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588" autoAdjust="0"/>
  </p:normalViewPr>
  <p:slideViewPr>
    <p:cSldViewPr>
      <p:cViewPr varScale="1">
        <p:scale>
          <a:sx n="61" d="100"/>
          <a:sy n="61" d="100"/>
        </p:scale>
        <p:origin x="-16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619" y="1219200"/>
            <a:ext cx="7695181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 l="21889" t="13542" r="21889" b="26042"/>
          <a:stretch>
            <a:fillRect/>
          </a:stretch>
        </p:blipFill>
        <p:spPr bwMode="auto">
          <a:xfrm>
            <a:off x="685800" y="762000"/>
            <a:ext cx="792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l="21669" t="13542" r="20937" b="16667"/>
          <a:stretch>
            <a:fillRect/>
          </a:stretch>
        </p:blipFill>
        <p:spPr bwMode="auto">
          <a:xfrm>
            <a:off x="609600" y="6096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1083" t="13542" r="20352" b="20833"/>
          <a:stretch>
            <a:fillRect/>
          </a:stretch>
        </p:blipFill>
        <p:spPr bwMode="auto">
          <a:xfrm>
            <a:off x="380999" y="762000"/>
            <a:ext cx="846666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0498" t="13542" r="21523" b="8333"/>
          <a:stretch>
            <a:fillRect/>
          </a:stretch>
        </p:blipFill>
        <p:spPr bwMode="auto">
          <a:xfrm>
            <a:off x="228600" y="228600"/>
            <a:ext cx="8348472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0498" t="12500" r="20351" b="16667"/>
          <a:stretch>
            <a:fillRect/>
          </a:stretch>
        </p:blipFill>
        <p:spPr bwMode="auto">
          <a:xfrm>
            <a:off x="533400" y="762000"/>
            <a:ext cx="803573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072637" cy="492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2004" y="860764"/>
            <a:ext cx="7177596" cy="5006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634" y="671300"/>
            <a:ext cx="7565166" cy="52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334" y="533400"/>
            <a:ext cx="8376536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372" y="990600"/>
            <a:ext cx="798782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340" y="990600"/>
            <a:ext cx="749606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309792"/>
            <a:ext cx="7391400" cy="486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346" y="914400"/>
            <a:ext cx="7547254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library7</dc:creator>
  <cp:lastModifiedBy>library7</cp:lastModifiedBy>
  <cp:revision>13</cp:revision>
  <dcterms:created xsi:type="dcterms:W3CDTF">2006-08-16T00:00:00Z</dcterms:created>
  <dcterms:modified xsi:type="dcterms:W3CDTF">2022-11-14T06:06:14Z</dcterms:modified>
</cp:coreProperties>
</file>