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257" r:id="rId3"/>
    <p:sldId id="258" r:id="rId4"/>
    <p:sldId id="265" r:id="rId5"/>
    <p:sldId id="259" r:id="rId6"/>
    <p:sldId id="260" r:id="rId7"/>
    <p:sldId id="267" r:id="rId8"/>
    <p:sldId id="268" r:id="rId9"/>
    <p:sldId id="269" r:id="rId10"/>
    <p:sldId id="270" r:id="rId11"/>
    <p:sldId id="271" r:id="rId12"/>
    <p:sldId id="272" r:id="rId13"/>
    <p:sldId id="273" r:id="rId14"/>
    <p:sldId id="274" r:id="rId15"/>
    <p:sldId id="275"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98" d="100"/>
          <a:sy n="98" d="100"/>
        </p:scale>
        <p:origin x="-82" y="-125"/>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4E242-8DCD-40BB-8929-3D2B95A9F918}" type="datetimeFigureOut">
              <a:rPr lang="en-US" smtClean="0"/>
              <a:pPr/>
              <a:t>11/29/2020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3FB3C-9442-48D8-93E7-840FFFAC07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093FE-D9CA-4455-8298-1DBFBBCDC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04DAE3F-EF2E-4870-86BE-8FEAF8F46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2D397FA-24BA-4F9A-898A-C46BC5A39AE4}"/>
              </a:ext>
            </a:extLst>
          </p:cNvPr>
          <p:cNvSpPr>
            <a:spLocks noGrp="1"/>
          </p:cNvSpPr>
          <p:nvPr>
            <p:ph type="dt" sz="half" idx="10"/>
          </p:nvPr>
        </p:nvSpPr>
        <p:spPr/>
        <p:txBody>
          <a:bodyPr/>
          <a:lstStyle/>
          <a:p>
            <a:fld id="{A2367832-70A1-4254-924C-C77ACCFDB4B0}" type="datetime1">
              <a:rPr lang="en-US" smtClean="0"/>
              <a:pPr/>
              <a:t>11/29/2020</a:t>
            </a:fld>
            <a:endParaRPr lang="en-US" dirty="0"/>
          </a:p>
        </p:txBody>
      </p:sp>
      <p:sp>
        <p:nvSpPr>
          <p:cNvPr id="5" name="Footer Placeholder 4">
            <a:extLst>
              <a:ext uri="{FF2B5EF4-FFF2-40B4-BE49-F238E27FC236}">
                <a16:creationId xmlns:a16="http://schemas.microsoft.com/office/drawing/2014/main" xmlns="" id="{BDD3CD45-EAD6-4381-ADB8-943F96E3AA3D}"/>
              </a:ext>
            </a:extLst>
          </p:cNvPr>
          <p:cNvSpPr>
            <a:spLocks noGrp="1"/>
          </p:cNvSpPr>
          <p:nvPr>
            <p:ph type="ftr" sz="quarter" idx="11"/>
          </p:nvPr>
        </p:nvSpPr>
        <p:spPr/>
        <p:txBody>
          <a:bodyPr/>
          <a:lstStyle/>
          <a:p>
            <a:r>
              <a:rPr lang="en-US" smtClean="0"/>
              <a:t>Airline reservation</a:t>
            </a:r>
            <a:endParaRPr lang="en-US" dirty="0"/>
          </a:p>
        </p:txBody>
      </p:sp>
      <p:sp>
        <p:nvSpPr>
          <p:cNvPr id="6" name="Slide Number Placeholder 5">
            <a:extLst>
              <a:ext uri="{FF2B5EF4-FFF2-40B4-BE49-F238E27FC236}">
                <a16:creationId xmlns:a16="http://schemas.microsoft.com/office/drawing/2014/main" xmlns="" id="{9E33B878-2272-4394-941E-974941E40751}"/>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1664546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A450D-3287-4F7A-9F9F-35BE4DA8F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66F9AF1-5502-4CE2-8AE8-C88B48866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AAE029-80CE-4FF1-90FD-92A9766A6BA8}"/>
              </a:ext>
            </a:extLst>
          </p:cNvPr>
          <p:cNvSpPr>
            <a:spLocks noGrp="1"/>
          </p:cNvSpPr>
          <p:nvPr>
            <p:ph type="dt" sz="half" idx="10"/>
          </p:nvPr>
        </p:nvSpPr>
        <p:spPr/>
        <p:txBody>
          <a:bodyPr/>
          <a:lstStyle/>
          <a:p>
            <a:fld id="{A03AF839-1D3F-4B18-B55D-115657CA0436}" type="datetime1">
              <a:rPr lang="en-US" smtClean="0"/>
              <a:pPr/>
              <a:t>11/29/2020</a:t>
            </a:fld>
            <a:endParaRPr lang="en-US" dirty="0"/>
          </a:p>
        </p:txBody>
      </p:sp>
      <p:sp>
        <p:nvSpPr>
          <p:cNvPr id="5" name="Footer Placeholder 4">
            <a:extLst>
              <a:ext uri="{FF2B5EF4-FFF2-40B4-BE49-F238E27FC236}">
                <a16:creationId xmlns:a16="http://schemas.microsoft.com/office/drawing/2014/main" xmlns="" id="{F8558C0A-3459-470B-B889-BE5997BDADFA}"/>
              </a:ext>
            </a:extLst>
          </p:cNvPr>
          <p:cNvSpPr>
            <a:spLocks noGrp="1"/>
          </p:cNvSpPr>
          <p:nvPr>
            <p:ph type="ftr" sz="quarter" idx="11"/>
          </p:nvPr>
        </p:nvSpPr>
        <p:spPr/>
        <p:txBody>
          <a:bodyPr/>
          <a:lstStyle/>
          <a:p>
            <a:r>
              <a:rPr lang="en-US" smtClean="0"/>
              <a:t>Airline reservation</a:t>
            </a:r>
            <a:endParaRPr lang="en-US" dirty="0"/>
          </a:p>
        </p:txBody>
      </p:sp>
      <p:sp>
        <p:nvSpPr>
          <p:cNvPr id="6" name="Slide Number Placeholder 5">
            <a:extLst>
              <a:ext uri="{FF2B5EF4-FFF2-40B4-BE49-F238E27FC236}">
                <a16:creationId xmlns:a16="http://schemas.microsoft.com/office/drawing/2014/main" xmlns="" id="{E5B6F741-BAE4-4DB8-B157-6F065EEE82F7}"/>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411238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F14660-82D2-411A-99FE-16E3A4E65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9C2FC82-1D58-4ED2-802E-E17504F00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7151B7-F428-457A-AE22-2568C57C6D65}"/>
              </a:ext>
            </a:extLst>
          </p:cNvPr>
          <p:cNvSpPr>
            <a:spLocks noGrp="1"/>
          </p:cNvSpPr>
          <p:nvPr>
            <p:ph type="dt" sz="half" idx="10"/>
          </p:nvPr>
        </p:nvSpPr>
        <p:spPr/>
        <p:txBody>
          <a:bodyPr/>
          <a:lstStyle/>
          <a:p>
            <a:fld id="{0FDED739-BEC4-42B5-9A4D-20C28E826617}" type="datetime1">
              <a:rPr lang="en-US" smtClean="0"/>
              <a:pPr/>
              <a:t>11/29/2020</a:t>
            </a:fld>
            <a:endParaRPr lang="en-US" dirty="0"/>
          </a:p>
        </p:txBody>
      </p:sp>
      <p:sp>
        <p:nvSpPr>
          <p:cNvPr id="5" name="Footer Placeholder 4">
            <a:extLst>
              <a:ext uri="{FF2B5EF4-FFF2-40B4-BE49-F238E27FC236}">
                <a16:creationId xmlns:a16="http://schemas.microsoft.com/office/drawing/2014/main" xmlns="" id="{8ACA9C86-9F1D-4EF4-AC5A-9BAFBF9F132F}"/>
              </a:ext>
            </a:extLst>
          </p:cNvPr>
          <p:cNvSpPr>
            <a:spLocks noGrp="1"/>
          </p:cNvSpPr>
          <p:nvPr>
            <p:ph type="ftr" sz="quarter" idx="11"/>
          </p:nvPr>
        </p:nvSpPr>
        <p:spPr/>
        <p:txBody>
          <a:bodyPr/>
          <a:lstStyle/>
          <a:p>
            <a:r>
              <a:rPr lang="en-US" smtClean="0"/>
              <a:t>Airline reservation</a:t>
            </a:r>
            <a:endParaRPr lang="en-US" dirty="0"/>
          </a:p>
        </p:txBody>
      </p:sp>
      <p:sp>
        <p:nvSpPr>
          <p:cNvPr id="6" name="Slide Number Placeholder 5">
            <a:extLst>
              <a:ext uri="{FF2B5EF4-FFF2-40B4-BE49-F238E27FC236}">
                <a16:creationId xmlns:a16="http://schemas.microsoft.com/office/drawing/2014/main" xmlns="" id="{9B848A95-5142-4EF7-9975-CD487FAD365D}"/>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138157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CD63B-8DA0-4843-A63E-622265508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5DCE220-AC5C-45E8-9B5E-49F7641C75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35E6A6E-F9DC-4504-AFAE-39BB848760F0}"/>
              </a:ext>
            </a:extLst>
          </p:cNvPr>
          <p:cNvSpPr>
            <a:spLocks noGrp="1"/>
          </p:cNvSpPr>
          <p:nvPr>
            <p:ph type="dt" sz="half" idx="10"/>
          </p:nvPr>
        </p:nvSpPr>
        <p:spPr/>
        <p:txBody>
          <a:bodyPr/>
          <a:lstStyle/>
          <a:p>
            <a:fld id="{CED1A592-3235-4A2C-8351-DD893B3F5B84}" type="datetime1">
              <a:rPr lang="en-US" smtClean="0"/>
              <a:pPr/>
              <a:t>11/29/2020</a:t>
            </a:fld>
            <a:endParaRPr lang="en-US" dirty="0"/>
          </a:p>
        </p:txBody>
      </p:sp>
      <p:sp>
        <p:nvSpPr>
          <p:cNvPr id="5" name="Footer Placeholder 4">
            <a:extLst>
              <a:ext uri="{FF2B5EF4-FFF2-40B4-BE49-F238E27FC236}">
                <a16:creationId xmlns:a16="http://schemas.microsoft.com/office/drawing/2014/main" xmlns="" id="{978D7DB1-4B94-43F6-8E25-2197DEE360E7}"/>
              </a:ext>
            </a:extLst>
          </p:cNvPr>
          <p:cNvSpPr>
            <a:spLocks noGrp="1"/>
          </p:cNvSpPr>
          <p:nvPr>
            <p:ph type="ftr" sz="quarter" idx="11"/>
          </p:nvPr>
        </p:nvSpPr>
        <p:spPr/>
        <p:txBody>
          <a:bodyPr/>
          <a:lstStyle/>
          <a:p>
            <a:r>
              <a:rPr lang="en-US" smtClean="0"/>
              <a:t>Airline reservation</a:t>
            </a:r>
            <a:endParaRPr lang="en-US" dirty="0"/>
          </a:p>
        </p:txBody>
      </p:sp>
      <p:sp>
        <p:nvSpPr>
          <p:cNvPr id="6" name="Slide Number Placeholder 5">
            <a:extLst>
              <a:ext uri="{FF2B5EF4-FFF2-40B4-BE49-F238E27FC236}">
                <a16:creationId xmlns:a16="http://schemas.microsoft.com/office/drawing/2014/main" xmlns="" id="{4788FFF2-6930-4111-9E82-59DA88845EDF}"/>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127442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3D6CB-78D3-4D67-9508-C320F87FE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987CC4F-0859-4271-A8D0-23471C781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2B0E086-47CB-4ABE-A495-3BCA1FF9E1C8}"/>
              </a:ext>
            </a:extLst>
          </p:cNvPr>
          <p:cNvSpPr>
            <a:spLocks noGrp="1"/>
          </p:cNvSpPr>
          <p:nvPr>
            <p:ph type="dt" sz="half" idx="10"/>
          </p:nvPr>
        </p:nvSpPr>
        <p:spPr/>
        <p:txBody>
          <a:bodyPr/>
          <a:lstStyle/>
          <a:p>
            <a:fld id="{6B04E8B3-8379-417E-B997-C8D6FD5CAFC7}" type="datetime1">
              <a:rPr lang="en-US" smtClean="0"/>
              <a:pPr/>
              <a:t>11/29/2020</a:t>
            </a:fld>
            <a:endParaRPr lang="en-US" dirty="0"/>
          </a:p>
        </p:txBody>
      </p:sp>
      <p:sp>
        <p:nvSpPr>
          <p:cNvPr id="5" name="Footer Placeholder 4">
            <a:extLst>
              <a:ext uri="{FF2B5EF4-FFF2-40B4-BE49-F238E27FC236}">
                <a16:creationId xmlns:a16="http://schemas.microsoft.com/office/drawing/2014/main" xmlns="" id="{5FD7DAF1-16DF-4A4D-814C-FEF6451A9E95}"/>
              </a:ext>
            </a:extLst>
          </p:cNvPr>
          <p:cNvSpPr>
            <a:spLocks noGrp="1"/>
          </p:cNvSpPr>
          <p:nvPr>
            <p:ph type="ftr" sz="quarter" idx="11"/>
          </p:nvPr>
        </p:nvSpPr>
        <p:spPr/>
        <p:txBody>
          <a:bodyPr/>
          <a:lstStyle/>
          <a:p>
            <a:r>
              <a:rPr lang="en-US" smtClean="0"/>
              <a:t>Airline reservation</a:t>
            </a:r>
            <a:endParaRPr lang="en-US" dirty="0"/>
          </a:p>
        </p:txBody>
      </p:sp>
      <p:sp>
        <p:nvSpPr>
          <p:cNvPr id="6" name="Slide Number Placeholder 5">
            <a:extLst>
              <a:ext uri="{FF2B5EF4-FFF2-40B4-BE49-F238E27FC236}">
                <a16:creationId xmlns:a16="http://schemas.microsoft.com/office/drawing/2014/main" xmlns="" id="{56706634-5E2A-4D8F-8DF1-1D2B920B5347}"/>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393055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189639-0A2B-46DF-9AC1-BD4D6C721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5073CFF-1C56-4884-8A7B-0DE4ADA1B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F6B01E2-DDC0-4C26-9D4B-1F889D979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EA282DD-0767-4A81-8B77-6064DF7A9EA9}"/>
              </a:ext>
            </a:extLst>
          </p:cNvPr>
          <p:cNvSpPr>
            <a:spLocks noGrp="1"/>
          </p:cNvSpPr>
          <p:nvPr>
            <p:ph type="dt" sz="half" idx="10"/>
          </p:nvPr>
        </p:nvSpPr>
        <p:spPr/>
        <p:txBody>
          <a:bodyPr/>
          <a:lstStyle/>
          <a:p>
            <a:fld id="{728AE87E-8FDA-4036-9DD3-79F2A7E92EE8}" type="datetime1">
              <a:rPr lang="en-US" smtClean="0"/>
              <a:pPr/>
              <a:t>11/29/2020</a:t>
            </a:fld>
            <a:endParaRPr lang="en-US" dirty="0"/>
          </a:p>
        </p:txBody>
      </p:sp>
      <p:sp>
        <p:nvSpPr>
          <p:cNvPr id="6" name="Footer Placeholder 5">
            <a:extLst>
              <a:ext uri="{FF2B5EF4-FFF2-40B4-BE49-F238E27FC236}">
                <a16:creationId xmlns:a16="http://schemas.microsoft.com/office/drawing/2014/main" xmlns="" id="{E1965D95-4AAA-4163-AA87-F675EA7B65AF}"/>
              </a:ext>
            </a:extLst>
          </p:cNvPr>
          <p:cNvSpPr>
            <a:spLocks noGrp="1"/>
          </p:cNvSpPr>
          <p:nvPr>
            <p:ph type="ftr" sz="quarter" idx="11"/>
          </p:nvPr>
        </p:nvSpPr>
        <p:spPr/>
        <p:txBody>
          <a:bodyPr/>
          <a:lstStyle/>
          <a:p>
            <a:r>
              <a:rPr lang="en-US" smtClean="0"/>
              <a:t>Airline reservation</a:t>
            </a:r>
            <a:endParaRPr lang="en-US" dirty="0"/>
          </a:p>
        </p:txBody>
      </p:sp>
      <p:sp>
        <p:nvSpPr>
          <p:cNvPr id="7" name="Slide Number Placeholder 6">
            <a:extLst>
              <a:ext uri="{FF2B5EF4-FFF2-40B4-BE49-F238E27FC236}">
                <a16:creationId xmlns:a16="http://schemas.microsoft.com/office/drawing/2014/main" xmlns="" id="{FF397B1A-17B0-48AB-A0D9-89EB56E66F5F}"/>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393783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7E23C-E566-4812-9544-AA698F81EF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0D2DF42-F601-4322-B22A-D2A3135AF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D6C1478-D85F-418A-A77D-212C8382A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91252F-13C5-4DFD-9129-578FAB60A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85152F-40FA-4AEF-8018-E613FFAA5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D260E58-11CF-40B3-8F3C-9EA6BE769426}"/>
              </a:ext>
            </a:extLst>
          </p:cNvPr>
          <p:cNvSpPr>
            <a:spLocks noGrp="1"/>
          </p:cNvSpPr>
          <p:nvPr>
            <p:ph type="dt" sz="half" idx="10"/>
          </p:nvPr>
        </p:nvSpPr>
        <p:spPr/>
        <p:txBody>
          <a:bodyPr/>
          <a:lstStyle/>
          <a:p>
            <a:fld id="{6A8E8BCB-9646-4064-9C8A-E30B830ECBCF}" type="datetime1">
              <a:rPr lang="en-US" smtClean="0"/>
              <a:pPr/>
              <a:t>11/29/2020</a:t>
            </a:fld>
            <a:endParaRPr lang="en-US" dirty="0"/>
          </a:p>
        </p:txBody>
      </p:sp>
      <p:sp>
        <p:nvSpPr>
          <p:cNvPr id="8" name="Footer Placeholder 7">
            <a:extLst>
              <a:ext uri="{FF2B5EF4-FFF2-40B4-BE49-F238E27FC236}">
                <a16:creationId xmlns:a16="http://schemas.microsoft.com/office/drawing/2014/main" xmlns="" id="{CC990F1D-B281-4F0F-AA92-0D64F1E9C8D0}"/>
              </a:ext>
            </a:extLst>
          </p:cNvPr>
          <p:cNvSpPr>
            <a:spLocks noGrp="1"/>
          </p:cNvSpPr>
          <p:nvPr>
            <p:ph type="ftr" sz="quarter" idx="11"/>
          </p:nvPr>
        </p:nvSpPr>
        <p:spPr/>
        <p:txBody>
          <a:bodyPr/>
          <a:lstStyle/>
          <a:p>
            <a:r>
              <a:rPr lang="en-US" smtClean="0"/>
              <a:t>Airline reservation</a:t>
            </a:r>
            <a:endParaRPr lang="en-US" dirty="0"/>
          </a:p>
        </p:txBody>
      </p:sp>
      <p:sp>
        <p:nvSpPr>
          <p:cNvPr id="9" name="Slide Number Placeholder 8">
            <a:extLst>
              <a:ext uri="{FF2B5EF4-FFF2-40B4-BE49-F238E27FC236}">
                <a16:creationId xmlns:a16="http://schemas.microsoft.com/office/drawing/2014/main" xmlns="" id="{C5D2B61C-A293-47A1-84AE-2E6150821165}"/>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429009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85038-F7CB-4CA6-A2E0-98F05924B0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A97D938-F7F0-406C-B121-EFB7243FFADB}"/>
              </a:ext>
            </a:extLst>
          </p:cNvPr>
          <p:cNvSpPr>
            <a:spLocks noGrp="1"/>
          </p:cNvSpPr>
          <p:nvPr>
            <p:ph type="dt" sz="half" idx="10"/>
          </p:nvPr>
        </p:nvSpPr>
        <p:spPr/>
        <p:txBody>
          <a:bodyPr/>
          <a:lstStyle/>
          <a:p>
            <a:fld id="{6B426522-779A-4009-A4EC-622A271DF157}" type="datetime1">
              <a:rPr lang="en-US" smtClean="0"/>
              <a:pPr/>
              <a:t>11/29/2020</a:t>
            </a:fld>
            <a:endParaRPr lang="en-US" dirty="0"/>
          </a:p>
        </p:txBody>
      </p:sp>
      <p:sp>
        <p:nvSpPr>
          <p:cNvPr id="4" name="Footer Placeholder 3">
            <a:extLst>
              <a:ext uri="{FF2B5EF4-FFF2-40B4-BE49-F238E27FC236}">
                <a16:creationId xmlns:a16="http://schemas.microsoft.com/office/drawing/2014/main" xmlns="" id="{DE750472-4305-43DE-A21E-A313B7A857ED}"/>
              </a:ext>
            </a:extLst>
          </p:cNvPr>
          <p:cNvSpPr>
            <a:spLocks noGrp="1"/>
          </p:cNvSpPr>
          <p:nvPr>
            <p:ph type="ftr" sz="quarter" idx="11"/>
          </p:nvPr>
        </p:nvSpPr>
        <p:spPr/>
        <p:txBody>
          <a:bodyPr/>
          <a:lstStyle/>
          <a:p>
            <a:r>
              <a:rPr lang="en-US" smtClean="0"/>
              <a:t>Airline reservation</a:t>
            </a:r>
            <a:endParaRPr lang="en-US" dirty="0"/>
          </a:p>
        </p:txBody>
      </p:sp>
      <p:sp>
        <p:nvSpPr>
          <p:cNvPr id="5" name="Slide Number Placeholder 4">
            <a:extLst>
              <a:ext uri="{FF2B5EF4-FFF2-40B4-BE49-F238E27FC236}">
                <a16:creationId xmlns:a16="http://schemas.microsoft.com/office/drawing/2014/main" xmlns="" id="{F46B5845-B063-4576-AE90-EFA6116300B3}"/>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321089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AC006D8-2654-4904-8F36-95358A8B2BC9}"/>
              </a:ext>
            </a:extLst>
          </p:cNvPr>
          <p:cNvSpPr>
            <a:spLocks noGrp="1"/>
          </p:cNvSpPr>
          <p:nvPr>
            <p:ph type="dt" sz="half" idx="10"/>
          </p:nvPr>
        </p:nvSpPr>
        <p:spPr/>
        <p:txBody>
          <a:bodyPr/>
          <a:lstStyle/>
          <a:p>
            <a:fld id="{4AB8A020-D6BF-4A05-BCB6-85DD80C50FE1}" type="datetime1">
              <a:rPr lang="en-US" smtClean="0"/>
              <a:pPr/>
              <a:t>11/29/2020</a:t>
            </a:fld>
            <a:endParaRPr lang="en-US" dirty="0"/>
          </a:p>
        </p:txBody>
      </p:sp>
      <p:sp>
        <p:nvSpPr>
          <p:cNvPr id="3" name="Footer Placeholder 2">
            <a:extLst>
              <a:ext uri="{FF2B5EF4-FFF2-40B4-BE49-F238E27FC236}">
                <a16:creationId xmlns:a16="http://schemas.microsoft.com/office/drawing/2014/main" xmlns="" id="{AD1E4A4F-22EC-4161-9797-173D52F113E9}"/>
              </a:ext>
            </a:extLst>
          </p:cNvPr>
          <p:cNvSpPr>
            <a:spLocks noGrp="1"/>
          </p:cNvSpPr>
          <p:nvPr>
            <p:ph type="ftr" sz="quarter" idx="11"/>
          </p:nvPr>
        </p:nvSpPr>
        <p:spPr/>
        <p:txBody>
          <a:bodyPr/>
          <a:lstStyle/>
          <a:p>
            <a:r>
              <a:rPr lang="en-US" smtClean="0"/>
              <a:t>Airline reservation</a:t>
            </a:r>
            <a:endParaRPr lang="en-US" dirty="0"/>
          </a:p>
        </p:txBody>
      </p:sp>
      <p:sp>
        <p:nvSpPr>
          <p:cNvPr id="4" name="Slide Number Placeholder 3">
            <a:extLst>
              <a:ext uri="{FF2B5EF4-FFF2-40B4-BE49-F238E27FC236}">
                <a16:creationId xmlns:a16="http://schemas.microsoft.com/office/drawing/2014/main" xmlns="" id="{C95E0C70-00BB-44A8-94CD-B6A2A53A2F58}"/>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84771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592F4-A8BA-4A29-AA99-6001374FA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9AB5093-F203-4DC3-B9E3-5B30B4E7B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FB3D115-5B0B-4255-A086-156A4A11D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7236E2D-B1AB-4C79-A027-145C8349C08D}"/>
              </a:ext>
            </a:extLst>
          </p:cNvPr>
          <p:cNvSpPr>
            <a:spLocks noGrp="1"/>
          </p:cNvSpPr>
          <p:nvPr>
            <p:ph type="dt" sz="half" idx="10"/>
          </p:nvPr>
        </p:nvSpPr>
        <p:spPr/>
        <p:txBody>
          <a:bodyPr/>
          <a:lstStyle/>
          <a:p>
            <a:fld id="{BD23FE23-9D88-4A05-B830-3FA5EE213067}" type="datetime1">
              <a:rPr lang="en-US" smtClean="0"/>
              <a:pPr/>
              <a:t>11/29/2020</a:t>
            </a:fld>
            <a:endParaRPr lang="en-US" dirty="0"/>
          </a:p>
        </p:txBody>
      </p:sp>
      <p:sp>
        <p:nvSpPr>
          <p:cNvPr id="6" name="Footer Placeholder 5">
            <a:extLst>
              <a:ext uri="{FF2B5EF4-FFF2-40B4-BE49-F238E27FC236}">
                <a16:creationId xmlns:a16="http://schemas.microsoft.com/office/drawing/2014/main" xmlns="" id="{85C521DC-1C51-43CD-88E3-31AC490AF48E}"/>
              </a:ext>
            </a:extLst>
          </p:cNvPr>
          <p:cNvSpPr>
            <a:spLocks noGrp="1"/>
          </p:cNvSpPr>
          <p:nvPr>
            <p:ph type="ftr" sz="quarter" idx="11"/>
          </p:nvPr>
        </p:nvSpPr>
        <p:spPr/>
        <p:txBody>
          <a:bodyPr/>
          <a:lstStyle/>
          <a:p>
            <a:r>
              <a:rPr lang="en-US" smtClean="0"/>
              <a:t>Airline reservation</a:t>
            </a:r>
            <a:endParaRPr lang="en-US" dirty="0"/>
          </a:p>
        </p:txBody>
      </p:sp>
      <p:sp>
        <p:nvSpPr>
          <p:cNvPr id="7" name="Slide Number Placeholder 6">
            <a:extLst>
              <a:ext uri="{FF2B5EF4-FFF2-40B4-BE49-F238E27FC236}">
                <a16:creationId xmlns:a16="http://schemas.microsoft.com/office/drawing/2014/main" xmlns="" id="{17E57D4E-49CE-4A57-ADEB-CC6003489DB8}"/>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414198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7A2F4-60BA-4D01-8CB4-665FC5D19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0DD65D0-F920-4D19-928C-C99159176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2E8DF0AB-39DF-4BC5-B162-F145E1B29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CC5D69E-9862-4433-BF7C-5B1DCB110FA3}"/>
              </a:ext>
            </a:extLst>
          </p:cNvPr>
          <p:cNvSpPr>
            <a:spLocks noGrp="1"/>
          </p:cNvSpPr>
          <p:nvPr>
            <p:ph type="dt" sz="half" idx="10"/>
          </p:nvPr>
        </p:nvSpPr>
        <p:spPr/>
        <p:txBody>
          <a:bodyPr/>
          <a:lstStyle/>
          <a:p>
            <a:fld id="{F4DCD055-50A6-4958-8A79-6883BF24D5D0}" type="datetime1">
              <a:rPr lang="en-US" smtClean="0"/>
              <a:pPr/>
              <a:t>11/29/2020</a:t>
            </a:fld>
            <a:endParaRPr lang="en-US" dirty="0"/>
          </a:p>
        </p:txBody>
      </p:sp>
      <p:sp>
        <p:nvSpPr>
          <p:cNvPr id="6" name="Footer Placeholder 5">
            <a:extLst>
              <a:ext uri="{FF2B5EF4-FFF2-40B4-BE49-F238E27FC236}">
                <a16:creationId xmlns:a16="http://schemas.microsoft.com/office/drawing/2014/main" xmlns="" id="{F0FD7D09-9F15-48EC-B9DB-4B44804C6A51}"/>
              </a:ext>
            </a:extLst>
          </p:cNvPr>
          <p:cNvSpPr>
            <a:spLocks noGrp="1"/>
          </p:cNvSpPr>
          <p:nvPr>
            <p:ph type="ftr" sz="quarter" idx="11"/>
          </p:nvPr>
        </p:nvSpPr>
        <p:spPr/>
        <p:txBody>
          <a:bodyPr/>
          <a:lstStyle/>
          <a:p>
            <a:r>
              <a:rPr lang="en-US" smtClean="0"/>
              <a:t>Airline reservation</a:t>
            </a:r>
            <a:endParaRPr lang="en-US" dirty="0"/>
          </a:p>
        </p:txBody>
      </p:sp>
      <p:sp>
        <p:nvSpPr>
          <p:cNvPr id="7" name="Slide Number Placeholder 6">
            <a:extLst>
              <a:ext uri="{FF2B5EF4-FFF2-40B4-BE49-F238E27FC236}">
                <a16:creationId xmlns:a16="http://schemas.microsoft.com/office/drawing/2014/main" xmlns="" id="{29313B15-3893-41BD-AF22-8F9CD56C0A7A}"/>
              </a:ext>
            </a:extLst>
          </p:cNvPr>
          <p:cNvSpPr>
            <a:spLocks noGrp="1"/>
          </p:cNvSpPr>
          <p:nvPr>
            <p:ph type="sldNum" sz="quarter" idx="12"/>
          </p:nvPr>
        </p:nvSpPr>
        <p:spPr/>
        <p:txBody>
          <a:body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302942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57B0098-E712-4E5F-8453-4EF8B38A0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08BCA69-10C3-4BD4-AA7A-7E43B6EBD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8ABA2B-0985-4A0E-A6CC-7DFD1A8DC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7BDE-8BA4-4D4B-AFEF-40D34EAB910E}" type="datetime1">
              <a:rPr lang="en-US" smtClean="0"/>
              <a:pPr/>
              <a:t>11/29/2020</a:t>
            </a:fld>
            <a:endParaRPr lang="en-US" dirty="0"/>
          </a:p>
        </p:txBody>
      </p:sp>
      <p:sp>
        <p:nvSpPr>
          <p:cNvPr id="5" name="Footer Placeholder 4">
            <a:extLst>
              <a:ext uri="{FF2B5EF4-FFF2-40B4-BE49-F238E27FC236}">
                <a16:creationId xmlns:a16="http://schemas.microsoft.com/office/drawing/2014/main" xmlns="" id="{CD852663-1DED-4D58-A981-62B07B4AC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Airline reservation</a:t>
            </a:r>
            <a:endParaRPr lang="en-US" dirty="0"/>
          </a:p>
        </p:txBody>
      </p:sp>
      <p:sp>
        <p:nvSpPr>
          <p:cNvPr id="6" name="Slide Number Placeholder 5">
            <a:extLst>
              <a:ext uri="{FF2B5EF4-FFF2-40B4-BE49-F238E27FC236}">
                <a16:creationId xmlns:a16="http://schemas.microsoft.com/office/drawing/2014/main" xmlns="" id="{3423CB57-4D2D-4613-BCFE-E3747239E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0B07F-238C-4D96-85AC-CC8E9A80C4E5}" type="slidenum">
              <a:rPr lang="en-US" smtClean="0"/>
              <a:pPr/>
              <a:t>‹#›</a:t>
            </a:fld>
            <a:endParaRPr lang="en-US" dirty="0"/>
          </a:p>
        </p:txBody>
      </p:sp>
    </p:spTree>
    <p:extLst>
      <p:ext uri="{BB962C8B-B14F-4D97-AF65-F5344CB8AC3E}">
        <p14:creationId xmlns:p14="http://schemas.microsoft.com/office/powerpoint/2010/main" xmlns="" val="282644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54D4BAF-2586-45E4-8DEF-F0410344A06F}"/>
              </a:ext>
            </a:extLst>
          </p:cNvPr>
          <p:cNvSpPr txBox="1"/>
          <p:nvPr/>
        </p:nvSpPr>
        <p:spPr>
          <a:xfrm>
            <a:off x="1173191" y="698739"/>
            <a:ext cx="10722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Bangladesh Army University of Science &amp; Technology (BAUST), Saidpur</a:t>
            </a:r>
          </a:p>
        </p:txBody>
      </p:sp>
      <p:pic>
        <p:nvPicPr>
          <p:cNvPr id="3" name="Picture 3" descr="A close up of a sign&#10;&#10;Description automatically generated">
            <a:extLst>
              <a:ext uri="{FF2B5EF4-FFF2-40B4-BE49-F238E27FC236}">
                <a16:creationId xmlns:a16="http://schemas.microsoft.com/office/drawing/2014/main" xmlns="" id="{072FA7EF-92F5-4F4E-B7EB-DD8F10C3C34F}"/>
              </a:ext>
            </a:extLst>
          </p:cNvPr>
          <p:cNvPicPr>
            <a:picLocks noChangeAspect="1"/>
          </p:cNvPicPr>
          <p:nvPr/>
        </p:nvPicPr>
        <p:blipFill>
          <a:blip r:embed="rId2"/>
          <a:stretch>
            <a:fillRect/>
          </a:stretch>
        </p:blipFill>
        <p:spPr>
          <a:xfrm>
            <a:off x="5501227" y="1160972"/>
            <a:ext cx="1117660" cy="941717"/>
          </a:xfrm>
          <a:prstGeom prst="rect">
            <a:avLst/>
          </a:prstGeom>
        </p:spPr>
      </p:pic>
      <p:sp>
        <p:nvSpPr>
          <p:cNvPr id="4" name="TextBox 3">
            <a:extLst>
              <a:ext uri="{FF2B5EF4-FFF2-40B4-BE49-F238E27FC236}">
                <a16:creationId xmlns:a16="http://schemas.microsoft.com/office/drawing/2014/main" xmlns="" id="{D5D84A78-93B6-4272-AC0D-3C7C543B8C37}"/>
              </a:ext>
            </a:extLst>
          </p:cNvPr>
          <p:cNvSpPr txBox="1"/>
          <p:nvPr/>
        </p:nvSpPr>
        <p:spPr>
          <a:xfrm>
            <a:off x="1646746" y="2092446"/>
            <a:ext cx="7415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0000"/>
                </a:solidFill>
                <a:cs typeface="Calibri"/>
              </a:rPr>
              <a:t>Project Name: Airline Reservation</a:t>
            </a:r>
            <a:endParaRPr lang="en-US" sz="2400" b="1" dirty="0">
              <a:solidFill>
                <a:srgbClr val="000000"/>
              </a:solidFill>
              <a:cs typeface="Calibri"/>
            </a:endParaRPr>
          </a:p>
        </p:txBody>
      </p:sp>
      <p:sp>
        <p:nvSpPr>
          <p:cNvPr id="5" name="TextBox 4">
            <a:extLst>
              <a:ext uri="{FF2B5EF4-FFF2-40B4-BE49-F238E27FC236}">
                <a16:creationId xmlns:a16="http://schemas.microsoft.com/office/drawing/2014/main" xmlns="" id="{0D03A31F-544A-4F37-B029-F347F0197BC7}"/>
              </a:ext>
            </a:extLst>
          </p:cNvPr>
          <p:cNvSpPr txBox="1"/>
          <p:nvPr/>
        </p:nvSpPr>
        <p:spPr>
          <a:xfrm>
            <a:off x="1645848" y="2465358"/>
            <a:ext cx="4511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Code : </a:t>
            </a:r>
            <a:r>
              <a:rPr lang="en-US" sz="2400" dirty="0">
                <a:cs typeface="Calibri"/>
              </a:rPr>
              <a:t>CSE2200</a:t>
            </a:r>
          </a:p>
        </p:txBody>
      </p:sp>
      <p:sp>
        <p:nvSpPr>
          <p:cNvPr id="6" name="TextBox 5">
            <a:extLst>
              <a:ext uri="{FF2B5EF4-FFF2-40B4-BE49-F238E27FC236}">
                <a16:creationId xmlns:a16="http://schemas.microsoft.com/office/drawing/2014/main" xmlns="" id="{BDD27081-15DD-4887-9B6A-5D5FD0C99574}"/>
              </a:ext>
            </a:extLst>
          </p:cNvPr>
          <p:cNvSpPr txBox="1"/>
          <p:nvPr/>
        </p:nvSpPr>
        <p:spPr>
          <a:xfrm>
            <a:off x="1644949" y="2881402"/>
            <a:ext cx="70276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Title : </a:t>
            </a:r>
            <a:r>
              <a:rPr lang="en-US" sz="2400" dirty="0">
                <a:cs typeface="Calibri"/>
              </a:rPr>
              <a:t>Software Development Project II</a:t>
            </a:r>
          </a:p>
        </p:txBody>
      </p:sp>
      <p:sp>
        <p:nvSpPr>
          <p:cNvPr id="7" name="TextBox 6">
            <a:extLst>
              <a:ext uri="{FF2B5EF4-FFF2-40B4-BE49-F238E27FC236}">
                <a16:creationId xmlns:a16="http://schemas.microsoft.com/office/drawing/2014/main" xmlns="" id="{ED63116B-3834-49E2-9F5A-2143CD652463}"/>
              </a:ext>
            </a:extLst>
          </p:cNvPr>
          <p:cNvSpPr txBox="1"/>
          <p:nvPr/>
        </p:nvSpPr>
        <p:spPr>
          <a:xfrm>
            <a:off x="1715938" y="33405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By :</a:t>
            </a:r>
          </a:p>
        </p:txBody>
      </p:sp>
      <p:sp>
        <p:nvSpPr>
          <p:cNvPr id="8" name="TextBox 7">
            <a:extLst>
              <a:ext uri="{FF2B5EF4-FFF2-40B4-BE49-F238E27FC236}">
                <a16:creationId xmlns:a16="http://schemas.microsoft.com/office/drawing/2014/main" xmlns="" id="{BB44F900-F218-4EF0-95CA-76406A88B3B7}"/>
              </a:ext>
            </a:extLst>
          </p:cNvPr>
          <p:cNvSpPr txBox="1"/>
          <p:nvPr/>
        </p:nvSpPr>
        <p:spPr>
          <a:xfrm>
            <a:off x="1715039" y="3742247"/>
            <a:ext cx="451161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Student Name : </a:t>
            </a:r>
            <a:r>
              <a:rPr lang="en-US" sz="2400" dirty="0" err="1" smtClean="0">
                <a:cs typeface="Calibri"/>
              </a:rPr>
              <a:t>Husne</a:t>
            </a:r>
            <a:r>
              <a:rPr lang="en-US" sz="2400" dirty="0" smtClean="0">
                <a:cs typeface="Calibri"/>
              </a:rPr>
              <a:t> </a:t>
            </a:r>
            <a:r>
              <a:rPr lang="en-US" sz="2400" dirty="0" err="1" smtClean="0">
                <a:cs typeface="Calibri"/>
              </a:rPr>
              <a:t>Ara</a:t>
            </a:r>
            <a:r>
              <a:rPr lang="en-US" sz="2400" dirty="0" smtClean="0">
                <a:cs typeface="Calibri"/>
              </a:rPr>
              <a:t> </a:t>
            </a:r>
            <a:r>
              <a:rPr lang="en-US" sz="2400" dirty="0" err="1" smtClean="0">
                <a:cs typeface="Calibri"/>
              </a:rPr>
              <a:t>Kabir</a:t>
            </a:r>
            <a:r>
              <a:rPr lang="en-US" sz="2400" dirty="0" smtClean="0">
                <a:cs typeface="Calibri"/>
              </a:rPr>
              <a:t> </a:t>
            </a:r>
            <a:r>
              <a:rPr lang="en-US" sz="2400" dirty="0" err="1" smtClean="0">
                <a:cs typeface="Calibri"/>
              </a:rPr>
              <a:t>Rifat</a:t>
            </a:r>
            <a:endParaRPr lang="en-US" sz="2400" dirty="0">
              <a:cs typeface="Calibri"/>
            </a:endParaRPr>
          </a:p>
          <a:p>
            <a:r>
              <a:rPr lang="en-US" sz="2400" b="1" dirty="0">
                <a:cs typeface="Calibri"/>
              </a:rPr>
              <a:t>ID : </a:t>
            </a:r>
            <a:r>
              <a:rPr lang="en-US" sz="2400" dirty="0" smtClean="0">
                <a:cs typeface="Calibri"/>
              </a:rPr>
              <a:t>180201056</a:t>
            </a:r>
            <a:endParaRPr lang="en-US" sz="2400" dirty="0">
              <a:cs typeface="Calibri"/>
            </a:endParaRPr>
          </a:p>
          <a:p>
            <a:r>
              <a:rPr lang="en-US" sz="2400" b="1" dirty="0">
                <a:cs typeface="Calibri"/>
              </a:rPr>
              <a:t>Batch : </a:t>
            </a:r>
            <a:r>
              <a:rPr lang="en-US" sz="2400" dirty="0">
                <a:cs typeface="Calibri"/>
              </a:rPr>
              <a:t>8th</a:t>
            </a:r>
          </a:p>
          <a:p>
            <a:r>
              <a:rPr lang="en-US" sz="2400" b="1" dirty="0">
                <a:cs typeface="Calibri"/>
              </a:rPr>
              <a:t>Level : </a:t>
            </a:r>
            <a:r>
              <a:rPr lang="en-US" sz="2400" dirty="0">
                <a:cs typeface="Calibri"/>
              </a:rPr>
              <a:t>2        Term : II</a:t>
            </a:r>
          </a:p>
          <a:p>
            <a:r>
              <a:rPr lang="en-US" sz="2400" b="1" dirty="0">
                <a:cs typeface="Calibri"/>
              </a:rPr>
              <a:t>Section :</a:t>
            </a:r>
            <a:r>
              <a:rPr lang="en-US" sz="2400" b="1" dirty="0" smtClean="0">
                <a:cs typeface="Calibri"/>
              </a:rPr>
              <a:t>B</a:t>
            </a:r>
            <a:endParaRPr lang="en-US" sz="2400" b="1" dirty="0">
              <a:cs typeface="Calibri"/>
            </a:endParaRPr>
          </a:p>
        </p:txBody>
      </p:sp>
      <p:sp>
        <p:nvSpPr>
          <p:cNvPr id="9" name="TextBox 8">
            <a:extLst>
              <a:ext uri="{FF2B5EF4-FFF2-40B4-BE49-F238E27FC236}">
                <a16:creationId xmlns:a16="http://schemas.microsoft.com/office/drawing/2014/main" xmlns="" id="{F521DD6E-6FF8-4763-9AB5-30758395097B}"/>
              </a:ext>
            </a:extLst>
          </p:cNvPr>
          <p:cNvSpPr txBox="1"/>
          <p:nvPr/>
        </p:nvSpPr>
        <p:spPr>
          <a:xfrm>
            <a:off x="7148782" y="34250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To :</a:t>
            </a:r>
          </a:p>
        </p:txBody>
      </p:sp>
      <p:sp>
        <p:nvSpPr>
          <p:cNvPr id="10" name="TextBox 9">
            <a:extLst>
              <a:ext uri="{FF2B5EF4-FFF2-40B4-BE49-F238E27FC236}">
                <a16:creationId xmlns:a16="http://schemas.microsoft.com/office/drawing/2014/main" xmlns="" id="{3D32965B-066F-4971-9CE6-81C0C82E788F}"/>
              </a:ext>
            </a:extLst>
          </p:cNvPr>
          <p:cNvSpPr txBox="1"/>
          <p:nvPr/>
        </p:nvSpPr>
        <p:spPr>
          <a:xfrm>
            <a:off x="7090373" y="3826714"/>
            <a:ext cx="4439726"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Teacher Name : MD. </a:t>
            </a:r>
            <a:r>
              <a:rPr lang="en-US" sz="2400" b="1" dirty="0" err="1">
                <a:cs typeface="Calibri"/>
              </a:rPr>
              <a:t>Toukir</a:t>
            </a:r>
            <a:r>
              <a:rPr lang="en-US" sz="2400" b="1" dirty="0">
                <a:cs typeface="Calibri"/>
              </a:rPr>
              <a:t> Ahmed</a:t>
            </a:r>
          </a:p>
          <a:p>
            <a:r>
              <a:rPr lang="en-US" sz="2400" b="1" dirty="0" smtClean="0">
                <a:cs typeface="Calibri"/>
              </a:rPr>
              <a:t>Designation </a:t>
            </a:r>
            <a:r>
              <a:rPr lang="en-US" sz="2400" b="1" dirty="0">
                <a:cs typeface="Calibri"/>
              </a:rPr>
              <a:t>: </a:t>
            </a:r>
            <a:r>
              <a:rPr lang="en-US" sz="2400" b="1" dirty="0" smtClean="0">
                <a:cs typeface="Calibri"/>
              </a:rPr>
              <a:t>Lecturer</a:t>
            </a:r>
          </a:p>
          <a:p>
            <a:r>
              <a:rPr lang="en-US" b="1" dirty="0" smtClean="0"/>
              <a:t>Bangladesh </a:t>
            </a:r>
            <a:r>
              <a:rPr lang="en-US" b="1" dirty="0" smtClean="0"/>
              <a:t>Army University of Science &amp; Technology (BAUST</a:t>
            </a:r>
            <a:r>
              <a:rPr lang="en-US" b="1" dirty="0" smtClean="0"/>
              <a:t>),</a:t>
            </a:r>
            <a:r>
              <a:rPr lang="en-US" b="1" dirty="0" err="1" smtClean="0"/>
              <a:t>Saidpur</a:t>
            </a:r>
            <a:r>
              <a:rPr lang="en-US" b="1" dirty="0" smtClean="0"/>
              <a:t> </a:t>
            </a:r>
            <a:r>
              <a:rPr lang="en-US" b="1" dirty="0" smtClean="0"/>
              <a:t>Cantonment, </a:t>
            </a:r>
            <a:r>
              <a:rPr lang="en-US" b="1" dirty="0" err="1" smtClean="0"/>
              <a:t>Saidpur</a:t>
            </a:r>
            <a:r>
              <a:rPr lang="en-US" b="1" dirty="0" smtClean="0"/>
              <a:t>, </a:t>
            </a:r>
            <a:r>
              <a:rPr lang="en-US" b="1" dirty="0" err="1" smtClean="0"/>
              <a:t>Nilphamari</a:t>
            </a:r>
            <a:endParaRPr lang="en-US" b="1" dirty="0" smtClean="0"/>
          </a:p>
          <a:p>
            <a:endParaRPr lang="en-US" sz="2400" b="1" dirty="0">
              <a:cs typeface="Calibri"/>
            </a:endParaRPr>
          </a:p>
        </p:txBody>
      </p:sp>
    </p:spTree>
    <p:extLst>
      <p:ext uri="{BB962C8B-B14F-4D97-AF65-F5344CB8AC3E}">
        <p14:creationId xmlns:p14="http://schemas.microsoft.com/office/powerpoint/2010/main" xmlns="" val="64540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Airline reservation</a:t>
            </a:r>
            <a:endParaRPr lang="en-US" dirty="0"/>
          </a:p>
        </p:txBody>
      </p:sp>
      <p:sp>
        <p:nvSpPr>
          <p:cNvPr id="3" name="Slide Number Placeholder 2"/>
          <p:cNvSpPr>
            <a:spLocks noGrp="1"/>
          </p:cNvSpPr>
          <p:nvPr>
            <p:ph type="sldNum" sz="quarter" idx="12"/>
          </p:nvPr>
        </p:nvSpPr>
        <p:spPr/>
        <p:txBody>
          <a:bodyPr/>
          <a:lstStyle/>
          <a:p>
            <a:fld id="{07B0B07F-238C-4D96-85AC-CC8E9A80C4E5}" type="slidenum">
              <a:rPr lang="en-US" smtClean="0"/>
              <a:pPr/>
              <a:t>10</a:t>
            </a:fld>
            <a:endParaRPr lang="en-US" dirty="0"/>
          </a:p>
        </p:txBody>
      </p:sp>
      <p:pic>
        <p:nvPicPr>
          <p:cNvPr id="4" name="Picture 3" descr="addcustomer.png"/>
          <p:cNvPicPr>
            <a:picLocks noChangeAspect="1"/>
          </p:cNvPicPr>
          <p:nvPr/>
        </p:nvPicPr>
        <p:blipFill>
          <a:blip r:embed="rId2"/>
          <a:stretch>
            <a:fillRect/>
          </a:stretch>
        </p:blipFill>
        <p:spPr>
          <a:xfrm>
            <a:off x="1211156" y="790491"/>
            <a:ext cx="8707759" cy="5787060"/>
          </a:xfrm>
          <a:prstGeom prst="rect">
            <a:avLst/>
          </a:prstGeom>
        </p:spPr>
      </p:pic>
      <p:sp>
        <p:nvSpPr>
          <p:cNvPr id="5" name="TextBox 4"/>
          <p:cNvSpPr txBox="1"/>
          <p:nvPr/>
        </p:nvSpPr>
        <p:spPr>
          <a:xfrm>
            <a:off x="1278610" y="418454"/>
            <a:ext cx="4169044" cy="369332"/>
          </a:xfrm>
          <a:prstGeom prst="rect">
            <a:avLst/>
          </a:prstGeom>
          <a:noFill/>
        </p:spPr>
        <p:txBody>
          <a:bodyPr wrap="square" rtlCol="0">
            <a:spAutoFit/>
          </a:bodyPr>
          <a:lstStyle/>
          <a:p>
            <a:r>
              <a:rPr lang="en-US" dirty="0" smtClean="0"/>
              <a:t>Add Customer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Airline reservation</a:t>
            </a:r>
            <a:endParaRPr lang="en-US" dirty="0"/>
          </a:p>
        </p:txBody>
      </p:sp>
      <p:sp>
        <p:nvSpPr>
          <p:cNvPr id="3" name="Slide Number Placeholder 2"/>
          <p:cNvSpPr>
            <a:spLocks noGrp="1"/>
          </p:cNvSpPr>
          <p:nvPr>
            <p:ph type="sldNum" sz="quarter" idx="12"/>
          </p:nvPr>
        </p:nvSpPr>
        <p:spPr/>
        <p:txBody>
          <a:bodyPr/>
          <a:lstStyle/>
          <a:p>
            <a:fld id="{07B0B07F-238C-4D96-85AC-CC8E9A80C4E5}" type="slidenum">
              <a:rPr lang="en-US" smtClean="0"/>
              <a:pPr/>
              <a:t>11</a:t>
            </a:fld>
            <a:endParaRPr lang="en-US" dirty="0"/>
          </a:p>
        </p:txBody>
      </p:sp>
      <p:pic>
        <p:nvPicPr>
          <p:cNvPr id="4" name="Picture 3" descr="booktiket.png"/>
          <p:cNvPicPr>
            <a:picLocks noChangeAspect="1"/>
          </p:cNvPicPr>
          <p:nvPr/>
        </p:nvPicPr>
        <p:blipFill>
          <a:blip r:embed="rId2"/>
          <a:stretch>
            <a:fillRect/>
          </a:stretch>
        </p:blipFill>
        <p:spPr>
          <a:xfrm>
            <a:off x="596685" y="841261"/>
            <a:ext cx="10879810" cy="5901841"/>
          </a:xfrm>
          <a:prstGeom prst="rect">
            <a:avLst/>
          </a:prstGeom>
        </p:spPr>
      </p:pic>
      <p:sp>
        <p:nvSpPr>
          <p:cNvPr id="5" name="TextBox 4"/>
          <p:cNvSpPr txBox="1"/>
          <p:nvPr/>
        </p:nvSpPr>
        <p:spPr>
          <a:xfrm>
            <a:off x="1131375" y="154983"/>
            <a:ext cx="3634353" cy="369332"/>
          </a:xfrm>
          <a:prstGeom prst="rect">
            <a:avLst/>
          </a:prstGeom>
          <a:noFill/>
        </p:spPr>
        <p:txBody>
          <a:bodyPr wrap="square" rtlCol="0">
            <a:spAutoFit/>
          </a:bodyPr>
          <a:lstStyle/>
          <a:p>
            <a:r>
              <a:rPr lang="en-US" dirty="0" smtClean="0"/>
              <a:t>Book Ticket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Airline reservation</a:t>
            </a:r>
            <a:endParaRPr lang="en-US" dirty="0"/>
          </a:p>
        </p:txBody>
      </p:sp>
      <p:sp>
        <p:nvSpPr>
          <p:cNvPr id="3" name="Slide Number Placeholder 2"/>
          <p:cNvSpPr>
            <a:spLocks noGrp="1"/>
          </p:cNvSpPr>
          <p:nvPr>
            <p:ph type="sldNum" sz="quarter" idx="12"/>
          </p:nvPr>
        </p:nvSpPr>
        <p:spPr/>
        <p:txBody>
          <a:bodyPr/>
          <a:lstStyle/>
          <a:p>
            <a:fld id="{07B0B07F-238C-4D96-85AC-CC8E9A80C4E5}" type="slidenum">
              <a:rPr lang="en-US" smtClean="0"/>
              <a:pPr/>
              <a:t>12</a:t>
            </a:fld>
            <a:endParaRPr lang="en-US" dirty="0"/>
          </a:p>
        </p:txBody>
      </p:sp>
      <p:pic>
        <p:nvPicPr>
          <p:cNvPr id="4" name="Picture 3" descr="srch.png"/>
          <p:cNvPicPr>
            <a:picLocks noChangeAspect="1"/>
          </p:cNvPicPr>
          <p:nvPr/>
        </p:nvPicPr>
        <p:blipFill>
          <a:blip r:embed="rId2"/>
          <a:stretch>
            <a:fillRect/>
          </a:stretch>
        </p:blipFill>
        <p:spPr>
          <a:xfrm>
            <a:off x="529107" y="922148"/>
            <a:ext cx="10389449" cy="5246565"/>
          </a:xfrm>
          <a:prstGeom prst="rect">
            <a:avLst/>
          </a:prstGeom>
        </p:spPr>
      </p:pic>
      <p:sp>
        <p:nvSpPr>
          <p:cNvPr id="6" name="TextBox 5"/>
          <p:cNvSpPr txBox="1"/>
          <p:nvPr/>
        </p:nvSpPr>
        <p:spPr>
          <a:xfrm>
            <a:off x="1611823" y="340963"/>
            <a:ext cx="3254644" cy="369332"/>
          </a:xfrm>
          <a:prstGeom prst="rect">
            <a:avLst/>
          </a:prstGeom>
          <a:noFill/>
        </p:spPr>
        <p:txBody>
          <a:bodyPr wrap="square" rtlCol="0">
            <a:spAutoFit/>
          </a:bodyPr>
          <a:lstStyle/>
          <a:p>
            <a:r>
              <a:rPr lang="en-US" dirty="0" smtClean="0"/>
              <a:t>Search Customer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Airline reservation</a:t>
            </a:r>
            <a:endParaRPr lang="en-US" dirty="0"/>
          </a:p>
        </p:txBody>
      </p:sp>
      <p:sp>
        <p:nvSpPr>
          <p:cNvPr id="3" name="Slide Number Placeholder 2"/>
          <p:cNvSpPr>
            <a:spLocks noGrp="1"/>
          </p:cNvSpPr>
          <p:nvPr>
            <p:ph type="sldNum" sz="quarter" idx="12"/>
          </p:nvPr>
        </p:nvSpPr>
        <p:spPr/>
        <p:txBody>
          <a:bodyPr/>
          <a:lstStyle/>
          <a:p>
            <a:fld id="{07B0B07F-238C-4D96-85AC-CC8E9A80C4E5}" type="slidenum">
              <a:rPr lang="en-US" smtClean="0"/>
              <a:pPr/>
              <a:t>13</a:t>
            </a:fld>
            <a:endParaRPr lang="en-US" dirty="0"/>
          </a:p>
        </p:txBody>
      </p:sp>
      <p:pic>
        <p:nvPicPr>
          <p:cNvPr id="4" name="Picture 3" descr="ticket 2.png"/>
          <p:cNvPicPr>
            <a:picLocks noChangeAspect="1"/>
          </p:cNvPicPr>
          <p:nvPr/>
        </p:nvPicPr>
        <p:blipFill>
          <a:blip r:embed="rId2"/>
          <a:stretch>
            <a:fillRect/>
          </a:stretch>
        </p:blipFill>
        <p:spPr>
          <a:xfrm>
            <a:off x="511445" y="906350"/>
            <a:ext cx="11037376" cy="5850911"/>
          </a:xfrm>
          <a:prstGeom prst="rect">
            <a:avLst/>
          </a:prstGeom>
        </p:spPr>
      </p:pic>
      <p:sp>
        <p:nvSpPr>
          <p:cNvPr id="5" name="TextBox 4"/>
          <p:cNvSpPr txBox="1"/>
          <p:nvPr/>
        </p:nvSpPr>
        <p:spPr>
          <a:xfrm>
            <a:off x="1022887" y="216976"/>
            <a:ext cx="2944679" cy="369332"/>
          </a:xfrm>
          <a:prstGeom prst="rect">
            <a:avLst/>
          </a:prstGeom>
          <a:noFill/>
        </p:spPr>
        <p:txBody>
          <a:bodyPr wrap="square" rtlCol="0">
            <a:spAutoFit/>
          </a:bodyPr>
          <a:lstStyle/>
          <a:p>
            <a:r>
              <a:rPr lang="en-US" dirty="0" smtClean="0"/>
              <a:t>Ticket Report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Airline reservation</a:t>
            </a:r>
            <a:endParaRPr lang="en-US" dirty="0"/>
          </a:p>
        </p:txBody>
      </p:sp>
      <p:sp>
        <p:nvSpPr>
          <p:cNvPr id="3" name="Slide Number Placeholder 2"/>
          <p:cNvSpPr>
            <a:spLocks noGrp="1"/>
          </p:cNvSpPr>
          <p:nvPr>
            <p:ph type="sldNum" sz="quarter" idx="12"/>
          </p:nvPr>
        </p:nvSpPr>
        <p:spPr/>
        <p:txBody>
          <a:bodyPr/>
          <a:lstStyle/>
          <a:p>
            <a:fld id="{07B0B07F-238C-4D96-85AC-CC8E9A80C4E5}" type="slidenum">
              <a:rPr lang="en-US" smtClean="0"/>
              <a:pPr/>
              <a:t>14</a:t>
            </a:fld>
            <a:endParaRPr lang="en-US" dirty="0"/>
          </a:p>
        </p:txBody>
      </p:sp>
      <p:pic>
        <p:nvPicPr>
          <p:cNvPr id="4" name="Picture 3" descr="user creation.png"/>
          <p:cNvPicPr>
            <a:picLocks noChangeAspect="1"/>
          </p:cNvPicPr>
          <p:nvPr/>
        </p:nvPicPr>
        <p:blipFill>
          <a:blip r:embed="rId2"/>
          <a:stretch>
            <a:fillRect/>
          </a:stretch>
        </p:blipFill>
        <p:spPr>
          <a:xfrm>
            <a:off x="2564807" y="1131376"/>
            <a:ext cx="6721423" cy="5308170"/>
          </a:xfrm>
          <a:prstGeom prst="rect">
            <a:avLst/>
          </a:prstGeom>
        </p:spPr>
      </p:pic>
      <p:sp>
        <p:nvSpPr>
          <p:cNvPr id="5" name="TextBox 4"/>
          <p:cNvSpPr txBox="1"/>
          <p:nvPr/>
        </p:nvSpPr>
        <p:spPr>
          <a:xfrm>
            <a:off x="681925" y="371958"/>
            <a:ext cx="3293390" cy="369332"/>
          </a:xfrm>
          <a:prstGeom prst="rect">
            <a:avLst/>
          </a:prstGeom>
          <a:noFill/>
        </p:spPr>
        <p:txBody>
          <a:bodyPr wrap="square" rtlCol="0">
            <a:spAutoFit/>
          </a:bodyPr>
          <a:lstStyle/>
          <a:p>
            <a:r>
              <a:rPr lang="en-US" dirty="0" smtClean="0"/>
              <a:t>User Creation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Airline reservation</a:t>
            </a:r>
            <a:endParaRPr lang="en-US" dirty="0"/>
          </a:p>
        </p:txBody>
      </p:sp>
      <p:sp>
        <p:nvSpPr>
          <p:cNvPr id="3" name="Slide Number Placeholder 2"/>
          <p:cNvSpPr>
            <a:spLocks noGrp="1"/>
          </p:cNvSpPr>
          <p:nvPr>
            <p:ph type="sldNum" sz="quarter" idx="12"/>
          </p:nvPr>
        </p:nvSpPr>
        <p:spPr/>
        <p:txBody>
          <a:bodyPr/>
          <a:lstStyle/>
          <a:p>
            <a:fld id="{07B0B07F-238C-4D96-85AC-CC8E9A80C4E5}" type="slidenum">
              <a:rPr lang="en-US" smtClean="0"/>
              <a:pPr/>
              <a:t>15</a:t>
            </a:fld>
            <a:endParaRPr lang="en-US" dirty="0"/>
          </a:p>
        </p:txBody>
      </p:sp>
      <p:sp>
        <p:nvSpPr>
          <p:cNvPr id="4" name="TextBox 3"/>
          <p:cNvSpPr txBox="1"/>
          <p:nvPr/>
        </p:nvSpPr>
        <p:spPr>
          <a:xfrm>
            <a:off x="805912" y="1162372"/>
            <a:ext cx="7578671" cy="1754326"/>
          </a:xfrm>
          <a:prstGeom prst="rect">
            <a:avLst/>
          </a:prstGeom>
          <a:noFill/>
        </p:spPr>
        <p:txBody>
          <a:bodyPr wrap="square" rtlCol="0">
            <a:spAutoFit/>
          </a:bodyPr>
          <a:lstStyle/>
          <a:p>
            <a:r>
              <a:rPr lang="en-US" sz="3600" b="1" dirty="0" err="1" smtClean="0"/>
              <a:t>GitHub</a:t>
            </a:r>
            <a:r>
              <a:rPr lang="en-US" sz="3600" b="1" dirty="0" smtClean="0"/>
              <a:t> Link: https://github.com/RIFAT-56/Airline-Reservation</a:t>
            </a:r>
            <a:endParaRPr lang="en-US" sz="3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7A3DE18-6397-47D9-A3DC-8A20B5F796AA}"/>
              </a:ext>
            </a:extLst>
          </p:cNvPr>
          <p:cNvSpPr/>
          <p:nvPr/>
        </p:nvSpPr>
        <p:spPr>
          <a:xfrm>
            <a:off x="428637" y="501423"/>
            <a:ext cx="2482731" cy="583750"/>
          </a:xfrm>
          <a:prstGeom prst="rect">
            <a:avLst/>
          </a:prstGeom>
        </p:spPr>
        <p:txBody>
          <a:bodyPr wrap="none">
            <a:spAutoFit/>
          </a:bodyPr>
          <a:lstStyle/>
          <a:p>
            <a:pPr>
              <a:lnSpc>
                <a:spcPct val="107000"/>
              </a:lnSpc>
              <a:spcAft>
                <a:spcPts val="800"/>
              </a:spcAft>
            </a:pPr>
            <a:r>
              <a:rPr lang="en-US" sz="3200" b="1"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Future Work</a:t>
            </a:r>
            <a:endParaRPr lang="en-US" sz="3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BA4F4000-3996-4E85-BAB0-66F9E56BA3C5}"/>
              </a:ext>
            </a:extLst>
          </p:cNvPr>
          <p:cNvSpPr/>
          <p:nvPr/>
        </p:nvSpPr>
        <p:spPr>
          <a:xfrm>
            <a:off x="3048000" y="3105835"/>
            <a:ext cx="6096000" cy="646331"/>
          </a:xfrm>
          <a:prstGeom prst="rect">
            <a:avLst/>
          </a:prstGeom>
        </p:spPr>
        <p:txBody>
          <a:bodyPr>
            <a:spAutoFit/>
          </a:bodyPr>
          <a:lstStyle/>
          <a:p>
            <a:r>
              <a:rPr lang="en-US" dirty="0">
                <a:solidFill>
                  <a:srgbClr val="FFFFFF"/>
                </a:solidFill>
                <a:latin typeface="Helvetica Neue"/>
              </a:rPr>
              <a:t>Since Android app in the future that everyone can use and enjoy</a:t>
            </a:r>
            <a:endParaRPr lang="en-US" dirty="0"/>
          </a:p>
        </p:txBody>
      </p:sp>
      <p:sp>
        <p:nvSpPr>
          <p:cNvPr id="4" name="TextBox 3">
            <a:extLst>
              <a:ext uri="{FF2B5EF4-FFF2-40B4-BE49-F238E27FC236}">
                <a16:creationId xmlns:a16="http://schemas.microsoft.com/office/drawing/2014/main" xmlns="" id="{3BD70FFF-B152-4D4A-820E-29132F2773B5}"/>
              </a:ext>
            </a:extLst>
          </p:cNvPr>
          <p:cNvSpPr txBox="1"/>
          <p:nvPr/>
        </p:nvSpPr>
        <p:spPr>
          <a:xfrm>
            <a:off x="428637" y="1415143"/>
            <a:ext cx="10276114"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 haven’t finish my work </a:t>
            </a:r>
            <a:r>
              <a:rPr lang="en-US" dirty="0" err="1" smtClean="0">
                <a:latin typeface="Times New Roman" panose="02020603050405020304" pitchFamily="18" charset="0"/>
                <a:cs typeface="Times New Roman" panose="02020603050405020304" pitchFamily="18" charset="0"/>
              </a:rPr>
              <a:t>yet.The</a:t>
            </a:r>
            <a:r>
              <a:rPr lang="en-US" dirty="0" smtClean="0">
                <a:latin typeface="Times New Roman" panose="02020603050405020304" pitchFamily="18" charset="0"/>
                <a:cs typeface="Times New Roman" panose="02020603050405020304" pitchFamily="18" charset="0"/>
              </a:rPr>
              <a:t> work of the database is still pending also some </a:t>
            </a:r>
            <a:r>
              <a:rPr lang="en-US" dirty="0" err="1" smtClean="0">
                <a:latin typeface="Times New Roman" panose="02020603050405020304" pitchFamily="18" charset="0"/>
                <a:cs typeface="Times New Roman" panose="02020603050405020304" pitchFamily="18" charset="0"/>
              </a:rPr>
              <a:t>code.Hopefully</a:t>
            </a:r>
            <a:r>
              <a:rPr lang="en-US" dirty="0" smtClean="0">
                <a:latin typeface="Times New Roman" panose="02020603050405020304" pitchFamily="18" charset="0"/>
                <a:cs typeface="Times New Roman" panose="02020603050405020304" pitchFamily="18" charset="0"/>
              </a:rPr>
              <a:t> after these works are over we will get a best Airline Reservation System.</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xmlns="" id="{075CA708-A2B6-454A-9BCF-4AB9105FF303}"/>
              </a:ext>
            </a:extLst>
          </p:cNvPr>
          <p:cNvGrpSpPr/>
          <p:nvPr/>
        </p:nvGrpSpPr>
        <p:grpSpPr>
          <a:xfrm>
            <a:off x="0" y="4709405"/>
            <a:ext cx="12351640" cy="2148595"/>
            <a:chOff x="0" y="4858871"/>
            <a:chExt cx="12351640" cy="1999129"/>
          </a:xfrm>
        </p:grpSpPr>
        <p:sp>
          <p:nvSpPr>
            <p:cNvPr id="6" name="Rectangle 5">
              <a:extLst>
                <a:ext uri="{FF2B5EF4-FFF2-40B4-BE49-F238E27FC236}">
                  <a16:creationId xmlns:a16="http://schemas.microsoft.com/office/drawing/2014/main" xmlns="" id="{21C180C0-2709-4A2D-88E0-E46DFD9B5D42}"/>
                </a:ext>
              </a:extLst>
            </p:cNvPr>
            <p:cNvSpPr/>
            <p:nvPr/>
          </p:nvSpPr>
          <p:spPr>
            <a:xfrm>
              <a:off x="0" y="4858871"/>
              <a:ext cx="12192000" cy="1999129"/>
            </a:xfrm>
            <a:prstGeom prst="rect">
              <a:avLst/>
            </a:prstGeom>
            <a:solidFill>
              <a:schemeClr val="accent6">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xmlns="" id="{1E7CEEEF-2696-4B42-938D-B2232EDDAC16}"/>
                </a:ext>
              </a:extLst>
            </p:cNvPr>
            <p:cNvSpPr txBox="1"/>
            <p:nvPr/>
          </p:nvSpPr>
          <p:spPr>
            <a:xfrm>
              <a:off x="9465005" y="5042118"/>
              <a:ext cx="2886635" cy="286367"/>
            </a:xfrm>
            <a:prstGeom prst="rect">
              <a:avLst/>
            </a:prstGeom>
            <a:noFill/>
          </p:spPr>
          <p:txBody>
            <a:bodyPr wrap="square" rtlCol="0">
              <a:spAutoFit/>
            </a:bodyPr>
            <a:lstStyle/>
            <a:p>
              <a:endParaRPr lang="en-US" sz="1400" dirty="0">
                <a:solidFill>
                  <a:schemeClr val="bg1"/>
                </a:solidFill>
              </a:endParaRPr>
            </a:p>
          </p:txBody>
        </p:sp>
        <p:sp>
          <p:nvSpPr>
            <p:cNvPr id="8" name="TextBox 7">
              <a:extLst>
                <a:ext uri="{FF2B5EF4-FFF2-40B4-BE49-F238E27FC236}">
                  <a16:creationId xmlns:a16="http://schemas.microsoft.com/office/drawing/2014/main" xmlns="" id="{0E44AF93-66F3-422B-9898-11E570019DE7}"/>
                </a:ext>
              </a:extLst>
            </p:cNvPr>
            <p:cNvSpPr txBox="1"/>
            <p:nvPr/>
          </p:nvSpPr>
          <p:spPr>
            <a:xfrm>
              <a:off x="795538" y="4858871"/>
              <a:ext cx="2886635" cy="945009"/>
            </a:xfrm>
            <a:prstGeom prst="rect">
              <a:avLst/>
            </a:prstGeom>
            <a:noFill/>
          </p:spPr>
          <p:txBody>
            <a:bodyPr wrap="square" rtlCol="0">
              <a:spAutoFit/>
            </a:bodyPr>
            <a:lstStyle/>
            <a:p>
              <a:endParaRPr lang="en-US" sz="1400" dirty="0">
                <a:solidFill>
                  <a:schemeClr val="bg1"/>
                </a:solidFill>
              </a:endParaRPr>
            </a:p>
            <a:p>
              <a:endParaRPr lang="en-US" dirty="0"/>
            </a:p>
            <a:p>
              <a:endParaRPr lang="en-US" sz="1400" dirty="0">
                <a:solidFill>
                  <a:schemeClr val="bg1"/>
                </a:solidFill>
              </a:endParaRPr>
            </a:p>
            <a:p>
              <a:endParaRPr lang="en-US" sz="1400" dirty="0">
                <a:solidFill>
                  <a:schemeClr val="bg1"/>
                </a:solidFill>
              </a:endParaRPr>
            </a:p>
          </p:txBody>
        </p:sp>
      </p:grpSp>
      <p:sp>
        <p:nvSpPr>
          <p:cNvPr id="9" name="TextBox 8">
            <a:extLst>
              <a:ext uri="{FF2B5EF4-FFF2-40B4-BE49-F238E27FC236}">
                <a16:creationId xmlns:a16="http://schemas.microsoft.com/office/drawing/2014/main" xmlns="" id="{0A6FC2B6-81B9-4DBB-8F6C-01174A9AF7D4}"/>
              </a:ext>
            </a:extLst>
          </p:cNvPr>
          <p:cNvSpPr txBox="1"/>
          <p:nvPr/>
        </p:nvSpPr>
        <p:spPr>
          <a:xfrm>
            <a:off x="4310743" y="5340347"/>
            <a:ext cx="3570514" cy="769441"/>
          </a:xfrm>
          <a:prstGeom prst="rect">
            <a:avLst/>
          </a:prstGeom>
          <a:noFill/>
        </p:spPr>
        <p:txBody>
          <a:bodyPr wrap="square" rtlCol="0">
            <a:spAutoFit/>
          </a:bodyPr>
          <a:lstStyle/>
          <a:p>
            <a:r>
              <a:rPr lang="en-US" sz="4400" dirty="0">
                <a:solidFill>
                  <a:schemeClr val="bg2"/>
                </a:solidFill>
                <a:latin typeface="Times New Roman" panose="02020603050405020304" pitchFamily="18" charset="0"/>
                <a:cs typeface="Times New Roman" panose="02020603050405020304" pitchFamily="18" charset="0"/>
              </a:rPr>
              <a:t>Thank you !!</a:t>
            </a:r>
          </a:p>
        </p:txBody>
      </p:sp>
      <p:sp>
        <p:nvSpPr>
          <p:cNvPr id="11" name="Slide Number Placeholder 10"/>
          <p:cNvSpPr>
            <a:spLocks noGrp="1"/>
          </p:cNvSpPr>
          <p:nvPr>
            <p:ph type="sldNum" sz="quarter" idx="12"/>
          </p:nvPr>
        </p:nvSpPr>
        <p:spPr/>
        <p:txBody>
          <a:bodyPr/>
          <a:lstStyle/>
          <a:p>
            <a:fld id="{07B0B07F-238C-4D96-85AC-CC8E9A80C4E5}" type="slidenum">
              <a:rPr lang="en-US" smtClean="0"/>
              <a:pPr/>
              <a:t>16</a:t>
            </a:fld>
            <a:endParaRPr lang="en-US" dirty="0"/>
          </a:p>
        </p:txBody>
      </p:sp>
      <p:sp>
        <p:nvSpPr>
          <p:cNvPr id="12" name="Footer Placeholder 11"/>
          <p:cNvSpPr>
            <a:spLocks noGrp="1"/>
          </p:cNvSpPr>
          <p:nvPr>
            <p:ph type="ftr" sz="quarter" idx="11"/>
          </p:nvPr>
        </p:nvSpPr>
        <p:spPr/>
        <p:txBody>
          <a:bodyPr/>
          <a:lstStyle/>
          <a:p>
            <a:r>
              <a:rPr lang="en-US" smtClean="0"/>
              <a:t>Airline reservation</a:t>
            </a:r>
            <a:endParaRPr lang="en-US" dirty="0"/>
          </a:p>
        </p:txBody>
      </p:sp>
    </p:spTree>
    <p:extLst>
      <p:ext uri="{BB962C8B-B14F-4D97-AF65-F5344CB8AC3E}">
        <p14:creationId xmlns:p14="http://schemas.microsoft.com/office/powerpoint/2010/main" xmlns="" val="228296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4DBC393-3B4B-4DE2-B231-5D1F30B6FEBB}"/>
              </a:ext>
            </a:extLst>
          </p:cNvPr>
          <p:cNvSpPr txBox="1"/>
          <p:nvPr/>
        </p:nvSpPr>
        <p:spPr>
          <a:xfrm>
            <a:off x="964977" y="1002174"/>
            <a:ext cx="1665841" cy="584775"/>
          </a:xfrm>
          <a:prstGeom prst="rect">
            <a:avLst/>
          </a:prstGeom>
          <a:noFill/>
        </p:spPr>
        <p:txBody>
          <a:bodyPr wrap="none" rtlCol="0">
            <a:spAutoFit/>
          </a:bodyPr>
          <a:lstStyle/>
          <a:p>
            <a:r>
              <a:rPr lang="en-US" sz="3200" b="1" u="sng" dirty="0">
                <a:solidFill>
                  <a:srgbClr val="0070C0"/>
                </a:solidFill>
                <a:latin typeface="Times New Roman" panose="02020603050405020304" pitchFamily="18" charset="0"/>
                <a:cs typeface="Times New Roman" panose="02020603050405020304" pitchFamily="18" charset="0"/>
              </a:rPr>
              <a:t>Outlines</a:t>
            </a:r>
          </a:p>
        </p:txBody>
      </p:sp>
      <p:sp>
        <p:nvSpPr>
          <p:cNvPr id="5" name="TextBox 4">
            <a:extLst>
              <a:ext uri="{FF2B5EF4-FFF2-40B4-BE49-F238E27FC236}">
                <a16:creationId xmlns:a16="http://schemas.microsoft.com/office/drawing/2014/main" xmlns="" id="{F982378C-50AF-48B3-B546-28039EF8FCB0}"/>
              </a:ext>
            </a:extLst>
          </p:cNvPr>
          <p:cNvSpPr txBox="1"/>
          <p:nvPr/>
        </p:nvSpPr>
        <p:spPr>
          <a:xfrm>
            <a:off x="922271" y="1965581"/>
            <a:ext cx="5461112" cy="6740307"/>
          </a:xfrm>
          <a:prstGeom prst="rect">
            <a:avLst/>
          </a:prstGeom>
          <a:noFill/>
        </p:spPr>
        <p:txBody>
          <a:bodyPr wrap="square" rtlCol="0">
            <a:spAutoFit/>
          </a:bodyPr>
          <a:lstStyle/>
          <a:p>
            <a:r>
              <a:rPr lang="en-US" dirty="0"/>
              <a:t>1</a:t>
            </a:r>
            <a:r>
              <a:rPr lang="en-US" dirty="0">
                <a:latin typeface="Times New Roman" panose="02020603050405020304" pitchFamily="18" charset="0"/>
                <a:cs typeface="Times New Roman" panose="02020603050405020304" pitchFamily="18" charset="0"/>
              </a:rPr>
              <a:t>.     Introduction</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Objectives</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Development Tools</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Requirement Analysis</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Login </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Menu bar</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Add Flight</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Add customer</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Flight ticket</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 Search customer</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Book ticket</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Ticket Report</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User creation</a:t>
            </a:r>
          </a:p>
          <a:p>
            <a:pPr marL="342900" indent="-342900">
              <a:buAutoNum type="arabicPeriod" startAt="2"/>
            </a:pPr>
            <a:r>
              <a:rPr lang="en-US" dirty="0" smtClean="0">
                <a:latin typeface="Times New Roman" panose="02020603050405020304" pitchFamily="18" charset="0"/>
                <a:cs typeface="Times New Roman" panose="02020603050405020304" pitchFamily="18" charset="0"/>
              </a:rPr>
              <a:t>Future Work</a:t>
            </a:r>
          </a:p>
          <a:p>
            <a:pPr marL="342900" indent="-342900">
              <a:buAutoNum type="arabicPeriod" startAt="2"/>
            </a:pPr>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2"/>
            </a:pPr>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2"/>
            </a:pPr>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2"/>
            </a:pPr>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2"/>
            </a:pPr>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2"/>
            </a:pPr>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2"/>
            </a:pPr>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2"/>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xmlns="" id="{87EB1250-7919-491D-A68F-AFF25D3FDD6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98926" y="128073"/>
            <a:ext cx="984068" cy="768910"/>
          </a:xfrm>
          <a:prstGeom prst="rect">
            <a:avLst/>
          </a:prstGeom>
        </p:spPr>
      </p:pic>
      <p:sp>
        <p:nvSpPr>
          <p:cNvPr id="6" name="Slide Number Placeholder 5"/>
          <p:cNvSpPr>
            <a:spLocks noGrp="1"/>
          </p:cNvSpPr>
          <p:nvPr>
            <p:ph type="sldNum" sz="quarter" idx="12"/>
          </p:nvPr>
        </p:nvSpPr>
        <p:spPr/>
        <p:txBody>
          <a:bodyPr/>
          <a:lstStyle/>
          <a:p>
            <a:fld id="{07B0B07F-238C-4D96-85AC-CC8E9A80C4E5}" type="slidenum">
              <a:rPr lang="en-US" smtClean="0"/>
              <a:pPr/>
              <a:t>2</a:t>
            </a:fld>
            <a:endParaRPr lang="en-US" dirty="0"/>
          </a:p>
        </p:txBody>
      </p:sp>
      <p:sp>
        <p:nvSpPr>
          <p:cNvPr id="8" name="Footer Placeholder 7"/>
          <p:cNvSpPr>
            <a:spLocks noGrp="1"/>
          </p:cNvSpPr>
          <p:nvPr>
            <p:ph type="ftr" sz="quarter" idx="11"/>
          </p:nvPr>
        </p:nvSpPr>
        <p:spPr/>
        <p:txBody>
          <a:bodyPr/>
          <a:lstStyle/>
          <a:p>
            <a:r>
              <a:rPr lang="en-US" smtClean="0"/>
              <a:t>Airline reservation</a:t>
            </a:r>
            <a:endParaRPr lang="en-US" dirty="0"/>
          </a:p>
        </p:txBody>
      </p:sp>
    </p:spTree>
    <p:extLst>
      <p:ext uri="{BB962C8B-B14F-4D97-AF65-F5344CB8AC3E}">
        <p14:creationId xmlns:p14="http://schemas.microsoft.com/office/powerpoint/2010/main" xmlns="" val="412098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7ABCD7A-BDF0-4FF8-BDF0-E2B6678D08BF}"/>
              </a:ext>
            </a:extLst>
          </p:cNvPr>
          <p:cNvSpPr txBox="1"/>
          <p:nvPr/>
        </p:nvSpPr>
        <p:spPr>
          <a:xfrm>
            <a:off x="645053" y="576459"/>
            <a:ext cx="2410212" cy="584775"/>
          </a:xfrm>
          <a:prstGeom prst="rect">
            <a:avLst/>
          </a:prstGeom>
          <a:noFill/>
        </p:spPr>
        <p:txBody>
          <a:bodyPr wrap="none" rtlCol="0">
            <a:spAutoFit/>
          </a:bodyPr>
          <a:lstStyle/>
          <a:p>
            <a:r>
              <a:rPr lang="en-US" sz="3200" b="1" u="sng" dirty="0">
                <a:solidFill>
                  <a:srgbClr val="0070C0"/>
                </a:solidFill>
                <a:latin typeface="Times New Roman" panose="02020603050405020304" pitchFamily="18" charset="0"/>
                <a:cs typeface="Times New Roman" panose="02020603050405020304" pitchFamily="18" charset="0"/>
              </a:rPr>
              <a:t>Introduction</a:t>
            </a:r>
          </a:p>
        </p:txBody>
      </p:sp>
      <p:sp>
        <p:nvSpPr>
          <p:cNvPr id="6" name="Slide Number Placeholder 5"/>
          <p:cNvSpPr>
            <a:spLocks noGrp="1"/>
          </p:cNvSpPr>
          <p:nvPr>
            <p:ph type="sldNum" sz="quarter" idx="12"/>
          </p:nvPr>
        </p:nvSpPr>
        <p:spPr/>
        <p:txBody>
          <a:bodyPr/>
          <a:lstStyle/>
          <a:p>
            <a:fld id="{07B0B07F-238C-4D96-85AC-CC8E9A80C4E5}"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Airline reservation</a:t>
            </a:r>
            <a:endParaRPr lang="en-US" dirty="0"/>
          </a:p>
        </p:txBody>
      </p:sp>
      <p:sp>
        <p:nvSpPr>
          <p:cNvPr id="8" name="Rectangle 7"/>
          <p:cNvSpPr/>
          <p:nvPr/>
        </p:nvSpPr>
        <p:spPr>
          <a:xfrm>
            <a:off x="1397479" y="2268747"/>
            <a:ext cx="7746521" cy="2031325"/>
          </a:xfrm>
          <a:prstGeom prst="rect">
            <a:avLst/>
          </a:prstGeom>
        </p:spPr>
        <p:txBody>
          <a:bodyPr wrap="square">
            <a:spAutoFit/>
          </a:bodyPr>
          <a:lstStyle/>
          <a:p>
            <a:r>
              <a:rPr lang="en-US" dirty="0" smtClean="0"/>
              <a:t>Airline reservation System is a computerized system used to store and retrieve information and conduct transactions related to air travel. The project is aimed at exposing the relevance and importance of Airline Reservation Systems. It is projected towards enhancing the relationship between customers and airline agencies through the use of ARSs, and thereby making it convenient for the customers to book the flights as when they require such that they can utilize this software to make reservations.</a:t>
            </a:r>
            <a:endParaRPr lang="en-US" dirty="0"/>
          </a:p>
        </p:txBody>
      </p:sp>
    </p:spTree>
    <p:extLst>
      <p:ext uri="{BB962C8B-B14F-4D97-AF65-F5344CB8AC3E}">
        <p14:creationId xmlns:p14="http://schemas.microsoft.com/office/powerpoint/2010/main" xmlns="" val="385054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74D6CB2-6443-4173-B67F-63DEAE10BC11}"/>
              </a:ext>
            </a:extLst>
          </p:cNvPr>
          <p:cNvSpPr/>
          <p:nvPr/>
        </p:nvSpPr>
        <p:spPr>
          <a:xfrm>
            <a:off x="424614" y="370506"/>
            <a:ext cx="2031325" cy="584775"/>
          </a:xfrm>
          <a:prstGeom prst="rect">
            <a:avLst/>
          </a:prstGeom>
        </p:spPr>
        <p:txBody>
          <a:bodyPr wrap="none">
            <a:spAutoFit/>
          </a:bodyPr>
          <a:lstStyle/>
          <a:p>
            <a:r>
              <a:rPr lang="en-US" sz="3200" b="1" u="sng" dirty="0">
                <a:solidFill>
                  <a:srgbClr val="0070C0"/>
                </a:solidFill>
                <a:latin typeface="Times New Roman" panose="02020603050405020304" pitchFamily="18" charset="0"/>
                <a:cs typeface="Times New Roman" panose="02020603050405020304" pitchFamily="18" charset="0"/>
              </a:rPr>
              <a:t>Objectives</a:t>
            </a:r>
          </a:p>
        </p:txBody>
      </p:sp>
      <p:sp>
        <p:nvSpPr>
          <p:cNvPr id="3" name="Rectangle 2">
            <a:extLst>
              <a:ext uri="{FF2B5EF4-FFF2-40B4-BE49-F238E27FC236}">
                <a16:creationId xmlns:a16="http://schemas.microsoft.com/office/drawing/2014/main" xmlns="" id="{ED1990CA-5100-4B28-8A46-6AF4AC4CEEA3}"/>
              </a:ext>
            </a:extLst>
          </p:cNvPr>
          <p:cNvSpPr/>
          <p:nvPr/>
        </p:nvSpPr>
        <p:spPr>
          <a:xfrm>
            <a:off x="424614" y="1088797"/>
            <a:ext cx="11767386" cy="6186309"/>
          </a:xfrm>
          <a:prstGeom prst="rect">
            <a:avLst/>
          </a:prstGeom>
        </p:spPr>
        <p:txBody>
          <a:bodyPr wrap="square">
            <a:spAutoFit/>
          </a:bodyPr>
          <a:lstStyle/>
          <a:p>
            <a:pPr lvl="0"/>
            <a:r>
              <a:rPr lang="en-US" dirty="0" smtClean="0">
                <a:latin typeface="Times New Roman" panose="02020603050405020304" pitchFamily="18" charset="0"/>
                <a:cs typeface="Times New Roman" panose="02020603050405020304" pitchFamily="18" charset="0"/>
              </a:rPr>
              <a:t>1.Customer</a:t>
            </a:r>
          </a:p>
          <a:p>
            <a:pPr lvl="0"/>
            <a:r>
              <a:rPr lang="en-US" dirty="0" smtClean="0">
                <a:latin typeface="Times New Roman" panose="02020603050405020304" pitchFamily="18" charset="0"/>
                <a:cs typeface="Times New Roman" panose="02020603050405020304" pitchFamily="18" charset="0"/>
              </a:rPr>
              <a:t>2.Ticket</a:t>
            </a:r>
          </a:p>
          <a:p>
            <a:pPr lvl="0"/>
            <a:r>
              <a:rPr lang="en-US" dirty="0" smtClean="0">
                <a:latin typeface="Times New Roman" panose="02020603050405020304" pitchFamily="18" charset="0"/>
                <a:cs typeface="Times New Roman" panose="02020603050405020304" pitchFamily="18" charset="0"/>
              </a:rPr>
              <a:t>3.Flight</a:t>
            </a:r>
          </a:p>
          <a:p>
            <a:pPr lvl="0"/>
            <a:r>
              <a:rPr lang="en-US" dirty="0" smtClean="0">
                <a:latin typeface="Times New Roman" panose="02020603050405020304" pitchFamily="18" charset="0"/>
                <a:cs typeface="Times New Roman" panose="02020603050405020304" pitchFamily="18" charset="0"/>
              </a:rPr>
              <a:t>4.User</a:t>
            </a: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                                                                                                                                                           Airline reservation</a:t>
            </a:r>
          </a:p>
          <a:p>
            <a:pPr lvl="0"/>
            <a:r>
              <a:rPr lang="en-US" dirty="0" smtClean="0">
                <a:latin typeface="Times New Roman" panose="02020603050405020304" pitchFamily="18" charset="0"/>
                <a:cs typeface="Times New Roman" panose="02020603050405020304" pitchFamily="18" charset="0"/>
              </a:rPr>
              <a:t>Page</a:t>
            </a:r>
          </a:p>
          <a:p>
            <a:pPr lvl="0"/>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07B0B07F-238C-4D96-85AC-CC8E9A80C4E5}" type="slidenum">
              <a:rPr lang="en-US" smtClean="0"/>
              <a:pPr/>
              <a:t>4</a:t>
            </a:fld>
            <a:endParaRPr lang="en-US" dirty="0"/>
          </a:p>
        </p:txBody>
      </p:sp>
      <p:sp>
        <p:nvSpPr>
          <p:cNvPr id="8" name="Footer Placeholder 7"/>
          <p:cNvSpPr>
            <a:spLocks noGrp="1"/>
          </p:cNvSpPr>
          <p:nvPr>
            <p:ph type="ftr" sz="quarter" idx="11"/>
          </p:nvPr>
        </p:nvSpPr>
        <p:spPr/>
        <p:txBody>
          <a:bodyPr/>
          <a:lstStyle/>
          <a:p>
            <a:r>
              <a:rPr lang="en-US" smtClean="0"/>
              <a:t>Airline reservation</a:t>
            </a:r>
            <a:endParaRPr lang="en-US" dirty="0"/>
          </a:p>
        </p:txBody>
      </p:sp>
    </p:spTree>
    <p:extLst>
      <p:ext uri="{BB962C8B-B14F-4D97-AF65-F5344CB8AC3E}">
        <p14:creationId xmlns:p14="http://schemas.microsoft.com/office/powerpoint/2010/main" xmlns="" val="24705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8835578-EF3D-4F1F-A7D0-F6E71FFB4A49}"/>
              </a:ext>
            </a:extLst>
          </p:cNvPr>
          <p:cNvSpPr/>
          <p:nvPr/>
        </p:nvSpPr>
        <p:spPr>
          <a:xfrm>
            <a:off x="320111" y="387922"/>
            <a:ext cx="4025466" cy="584775"/>
          </a:xfrm>
          <a:prstGeom prst="rect">
            <a:avLst/>
          </a:prstGeom>
        </p:spPr>
        <p:txBody>
          <a:bodyPr wrap="square">
            <a:spAutoFit/>
          </a:bodyPr>
          <a:lstStyle/>
          <a:p>
            <a:r>
              <a:rPr lang="en-US" sz="3200" b="1" u="sng" dirty="0">
                <a:solidFill>
                  <a:srgbClr val="0070C0"/>
                </a:solidFill>
                <a:latin typeface="Times New Roman" panose="02020603050405020304" pitchFamily="18" charset="0"/>
                <a:cs typeface="Times New Roman" panose="02020603050405020304" pitchFamily="18" charset="0"/>
              </a:rPr>
              <a:t>Development Tools</a:t>
            </a:r>
          </a:p>
        </p:txBody>
      </p:sp>
      <p:sp>
        <p:nvSpPr>
          <p:cNvPr id="3" name="TextBox 2">
            <a:extLst>
              <a:ext uri="{FF2B5EF4-FFF2-40B4-BE49-F238E27FC236}">
                <a16:creationId xmlns:a16="http://schemas.microsoft.com/office/drawing/2014/main" xmlns="" id="{FCBC8C21-77BB-45BD-99F1-E4CA677ACD8E}"/>
              </a:ext>
            </a:extLst>
          </p:cNvPr>
          <p:cNvSpPr txBox="1"/>
          <p:nvPr/>
        </p:nvSpPr>
        <p:spPr>
          <a:xfrm>
            <a:off x="320111" y="1284515"/>
            <a:ext cx="3496491" cy="923330"/>
          </a:xfrm>
          <a:prstGeom prst="rect">
            <a:avLst/>
          </a:prstGeom>
          <a:noFill/>
        </p:spPr>
        <p:txBody>
          <a:bodyPr wrap="square" rtlCol="0">
            <a:spAutoFit/>
          </a:bodyPr>
          <a:lstStyle/>
          <a:p>
            <a:pPr lvl="0"/>
            <a:r>
              <a:rPr lang="en-US" dirty="0">
                <a:latin typeface="Times New Roman" panose="02020603050405020304" pitchFamily="18" charset="0"/>
                <a:cs typeface="Times New Roman" panose="02020603050405020304" pitchFamily="18" charset="0"/>
              </a:rPr>
              <a:t>1. NetBeans 8.2 for JAVA</a:t>
            </a:r>
          </a:p>
          <a:p>
            <a:pPr lvl="0"/>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Xampp</a:t>
            </a:r>
            <a:r>
              <a:rPr lang="en-US" dirty="0">
                <a:latin typeface="Times New Roman" panose="02020603050405020304" pitchFamily="18" charset="0"/>
                <a:cs typeface="Times New Roman" panose="02020603050405020304" pitchFamily="18" charset="0"/>
              </a:rPr>
              <a:t>-control </a:t>
            </a:r>
          </a:p>
          <a:p>
            <a:pPr lvl="0"/>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6BD622DE-CEE8-486E-8743-C118BD0D19DE}"/>
              </a:ext>
            </a:extLst>
          </p:cNvPr>
          <p:cNvSpPr/>
          <p:nvPr/>
        </p:nvSpPr>
        <p:spPr>
          <a:xfrm>
            <a:off x="320111" y="2434437"/>
            <a:ext cx="1803699" cy="584775"/>
          </a:xfrm>
          <a:prstGeom prst="rect">
            <a:avLst/>
          </a:prstGeom>
        </p:spPr>
        <p:txBody>
          <a:bodyPr wrap="none">
            <a:spAutoFit/>
          </a:bodyPr>
          <a:lstStyle/>
          <a:p>
            <a:r>
              <a:rPr lang="en-US" sz="3200" b="1" u="sng" dirty="0">
                <a:solidFill>
                  <a:srgbClr val="0070C0"/>
                </a:solidFill>
                <a:latin typeface="Times New Roman" panose="02020603050405020304" pitchFamily="18" charset="0"/>
                <a:cs typeface="Times New Roman" panose="02020603050405020304" pitchFamily="18" charset="0"/>
              </a:rPr>
              <a:t>Database</a:t>
            </a:r>
          </a:p>
        </p:txBody>
      </p:sp>
      <p:sp>
        <p:nvSpPr>
          <p:cNvPr id="7" name="Rectangle 6">
            <a:extLst>
              <a:ext uri="{FF2B5EF4-FFF2-40B4-BE49-F238E27FC236}">
                <a16:creationId xmlns:a16="http://schemas.microsoft.com/office/drawing/2014/main" xmlns="" id="{01316579-03CC-4BA0-963F-F0E9DFA9DEC3}"/>
              </a:ext>
            </a:extLst>
          </p:cNvPr>
          <p:cNvSpPr/>
          <p:nvPr/>
        </p:nvSpPr>
        <p:spPr>
          <a:xfrm>
            <a:off x="320111" y="3241224"/>
            <a:ext cx="1345240" cy="368755"/>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My SQL</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07B0B07F-238C-4D96-85AC-CC8E9A80C4E5}" type="slidenum">
              <a:rPr lang="en-US" smtClean="0"/>
              <a:pPr/>
              <a:t>5</a:t>
            </a:fld>
            <a:endParaRPr lang="en-US" dirty="0"/>
          </a:p>
        </p:txBody>
      </p:sp>
      <p:sp>
        <p:nvSpPr>
          <p:cNvPr id="12" name="Footer Placeholder 11"/>
          <p:cNvSpPr>
            <a:spLocks noGrp="1"/>
          </p:cNvSpPr>
          <p:nvPr>
            <p:ph type="ftr" sz="quarter" idx="11"/>
          </p:nvPr>
        </p:nvSpPr>
        <p:spPr/>
        <p:txBody>
          <a:bodyPr/>
          <a:lstStyle/>
          <a:p>
            <a:r>
              <a:rPr lang="en-US" smtClean="0"/>
              <a:t>Airline reservation</a:t>
            </a:r>
            <a:endParaRPr lang="en-US" dirty="0"/>
          </a:p>
        </p:txBody>
      </p:sp>
    </p:spTree>
    <p:extLst>
      <p:ext uri="{BB962C8B-B14F-4D97-AF65-F5344CB8AC3E}">
        <p14:creationId xmlns:p14="http://schemas.microsoft.com/office/powerpoint/2010/main" xmlns="" val="394206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2D6D520-DA29-46A6-96C8-3D8F1C058CB6}"/>
              </a:ext>
            </a:extLst>
          </p:cNvPr>
          <p:cNvSpPr/>
          <p:nvPr/>
        </p:nvSpPr>
        <p:spPr>
          <a:xfrm>
            <a:off x="548640" y="469696"/>
            <a:ext cx="6096000" cy="5376344"/>
          </a:xfrm>
          <a:prstGeom prst="rect">
            <a:avLst/>
          </a:prstGeom>
        </p:spPr>
        <p:txBody>
          <a:bodyPr>
            <a:spAutoFit/>
          </a:bodyPr>
          <a:lstStyle/>
          <a:p>
            <a:pPr>
              <a:lnSpc>
                <a:spcPct val="107000"/>
              </a:lnSpc>
              <a:spcAft>
                <a:spcPts val="800"/>
              </a:spcAft>
            </a:pPr>
            <a:r>
              <a:rPr lang="en-US" sz="3200" b="1"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Requirement Analysis</a:t>
            </a:r>
            <a:endParaRPr lang="en-US" sz="3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Hardware Requirements:</a:t>
            </a: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PC with dual core or more processor</a:t>
            </a:r>
          </a:p>
          <a:p>
            <a:pPr marL="342900" marR="0" lvl="0" indent="-342900">
              <a:lnSpc>
                <a:spcPct val="107000"/>
              </a:lnSpc>
              <a:spcBef>
                <a:spcPts val="0"/>
              </a:spcBef>
              <a:spcAft>
                <a:spcPts val="0"/>
              </a:spcAft>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8GB </a:t>
            </a:r>
            <a:r>
              <a:rPr lang="en-US" dirty="0">
                <a:latin typeface="Times New Roman" panose="02020603050405020304" pitchFamily="18" charset="0"/>
                <a:ea typeface="Calibri" panose="020F0502020204030204" pitchFamily="34" charset="0"/>
                <a:cs typeface="Times New Roman" panose="02020603050405020304" pitchFamily="18" charset="0"/>
              </a:rPr>
              <a:t>RAM or above</a:t>
            </a: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180 GB Hard disk or above</a:t>
            </a: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Net connectivity</a:t>
            </a:r>
          </a:p>
          <a:p>
            <a:pPr marL="342900" marR="0" lvl="0" indent="-342900">
              <a:lnSpc>
                <a:spcPct val="107000"/>
              </a:lnSpc>
              <a:spcBef>
                <a:spcPts val="0"/>
              </a:spcBef>
              <a:spcAft>
                <a:spcPts val="0"/>
              </a:spcAft>
              <a:buFont typeface="Wingdings" panose="05000000000000000000" pitchFamily="2" charset="2"/>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Software Requirements</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NetBeans IDE </a:t>
            </a:r>
            <a:r>
              <a:rPr lang="en-US" dirty="0" smtClean="0">
                <a:latin typeface="Times New Roman" panose="02020603050405020304" pitchFamily="18" charset="0"/>
                <a:ea typeface="Calibri" panose="020F0502020204030204" pitchFamily="34" charset="0"/>
                <a:cs typeface="Times New Roman" panose="02020603050405020304" pitchFamily="18" charset="0"/>
              </a:rPr>
              <a:t>8.2</a:t>
            </a:r>
          </a:p>
          <a:p>
            <a:pPr marL="342900" marR="0" lvl="0" indent="-342900">
              <a:lnSpc>
                <a:spcPct val="107000"/>
              </a:lnSpc>
              <a:spcBef>
                <a:spcPts val="0"/>
              </a:spcBef>
              <a:spcAft>
                <a:spcPts val="0"/>
              </a:spcAft>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Microsoft </a:t>
            </a:r>
            <a:r>
              <a:rPr lang="en-US" dirty="0">
                <a:latin typeface="Times New Roman" panose="02020603050405020304" pitchFamily="18" charset="0"/>
                <a:ea typeface="Calibri" panose="020F0502020204030204" pitchFamily="34" charset="0"/>
                <a:cs typeface="Times New Roman" panose="02020603050405020304" pitchFamily="18" charset="0"/>
              </a:rPr>
              <a:t>word document</a:t>
            </a: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Microsoft Excel Worksheet</a:t>
            </a:r>
          </a:p>
          <a:p>
            <a:pPr marL="342900" marR="0" lvl="0" indent="-342900">
              <a:lnSpc>
                <a:spcPct val="107000"/>
              </a:lnSpc>
              <a:spcBef>
                <a:spcPts val="0"/>
              </a:spcBef>
              <a:spcAft>
                <a:spcPts val="8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Operating System Windows</a:t>
            </a:r>
          </a:p>
          <a:p>
            <a:pPr>
              <a:lnSpc>
                <a:spcPct val="107000"/>
              </a:lnSpc>
              <a:spcAft>
                <a:spcPts val="800"/>
              </a:spcAft>
            </a:pP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48A73901-C5E5-4E12-AEE1-99BF7474DAC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98926" y="128073"/>
            <a:ext cx="984068" cy="768910"/>
          </a:xfrm>
          <a:prstGeom prst="rect">
            <a:avLst/>
          </a:prstGeom>
        </p:spPr>
      </p:pic>
      <p:sp>
        <p:nvSpPr>
          <p:cNvPr id="4" name="Slide Number Placeholder 3"/>
          <p:cNvSpPr>
            <a:spLocks noGrp="1"/>
          </p:cNvSpPr>
          <p:nvPr>
            <p:ph type="sldNum" sz="quarter" idx="12"/>
          </p:nvPr>
        </p:nvSpPr>
        <p:spPr/>
        <p:txBody>
          <a:bodyPr/>
          <a:lstStyle/>
          <a:p>
            <a:fld id="{07B0B07F-238C-4D96-85AC-CC8E9A80C4E5}"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mtClean="0"/>
              <a:t>Airline reservation</a:t>
            </a:r>
            <a:endParaRPr lang="en-US" dirty="0"/>
          </a:p>
        </p:txBody>
      </p:sp>
    </p:spTree>
    <p:extLst>
      <p:ext uri="{BB962C8B-B14F-4D97-AF65-F5344CB8AC3E}">
        <p14:creationId xmlns:p14="http://schemas.microsoft.com/office/powerpoint/2010/main" xmlns="" val="270110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B0B07F-238C-4D96-85AC-CC8E9A80C4E5}" type="slidenum">
              <a:rPr lang="en-US" smtClean="0"/>
              <a:pPr/>
              <a:t>7</a:t>
            </a:fld>
            <a:endParaRPr lang="en-US" dirty="0"/>
          </a:p>
        </p:txBody>
      </p:sp>
      <p:sp>
        <p:nvSpPr>
          <p:cNvPr id="3" name="Footer Placeholder 2"/>
          <p:cNvSpPr>
            <a:spLocks noGrp="1"/>
          </p:cNvSpPr>
          <p:nvPr>
            <p:ph type="ftr" sz="quarter" idx="11"/>
          </p:nvPr>
        </p:nvSpPr>
        <p:spPr/>
        <p:txBody>
          <a:bodyPr/>
          <a:lstStyle/>
          <a:p>
            <a:r>
              <a:rPr lang="en-US" smtClean="0"/>
              <a:t>Airline reservation</a:t>
            </a:r>
            <a:endParaRPr lang="en-US" dirty="0"/>
          </a:p>
        </p:txBody>
      </p:sp>
      <p:pic>
        <p:nvPicPr>
          <p:cNvPr id="4" name="Picture 3" descr="1st.png"/>
          <p:cNvPicPr>
            <a:picLocks noChangeAspect="1"/>
          </p:cNvPicPr>
          <p:nvPr/>
        </p:nvPicPr>
        <p:blipFill>
          <a:blip r:embed="rId2"/>
          <a:stretch>
            <a:fillRect/>
          </a:stretch>
        </p:blipFill>
        <p:spPr>
          <a:xfrm>
            <a:off x="2710314" y="712040"/>
            <a:ext cx="8951948" cy="5516232"/>
          </a:xfrm>
          <a:prstGeom prst="rect">
            <a:avLst/>
          </a:prstGeom>
        </p:spPr>
      </p:pic>
      <p:sp>
        <p:nvSpPr>
          <p:cNvPr id="5" name="TextBox 4"/>
          <p:cNvSpPr txBox="1"/>
          <p:nvPr/>
        </p:nvSpPr>
        <p:spPr>
          <a:xfrm>
            <a:off x="526210" y="241541"/>
            <a:ext cx="3122763" cy="369332"/>
          </a:xfrm>
          <a:prstGeom prst="rect">
            <a:avLst/>
          </a:prstGeom>
          <a:noFill/>
        </p:spPr>
        <p:txBody>
          <a:bodyPr wrap="square" rtlCol="0">
            <a:spAutoFit/>
          </a:bodyPr>
          <a:lstStyle/>
          <a:p>
            <a:r>
              <a:rPr lang="en-US" dirty="0" smtClean="0"/>
              <a:t>Login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Airline reservation</a:t>
            </a:r>
            <a:endParaRPr lang="en-US" dirty="0"/>
          </a:p>
        </p:txBody>
      </p:sp>
      <p:sp>
        <p:nvSpPr>
          <p:cNvPr id="3" name="Slide Number Placeholder 2"/>
          <p:cNvSpPr>
            <a:spLocks noGrp="1"/>
          </p:cNvSpPr>
          <p:nvPr>
            <p:ph type="sldNum" sz="quarter" idx="12"/>
          </p:nvPr>
        </p:nvSpPr>
        <p:spPr/>
        <p:txBody>
          <a:bodyPr/>
          <a:lstStyle/>
          <a:p>
            <a:fld id="{07B0B07F-238C-4D96-85AC-CC8E9A80C4E5}" type="slidenum">
              <a:rPr lang="en-US" smtClean="0"/>
              <a:pPr/>
              <a:t>8</a:t>
            </a:fld>
            <a:endParaRPr lang="en-US" dirty="0"/>
          </a:p>
        </p:txBody>
      </p:sp>
      <p:pic>
        <p:nvPicPr>
          <p:cNvPr id="4" name="Picture 3" descr="2nd.png"/>
          <p:cNvPicPr>
            <a:picLocks noChangeAspect="1"/>
          </p:cNvPicPr>
          <p:nvPr/>
        </p:nvPicPr>
        <p:blipFill>
          <a:blip r:embed="rId2"/>
          <a:stretch>
            <a:fillRect/>
          </a:stretch>
        </p:blipFill>
        <p:spPr>
          <a:xfrm>
            <a:off x="2562527" y="2092271"/>
            <a:ext cx="8232042" cy="4634558"/>
          </a:xfrm>
          <a:prstGeom prst="rect">
            <a:avLst/>
          </a:prstGeom>
        </p:spPr>
      </p:pic>
      <p:sp>
        <p:nvSpPr>
          <p:cNvPr id="5" name="TextBox 4"/>
          <p:cNvSpPr txBox="1"/>
          <p:nvPr/>
        </p:nvSpPr>
        <p:spPr>
          <a:xfrm>
            <a:off x="1015139" y="782664"/>
            <a:ext cx="4176793" cy="369332"/>
          </a:xfrm>
          <a:prstGeom prst="rect">
            <a:avLst/>
          </a:prstGeom>
          <a:noFill/>
        </p:spPr>
        <p:txBody>
          <a:bodyPr wrap="square" rtlCol="0">
            <a:spAutoFit/>
          </a:bodyPr>
          <a:lstStyle/>
          <a:p>
            <a:r>
              <a:rPr lang="en-US" dirty="0" smtClean="0"/>
              <a:t>Menu Bar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Airline reservation</a:t>
            </a:r>
            <a:endParaRPr lang="en-US" dirty="0"/>
          </a:p>
        </p:txBody>
      </p:sp>
      <p:sp>
        <p:nvSpPr>
          <p:cNvPr id="3" name="Slide Number Placeholder 2"/>
          <p:cNvSpPr>
            <a:spLocks noGrp="1"/>
          </p:cNvSpPr>
          <p:nvPr>
            <p:ph type="sldNum" sz="quarter" idx="12"/>
          </p:nvPr>
        </p:nvSpPr>
        <p:spPr/>
        <p:txBody>
          <a:bodyPr/>
          <a:lstStyle/>
          <a:p>
            <a:fld id="{07B0B07F-238C-4D96-85AC-CC8E9A80C4E5}" type="slidenum">
              <a:rPr lang="en-US" smtClean="0"/>
              <a:pPr/>
              <a:t>9</a:t>
            </a:fld>
            <a:endParaRPr lang="en-US" dirty="0"/>
          </a:p>
        </p:txBody>
      </p:sp>
      <p:pic>
        <p:nvPicPr>
          <p:cNvPr id="4" name="Picture 3" descr="add flight.png"/>
          <p:cNvPicPr>
            <a:picLocks noChangeAspect="1"/>
          </p:cNvPicPr>
          <p:nvPr/>
        </p:nvPicPr>
        <p:blipFill>
          <a:blip r:embed="rId2"/>
          <a:stretch>
            <a:fillRect/>
          </a:stretch>
        </p:blipFill>
        <p:spPr>
          <a:xfrm>
            <a:off x="1208868" y="665274"/>
            <a:ext cx="9213742" cy="5869175"/>
          </a:xfrm>
          <a:prstGeom prst="rect">
            <a:avLst/>
          </a:prstGeom>
        </p:spPr>
      </p:pic>
      <p:sp>
        <p:nvSpPr>
          <p:cNvPr id="5" name="TextBox 4"/>
          <p:cNvSpPr txBox="1"/>
          <p:nvPr/>
        </p:nvSpPr>
        <p:spPr>
          <a:xfrm>
            <a:off x="1015139" y="154983"/>
            <a:ext cx="3448373" cy="369332"/>
          </a:xfrm>
          <a:prstGeom prst="rect">
            <a:avLst/>
          </a:prstGeom>
          <a:noFill/>
        </p:spPr>
        <p:txBody>
          <a:bodyPr wrap="square" rtlCol="0">
            <a:spAutoFit/>
          </a:bodyPr>
          <a:lstStyle/>
          <a:p>
            <a:r>
              <a:rPr lang="en-US" dirty="0" smtClean="0"/>
              <a:t> Add Flight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363</Words>
  <Application>Microsoft Office PowerPoint</Application>
  <PresentationFormat>Custom</PresentationFormat>
  <Paragraphs>127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95azmolakib@gmail.com</dc:creator>
  <cp:lastModifiedBy>ASUS</cp:lastModifiedBy>
  <cp:revision>37</cp:revision>
  <dcterms:created xsi:type="dcterms:W3CDTF">2020-03-21T11:25:46Z</dcterms:created>
  <dcterms:modified xsi:type="dcterms:W3CDTF">2020-11-29T22:14:48Z</dcterms:modified>
</cp:coreProperties>
</file>