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2D8CFF"/>
    <a:srgbClr val="9189FF"/>
    <a:srgbClr val="FFF533"/>
    <a:srgbClr val="CB8E3D"/>
    <a:srgbClr val="EAB05C"/>
    <a:srgbClr val="FF6DEA"/>
    <a:srgbClr val="DD87A6"/>
    <a:srgbClr val="BA2D1C"/>
    <a:srgbClr val="FF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-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2" y="2571750"/>
            <a:ext cx="7635250" cy="158509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0066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1" y="1778410"/>
            <a:ext cx="7635251" cy="75030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2960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50111"/>
            <a:ext cx="822960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143130"/>
            <a:ext cx="6405375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85437"/>
            <a:ext cx="6405375" cy="365828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63" y="128469"/>
            <a:ext cx="8075311" cy="1068935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rgbClr val="FF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8" y="1544993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6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44992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2" y="2466636"/>
            <a:ext cx="7635250" cy="1585096"/>
          </a:xfrm>
        </p:spPr>
        <p:txBody>
          <a:bodyPr/>
          <a:lstStyle/>
          <a:p>
            <a:r>
              <a:rPr lang="en-US" dirty="0"/>
              <a:t>		Device</a:t>
            </a:r>
            <a:br>
              <a:rPr lang="en-US" dirty="0"/>
            </a:br>
            <a:r>
              <a:rPr lang="en-US" dirty="0"/>
              <a:t>Redmi Note 10 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Muhammad Rifqi </a:t>
            </a:r>
            <a:r>
              <a:rPr lang="en-US" dirty="0" err="1"/>
              <a:t>Alfian</a:t>
            </a:r>
            <a:endParaRPr lang="en-US" dirty="0"/>
          </a:p>
          <a:p>
            <a:r>
              <a:rPr lang="en-US" dirty="0"/>
              <a:t>23161562049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119" y="433880"/>
            <a:ext cx="3008313" cy="871538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Ponsel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3401" y="1502815"/>
            <a:ext cx="5111750" cy="4389835"/>
          </a:xfrm>
        </p:spPr>
        <p:txBody>
          <a:bodyPr/>
          <a:lstStyle/>
          <a:p>
            <a:r>
              <a:rPr lang="en-US" dirty="0" err="1"/>
              <a:t>Memori</a:t>
            </a:r>
            <a:r>
              <a:rPr lang="en-US" dirty="0"/>
              <a:t> RAM 6/64GB</a:t>
            </a:r>
          </a:p>
          <a:p>
            <a:r>
              <a:rPr lang="en-US" dirty="0"/>
              <a:t>Chipset </a:t>
            </a: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MediaTek Helio G95</a:t>
            </a:r>
            <a:endParaRPr lang="en-US" dirty="0"/>
          </a:p>
          <a:p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CPU: </a:t>
            </a:r>
            <a:r>
              <a:rPr lang="en-US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Frekuensi</a:t>
            </a: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maks</a:t>
            </a: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2,05 GHz</a:t>
            </a:r>
            <a:endParaRPr lang="en-US" sz="2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GPU: ARM Mali-G76 MC4</a:t>
            </a:r>
            <a:endParaRPr lang="en-US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27773-6AF6-6299-8001-219BFE911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8849" y="1197405"/>
            <a:ext cx="3008313" cy="351829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48CB8-DD71-0CB1-B577-4C6D85E02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7265" y="586585"/>
            <a:ext cx="4757775" cy="4762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Ponsel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Android 12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MIUI 13</a:t>
            </a:r>
          </a:p>
          <a:p>
            <a:r>
              <a:rPr lang="en-US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Layar</a:t>
            </a:r>
            <a:endParaRPr lang="en-US" sz="2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6,43” Super AMOLED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DotDisplay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Resolusi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2400x1080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409 PPI</a:t>
            </a:r>
          </a:p>
          <a:p>
            <a:r>
              <a:rPr lang="en-US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Baterai</a:t>
            </a: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Pengisian</a:t>
            </a: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Daya</a:t>
            </a:r>
            <a:endParaRPr lang="en-US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5000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Pengisian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33 W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subTitle" idx="4294967295"/>
          </p:nvPr>
        </p:nvSpPr>
        <p:spPr>
          <a:xfrm>
            <a:off x="601670" y="2266340"/>
            <a:ext cx="7635875" cy="7508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On-screen Show (16:9)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  Device Redmi Note 10 S</vt:lpstr>
      <vt:lpstr>Tentang Ponsel</vt:lpstr>
      <vt:lpstr>Tentang Ponsel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2023-10-29T11:57:28Z</dcterms:modified>
</cp:coreProperties>
</file>