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5" r:id="rId2"/>
    <p:sldId id="349" r:id="rId3"/>
    <p:sldId id="337" r:id="rId4"/>
    <p:sldId id="273" r:id="rId5"/>
    <p:sldId id="361" r:id="rId6"/>
    <p:sldId id="300" r:id="rId7"/>
    <p:sldId id="275" r:id="rId8"/>
    <p:sldId id="276" r:id="rId9"/>
    <p:sldId id="277" r:id="rId10"/>
    <p:sldId id="278" r:id="rId11"/>
    <p:sldId id="362" r:id="rId12"/>
    <p:sldId id="279" r:id="rId13"/>
    <p:sldId id="304" r:id="rId14"/>
    <p:sldId id="326" r:id="rId15"/>
    <p:sldId id="328" r:id="rId16"/>
    <p:sldId id="327" r:id="rId17"/>
    <p:sldId id="320" r:id="rId18"/>
    <p:sldId id="321" r:id="rId19"/>
    <p:sldId id="322" r:id="rId20"/>
    <p:sldId id="323" r:id="rId21"/>
    <p:sldId id="324" r:id="rId22"/>
    <p:sldId id="325" r:id="rId23"/>
    <p:sldId id="355" r:id="rId24"/>
    <p:sldId id="356" r:id="rId25"/>
    <p:sldId id="338" r:id="rId26"/>
    <p:sldId id="311" r:id="rId27"/>
    <p:sldId id="307" r:id="rId28"/>
    <p:sldId id="339" r:id="rId29"/>
    <p:sldId id="313" r:id="rId30"/>
    <p:sldId id="351" r:id="rId31"/>
    <p:sldId id="354" r:id="rId32"/>
    <p:sldId id="352" r:id="rId33"/>
    <p:sldId id="358" r:id="rId34"/>
    <p:sldId id="312" r:id="rId35"/>
    <p:sldId id="340" r:id="rId36"/>
    <p:sldId id="330" r:id="rId37"/>
    <p:sldId id="345" r:id="rId38"/>
    <p:sldId id="314" r:id="rId39"/>
    <p:sldId id="342" r:id="rId40"/>
    <p:sldId id="315" r:id="rId41"/>
    <p:sldId id="343" r:id="rId42"/>
    <p:sldId id="316" r:id="rId43"/>
    <p:sldId id="344" r:id="rId44"/>
    <p:sldId id="318" r:id="rId45"/>
    <p:sldId id="346" r:id="rId46"/>
    <p:sldId id="360" r:id="rId47"/>
    <p:sldId id="350" r:id="rId48"/>
    <p:sldId id="298" r:id="rId49"/>
    <p:sldId id="288" r:id="rId50"/>
    <p:sldId id="347" r:id="rId51"/>
    <p:sldId id="335" r:id="rId52"/>
    <p:sldId id="259" r:id="rId53"/>
  </p:sldIdLst>
  <p:sldSz cx="12192000" cy="6858000"/>
  <p:notesSz cx="6858000" cy="9144000"/>
  <p:embeddedFontLs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8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0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rnout Drenthel" initials="AD [7]" lastIdx="1" clrIdx="6"/>
  <p:cmAuthor id="1" name="Arnout Drenthel" initials="AD" lastIdx="1" clrIdx="0"/>
  <p:cmAuthor id="8" name="Arnout Drenthel" initials="AD [8]" lastIdx="1" clrIdx="7"/>
  <p:cmAuthor id="2" name="Arnout Drenthel" initials="AD [2]" lastIdx="1" clrIdx="1"/>
  <p:cmAuthor id="9" name="Arnout Drenthel" initials="AD [9]" lastIdx="1" clrIdx="8"/>
  <p:cmAuthor id="3" name="Arnout Drenthel" initials="AD [3]" lastIdx="1" clrIdx="2"/>
  <p:cmAuthor id="4" name="Arnout Drenthel" initials="AD [4]" lastIdx="1" clrIdx="3"/>
  <p:cmAuthor id="5" name="Arnout Drenthel" initials="AD [5]" lastIdx="1" clrIdx="4"/>
  <p:cmAuthor id="6" name="Arnout Drenthel" initials="AD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B4B5B4"/>
    <a:srgbClr val="9E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 autoAdjust="0"/>
    <p:restoredTop sz="94341" autoAdjust="0"/>
  </p:normalViewPr>
  <p:slideViewPr>
    <p:cSldViewPr snapToGrid="0">
      <p:cViewPr varScale="1">
        <p:scale>
          <a:sx n="94" d="100"/>
          <a:sy n="94" d="100"/>
        </p:scale>
        <p:origin x="101" y="182"/>
      </p:cViewPr>
      <p:guideLst>
        <p:guide pos="518"/>
        <p:guide orient="horz" pos="2160"/>
        <p:guide orient="horz" pos="10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224"/>
    </p:cViewPr>
  </p:sorterViewPr>
  <p:notesViewPr>
    <p:cSldViewPr snapToGrid="0">
      <p:cViewPr varScale="1">
        <p:scale>
          <a:sx n="111" d="100"/>
          <a:sy n="11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09BA-0250-418B-A227-469BF0F69AD3}" type="datetimeFigureOut">
              <a:rPr lang="nl-NL" smtClean="0">
                <a:latin typeface="Verdana" panose="020B0604030504040204" pitchFamily="34" charset="0"/>
              </a:rPr>
              <a:t>12-11-2021</a:t>
            </a:fld>
            <a:endParaRPr lang="nl-NL" dirty="0">
              <a:latin typeface="Verdana" panose="020B0604030504040204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FE01-11FF-43DA-B7F5-6592B996E3FA}" type="slidenum">
              <a:rPr lang="nl-NL" smtClean="0">
                <a:latin typeface="Verdana" panose="020B0604030504040204" pitchFamily="34" charset="0"/>
              </a:rPr>
              <a:t>‹nr.›</a:t>
            </a:fld>
            <a:endParaRPr lang="nl-NL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FAD30240-3B76-4E52-B42B-C39F5C218F4D}" type="datetimeFigureOut">
              <a:rPr lang="nl-NL" smtClean="0"/>
              <a:pPr/>
              <a:t>12-11-2021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DE501649-886C-4324-AD4C-E61C88D4772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99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In het algemeen is het zo dat we het model willen kunnen begrijpen.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We willen weten waarom een bepaalde beslissing gemaakt wordt,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en zoals we dat aan mensen kunnen vragen, verlangen we een dergelijke uitleg ook van een model.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B6A7-5070-45FB-BA06-AFBA66B6B50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81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In het algemeen is het zo dat we het model willen kunnen begrijpen.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We willen weten waarom een bepaalde beslissing gemaakt wordt,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en zoals we dat aan mensen kunnen vragen, verlangen we een dergelijke uitleg ook van een model.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B6A7-5070-45FB-BA06-AFBA66B6B50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21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B6A7-5070-45FB-BA06-AFBA66B6B5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565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B6A7-5070-45FB-BA06-AFBA66B6B509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37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F5BD3-32D3-435B-986B-B9E19812D39A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8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54DA6636-BD02-3B4F-8766-CC3372C04CCD}"/>
              </a:ext>
            </a:extLst>
          </p:cNvPr>
          <p:cNvSpPr/>
          <p:nvPr userDrawn="1"/>
        </p:nvSpPr>
        <p:spPr>
          <a:xfrm>
            <a:off x="6096000" y="-28280"/>
            <a:ext cx="6096000" cy="6886280"/>
          </a:xfrm>
          <a:prstGeom prst="rect">
            <a:avLst/>
          </a:prstGeom>
          <a:solidFill>
            <a:schemeClr val="tx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919737C2-F82B-2246-9798-EC37E779790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" y="-3176"/>
            <a:ext cx="6096000" cy="686117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5732427 w 6096000"/>
              <a:gd name="connsiteY1" fmla="*/ 0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6096000 w 6096000"/>
              <a:gd name="connsiteY2" fmla="*/ 0 h 6858000"/>
              <a:gd name="connsiteX3" fmla="*/ 6093266 w 6096000"/>
              <a:gd name="connsiteY3" fmla="*/ 129984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308043 h 6858000"/>
              <a:gd name="connsiteX3" fmla="*/ 6093266 w 6096000"/>
              <a:gd name="connsiteY3" fmla="*/ 129984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308043 h 6858000"/>
              <a:gd name="connsiteX3" fmla="*/ 6093266 w 6096000"/>
              <a:gd name="connsiteY3" fmla="*/ 129984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308043 h 6858000"/>
              <a:gd name="connsiteX3" fmla="*/ 6093266 w 6096000"/>
              <a:gd name="connsiteY3" fmla="*/ 129984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7531"/>
              <a:gd name="connsiteY0" fmla="*/ 0 h 6858000"/>
              <a:gd name="connsiteX1" fmla="*/ 5773431 w 6097531"/>
              <a:gd name="connsiteY1" fmla="*/ 0 h 6858000"/>
              <a:gd name="connsiteX2" fmla="*/ 5776165 w 6097531"/>
              <a:gd name="connsiteY2" fmla="*/ 1308043 h 6858000"/>
              <a:gd name="connsiteX3" fmla="*/ 6097366 w 6097531"/>
              <a:gd name="connsiteY3" fmla="*/ 1295742 h 6858000"/>
              <a:gd name="connsiteX4" fmla="*/ 6096000 w 6097531"/>
              <a:gd name="connsiteY4" fmla="*/ 6858000 h 6858000"/>
              <a:gd name="connsiteX5" fmla="*/ 0 w 6097531"/>
              <a:gd name="connsiteY5" fmla="*/ 6858000 h 6858000"/>
              <a:gd name="connsiteX6" fmla="*/ 0 w 6097531"/>
              <a:gd name="connsiteY6" fmla="*/ 0 h 6858000"/>
              <a:gd name="connsiteX0" fmla="*/ 0 w 6097531"/>
              <a:gd name="connsiteY0" fmla="*/ 0 h 6858000"/>
              <a:gd name="connsiteX1" fmla="*/ 5773431 w 6097531"/>
              <a:gd name="connsiteY1" fmla="*/ 0 h 6858000"/>
              <a:gd name="connsiteX2" fmla="*/ 5776165 w 6097531"/>
              <a:gd name="connsiteY2" fmla="*/ 1291642 h 6858000"/>
              <a:gd name="connsiteX3" fmla="*/ 6097366 w 6097531"/>
              <a:gd name="connsiteY3" fmla="*/ 1295742 h 6858000"/>
              <a:gd name="connsiteX4" fmla="*/ 6096000 w 6097531"/>
              <a:gd name="connsiteY4" fmla="*/ 6858000 h 6858000"/>
              <a:gd name="connsiteX5" fmla="*/ 0 w 6097531"/>
              <a:gd name="connsiteY5" fmla="*/ 6858000 h 6858000"/>
              <a:gd name="connsiteX6" fmla="*/ 0 w 6097531"/>
              <a:gd name="connsiteY6" fmla="*/ 0 h 6858000"/>
              <a:gd name="connsiteX0" fmla="*/ 0 w 6101545"/>
              <a:gd name="connsiteY0" fmla="*/ 0 h 6858000"/>
              <a:gd name="connsiteX1" fmla="*/ 5773431 w 6101545"/>
              <a:gd name="connsiteY1" fmla="*/ 0 h 6858000"/>
              <a:gd name="connsiteX2" fmla="*/ 5776165 w 6101545"/>
              <a:gd name="connsiteY2" fmla="*/ 1291642 h 6858000"/>
              <a:gd name="connsiteX3" fmla="*/ 6101467 w 6101545"/>
              <a:gd name="connsiteY3" fmla="*/ 1287541 h 6858000"/>
              <a:gd name="connsiteX4" fmla="*/ 6096000 w 6101545"/>
              <a:gd name="connsiteY4" fmla="*/ 6858000 h 6858000"/>
              <a:gd name="connsiteX5" fmla="*/ 0 w 6101545"/>
              <a:gd name="connsiteY5" fmla="*/ 6858000 h 6858000"/>
              <a:gd name="connsiteX6" fmla="*/ 0 w 6101545"/>
              <a:gd name="connsiteY6" fmla="*/ 0 h 6858000"/>
              <a:gd name="connsiteX0" fmla="*/ 0 w 6101545"/>
              <a:gd name="connsiteY0" fmla="*/ 0 h 6858000"/>
              <a:gd name="connsiteX1" fmla="*/ 5773431 w 6101545"/>
              <a:gd name="connsiteY1" fmla="*/ 0 h 6858000"/>
              <a:gd name="connsiteX2" fmla="*/ 5776165 w 6101545"/>
              <a:gd name="connsiteY2" fmla="*/ 1291642 h 6858000"/>
              <a:gd name="connsiteX3" fmla="*/ 6101467 w 6101545"/>
              <a:gd name="connsiteY3" fmla="*/ 1287541 h 6858000"/>
              <a:gd name="connsiteX4" fmla="*/ 6096000 w 6101545"/>
              <a:gd name="connsiteY4" fmla="*/ 6858000 h 6858000"/>
              <a:gd name="connsiteX5" fmla="*/ 0 w 6101545"/>
              <a:gd name="connsiteY5" fmla="*/ 6858000 h 6858000"/>
              <a:gd name="connsiteX6" fmla="*/ 0 w 6101545"/>
              <a:gd name="connsiteY6" fmla="*/ 0 h 6858000"/>
              <a:gd name="connsiteX0" fmla="*/ 0 w 6105618"/>
              <a:gd name="connsiteY0" fmla="*/ 0 h 6858000"/>
              <a:gd name="connsiteX1" fmla="*/ 5773431 w 6105618"/>
              <a:gd name="connsiteY1" fmla="*/ 0 h 6858000"/>
              <a:gd name="connsiteX2" fmla="*/ 5776165 w 6105618"/>
              <a:gd name="connsiteY2" fmla="*/ 1291642 h 6858000"/>
              <a:gd name="connsiteX3" fmla="*/ 6105567 w 6105618"/>
              <a:gd name="connsiteY3" fmla="*/ 1308044 h 6858000"/>
              <a:gd name="connsiteX4" fmla="*/ 6096000 w 6105618"/>
              <a:gd name="connsiteY4" fmla="*/ 6858000 h 6858000"/>
              <a:gd name="connsiteX5" fmla="*/ 0 w 6105618"/>
              <a:gd name="connsiteY5" fmla="*/ 6858000 h 6858000"/>
              <a:gd name="connsiteX6" fmla="*/ 0 w 6105618"/>
              <a:gd name="connsiteY6" fmla="*/ 0 h 6858000"/>
              <a:gd name="connsiteX0" fmla="*/ 0 w 6113798"/>
              <a:gd name="connsiteY0" fmla="*/ 0 h 6858000"/>
              <a:gd name="connsiteX1" fmla="*/ 5773431 w 6113798"/>
              <a:gd name="connsiteY1" fmla="*/ 0 h 6858000"/>
              <a:gd name="connsiteX2" fmla="*/ 5776165 w 6113798"/>
              <a:gd name="connsiteY2" fmla="*/ 1291642 h 6858000"/>
              <a:gd name="connsiteX3" fmla="*/ 6113768 w 6113798"/>
              <a:gd name="connsiteY3" fmla="*/ 1418756 h 6858000"/>
              <a:gd name="connsiteX4" fmla="*/ 6096000 w 6113798"/>
              <a:gd name="connsiteY4" fmla="*/ 6858000 h 6858000"/>
              <a:gd name="connsiteX5" fmla="*/ 0 w 6113798"/>
              <a:gd name="connsiteY5" fmla="*/ 6858000 h 6858000"/>
              <a:gd name="connsiteX6" fmla="*/ 0 w 6113798"/>
              <a:gd name="connsiteY6" fmla="*/ 0 h 6858000"/>
              <a:gd name="connsiteX0" fmla="*/ 0 w 6109705"/>
              <a:gd name="connsiteY0" fmla="*/ 0 h 6858000"/>
              <a:gd name="connsiteX1" fmla="*/ 5773431 w 6109705"/>
              <a:gd name="connsiteY1" fmla="*/ 0 h 6858000"/>
              <a:gd name="connsiteX2" fmla="*/ 5776165 w 6109705"/>
              <a:gd name="connsiteY2" fmla="*/ 1291642 h 6858000"/>
              <a:gd name="connsiteX3" fmla="*/ 6109667 w 6109705"/>
              <a:gd name="connsiteY3" fmla="*/ 1287542 h 6858000"/>
              <a:gd name="connsiteX4" fmla="*/ 6096000 w 6109705"/>
              <a:gd name="connsiteY4" fmla="*/ 6858000 h 6858000"/>
              <a:gd name="connsiteX5" fmla="*/ 0 w 6109705"/>
              <a:gd name="connsiteY5" fmla="*/ 6858000 h 6858000"/>
              <a:gd name="connsiteX6" fmla="*/ 0 w 6109705"/>
              <a:gd name="connsiteY6" fmla="*/ 0 h 6858000"/>
              <a:gd name="connsiteX0" fmla="*/ 0 w 6109722"/>
              <a:gd name="connsiteY0" fmla="*/ 0 h 6858000"/>
              <a:gd name="connsiteX1" fmla="*/ 5773431 w 6109722"/>
              <a:gd name="connsiteY1" fmla="*/ 0 h 6858000"/>
              <a:gd name="connsiteX2" fmla="*/ 5776165 w 6109722"/>
              <a:gd name="connsiteY2" fmla="*/ 1291642 h 6858000"/>
              <a:gd name="connsiteX3" fmla="*/ 6109667 w 6109722"/>
              <a:gd name="connsiteY3" fmla="*/ 1287542 h 6858000"/>
              <a:gd name="connsiteX4" fmla="*/ 6096000 w 6109722"/>
              <a:gd name="connsiteY4" fmla="*/ 6858000 h 6858000"/>
              <a:gd name="connsiteX5" fmla="*/ 0 w 6109722"/>
              <a:gd name="connsiteY5" fmla="*/ 6858000 h 6858000"/>
              <a:gd name="connsiteX6" fmla="*/ 0 w 6109722"/>
              <a:gd name="connsiteY6" fmla="*/ 0 h 6858000"/>
              <a:gd name="connsiteX0" fmla="*/ 0 w 6109722"/>
              <a:gd name="connsiteY0" fmla="*/ 0 h 6858000"/>
              <a:gd name="connsiteX1" fmla="*/ 5773431 w 6109722"/>
              <a:gd name="connsiteY1" fmla="*/ 0 h 6858000"/>
              <a:gd name="connsiteX2" fmla="*/ 5776165 w 6109722"/>
              <a:gd name="connsiteY2" fmla="*/ 1291642 h 6858000"/>
              <a:gd name="connsiteX3" fmla="*/ 6109667 w 6109722"/>
              <a:gd name="connsiteY3" fmla="*/ 1287542 h 6858000"/>
              <a:gd name="connsiteX4" fmla="*/ 6096000 w 6109722"/>
              <a:gd name="connsiteY4" fmla="*/ 6858000 h 6858000"/>
              <a:gd name="connsiteX5" fmla="*/ 0 w 6109722"/>
              <a:gd name="connsiteY5" fmla="*/ 6858000 h 6858000"/>
              <a:gd name="connsiteX6" fmla="*/ 0 w 6109722"/>
              <a:gd name="connsiteY6" fmla="*/ 0 h 6858000"/>
              <a:gd name="connsiteX0" fmla="*/ 0 w 6112897"/>
              <a:gd name="connsiteY0" fmla="*/ 0 h 6858000"/>
              <a:gd name="connsiteX1" fmla="*/ 5773431 w 6112897"/>
              <a:gd name="connsiteY1" fmla="*/ 0 h 6858000"/>
              <a:gd name="connsiteX2" fmla="*/ 5776165 w 6112897"/>
              <a:gd name="connsiteY2" fmla="*/ 1291642 h 6858000"/>
              <a:gd name="connsiteX3" fmla="*/ 6112842 w 6112897"/>
              <a:gd name="connsiteY3" fmla="*/ 1316117 h 6858000"/>
              <a:gd name="connsiteX4" fmla="*/ 6096000 w 6112897"/>
              <a:gd name="connsiteY4" fmla="*/ 6858000 h 6858000"/>
              <a:gd name="connsiteX5" fmla="*/ 0 w 6112897"/>
              <a:gd name="connsiteY5" fmla="*/ 6858000 h 6858000"/>
              <a:gd name="connsiteX6" fmla="*/ 0 w 6112897"/>
              <a:gd name="connsiteY6" fmla="*/ 0 h 6858000"/>
              <a:gd name="connsiteX0" fmla="*/ 0 w 6112874"/>
              <a:gd name="connsiteY0" fmla="*/ 0 h 6858000"/>
              <a:gd name="connsiteX1" fmla="*/ 5773431 w 6112874"/>
              <a:gd name="connsiteY1" fmla="*/ 0 h 6858000"/>
              <a:gd name="connsiteX2" fmla="*/ 5776165 w 6112874"/>
              <a:gd name="connsiteY2" fmla="*/ 1291642 h 6858000"/>
              <a:gd name="connsiteX3" fmla="*/ 6112842 w 6112874"/>
              <a:gd name="connsiteY3" fmla="*/ 1316117 h 6858000"/>
              <a:gd name="connsiteX4" fmla="*/ 6096000 w 6112874"/>
              <a:gd name="connsiteY4" fmla="*/ 6858000 h 6858000"/>
              <a:gd name="connsiteX5" fmla="*/ 0 w 6112874"/>
              <a:gd name="connsiteY5" fmla="*/ 6858000 h 6858000"/>
              <a:gd name="connsiteX6" fmla="*/ 0 w 6112874"/>
              <a:gd name="connsiteY6" fmla="*/ 0 h 6858000"/>
              <a:gd name="connsiteX0" fmla="*/ 0 w 6135082"/>
              <a:gd name="connsiteY0" fmla="*/ 0 h 6858000"/>
              <a:gd name="connsiteX1" fmla="*/ 5773431 w 6135082"/>
              <a:gd name="connsiteY1" fmla="*/ 0 h 6858000"/>
              <a:gd name="connsiteX2" fmla="*/ 5776165 w 6135082"/>
              <a:gd name="connsiteY2" fmla="*/ 1291642 h 6858000"/>
              <a:gd name="connsiteX3" fmla="*/ 6135067 w 6135082"/>
              <a:gd name="connsiteY3" fmla="*/ 1487567 h 6858000"/>
              <a:gd name="connsiteX4" fmla="*/ 6096000 w 6135082"/>
              <a:gd name="connsiteY4" fmla="*/ 6858000 h 6858000"/>
              <a:gd name="connsiteX5" fmla="*/ 0 w 6135082"/>
              <a:gd name="connsiteY5" fmla="*/ 6858000 h 6858000"/>
              <a:gd name="connsiteX6" fmla="*/ 0 w 6135082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291642 h 6858000"/>
              <a:gd name="connsiteX3" fmla="*/ 6093792 w 6096000"/>
              <a:gd name="connsiteY3" fmla="*/ 129389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291642 h 6858000"/>
              <a:gd name="connsiteX3" fmla="*/ 6093792 w 6096000"/>
              <a:gd name="connsiteY3" fmla="*/ 129389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0 h 6858000"/>
              <a:gd name="connsiteX1" fmla="*/ 5773431 w 6096000"/>
              <a:gd name="connsiteY1" fmla="*/ 0 h 6858000"/>
              <a:gd name="connsiteX2" fmla="*/ 5776165 w 6096000"/>
              <a:gd name="connsiteY2" fmla="*/ 1294817 h 6858000"/>
              <a:gd name="connsiteX3" fmla="*/ 6093792 w 6096000"/>
              <a:gd name="connsiteY3" fmla="*/ 1293892 h 6858000"/>
              <a:gd name="connsiteX4" fmla="*/ 6096000 w 6096000"/>
              <a:gd name="connsiteY4" fmla="*/ 6858000 h 6858000"/>
              <a:gd name="connsiteX5" fmla="*/ 0 w 6096000"/>
              <a:gd name="connsiteY5" fmla="*/ 6858000 h 6858000"/>
              <a:gd name="connsiteX6" fmla="*/ 0 w 6096000"/>
              <a:gd name="connsiteY6" fmla="*/ 0 h 6858000"/>
              <a:gd name="connsiteX0" fmla="*/ 0 w 6096000"/>
              <a:gd name="connsiteY0" fmla="*/ 3175 h 6861175"/>
              <a:gd name="connsiteX1" fmla="*/ 5776606 w 6096000"/>
              <a:gd name="connsiteY1" fmla="*/ 0 h 6861175"/>
              <a:gd name="connsiteX2" fmla="*/ 5776165 w 6096000"/>
              <a:gd name="connsiteY2" fmla="*/ 1297992 h 6861175"/>
              <a:gd name="connsiteX3" fmla="*/ 6093792 w 6096000"/>
              <a:gd name="connsiteY3" fmla="*/ 1297067 h 6861175"/>
              <a:gd name="connsiteX4" fmla="*/ 6096000 w 6096000"/>
              <a:gd name="connsiteY4" fmla="*/ 6861175 h 6861175"/>
              <a:gd name="connsiteX5" fmla="*/ 0 w 6096000"/>
              <a:gd name="connsiteY5" fmla="*/ 6861175 h 6861175"/>
              <a:gd name="connsiteX6" fmla="*/ 0 w 6096000"/>
              <a:gd name="connsiteY6" fmla="*/ 3175 h 6861175"/>
              <a:gd name="connsiteX0" fmla="*/ 0 w 6096000"/>
              <a:gd name="connsiteY0" fmla="*/ 3175 h 6861175"/>
              <a:gd name="connsiteX1" fmla="*/ 5776606 w 6096000"/>
              <a:gd name="connsiteY1" fmla="*/ 0 h 6861175"/>
              <a:gd name="connsiteX2" fmla="*/ 5776165 w 6096000"/>
              <a:gd name="connsiteY2" fmla="*/ 1294817 h 6861175"/>
              <a:gd name="connsiteX3" fmla="*/ 6093792 w 6096000"/>
              <a:gd name="connsiteY3" fmla="*/ 1297067 h 6861175"/>
              <a:gd name="connsiteX4" fmla="*/ 6096000 w 6096000"/>
              <a:gd name="connsiteY4" fmla="*/ 6861175 h 6861175"/>
              <a:gd name="connsiteX5" fmla="*/ 0 w 6096000"/>
              <a:gd name="connsiteY5" fmla="*/ 6861175 h 6861175"/>
              <a:gd name="connsiteX6" fmla="*/ 0 w 6096000"/>
              <a:gd name="connsiteY6" fmla="*/ 3175 h 6861175"/>
              <a:gd name="connsiteX0" fmla="*/ 0 w 6096000"/>
              <a:gd name="connsiteY0" fmla="*/ 3175 h 6861175"/>
              <a:gd name="connsiteX1" fmla="*/ 5776606 w 6096000"/>
              <a:gd name="connsiteY1" fmla="*/ 0 h 6861175"/>
              <a:gd name="connsiteX2" fmla="*/ 5776165 w 6096000"/>
              <a:gd name="connsiteY2" fmla="*/ 1294817 h 6861175"/>
              <a:gd name="connsiteX3" fmla="*/ 6093792 w 6096000"/>
              <a:gd name="connsiteY3" fmla="*/ 1293892 h 6861175"/>
              <a:gd name="connsiteX4" fmla="*/ 6096000 w 6096000"/>
              <a:gd name="connsiteY4" fmla="*/ 6861175 h 6861175"/>
              <a:gd name="connsiteX5" fmla="*/ 0 w 6096000"/>
              <a:gd name="connsiteY5" fmla="*/ 6861175 h 6861175"/>
              <a:gd name="connsiteX6" fmla="*/ 0 w 6096000"/>
              <a:gd name="connsiteY6" fmla="*/ 3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1175">
                <a:moveTo>
                  <a:pt x="0" y="3175"/>
                </a:moveTo>
                <a:lnTo>
                  <a:pt x="5776606" y="0"/>
                </a:lnTo>
                <a:cubicBezTo>
                  <a:pt x="5777517" y="436014"/>
                  <a:pt x="5775254" y="858803"/>
                  <a:pt x="5776165" y="1294817"/>
                </a:cubicBezTo>
                <a:cubicBezTo>
                  <a:pt x="5779354" y="1297550"/>
                  <a:pt x="6095628" y="1301211"/>
                  <a:pt x="6093792" y="1293892"/>
                </a:cubicBezTo>
                <a:cubicBezTo>
                  <a:pt x="6094703" y="1301409"/>
                  <a:pt x="6095089" y="5008456"/>
                  <a:pt x="6096000" y="6861175"/>
                </a:cubicBezTo>
                <a:lnTo>
                  <a:pt x="0" y="6861175"/>
                </a:lnTo>
                <a:lnTo>
                  <a:pt x="0" y="3175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nl-NL" b="0" dirty="0"/>
              <a:t>Klik op de pictogram om een afbeelding </a:t>
            </a:r>
            <a:br>
              <a:rPr lang="nl-NL" b="0" dirty="0"/>
            </a:br>
            <a:r>
              <a:rPr lang="nl-NL" b="0" dirty="0"/>
              <a:t>toe te voegen</a:t>
            </a:r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470248" y="5832053"/>
            <a:ext cx="5086952" cy="389360"/>
          </a:xfrm>
          <a:prstGeom prst="rect">
            <a:avLst/>
          </a:prstGeom>
        </p:spPr>
        <p:txBody>
          <a:bodyPr lIns="118800" anchor="b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6470249" y="1885467"/>
            <a:ext cx="5407524" cy="1696213"/>
          </a:xfrm>
        </p:spPr>
        <p:txBody>
          <a:bodyPr tIns="90000" bIns="90000" anchor="b">
            <a:normAutofit/>
          </a:bodyPr>
          <a:lstStyle>
            <a:lvl1pPr algn="l"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Klikken om een titel toe te voegen</a:t>
            </a:r>
          </a:p>
        </p:txBody>
      </p:sp>
      <p:sp>
        <p:nvSpPr>
          <p:cNvPr id="1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470249" y="4218267"/>
            <a:ext cx="5086951" cy="1613786"/>
          </a:xfrm>
          <a:prstGeom prst="rect">
            <a:avLst/>
          </a:prstGeom>
        </p:spPr>
        <p:txBody>
          <a:bodyPr lIns="104400" tIns="90000" rIns="90000" bIns="46800"/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een ondertitel toe te voegen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17A5A4B5-D551-EA4D-88DC-B2551780F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95" y="-28280"/>
            <a:ext cx="4049796" cy="1882800"/>
          </a:xfrm>
          <a:prstGeom prst="rect">
            <a:avLst/>
          </a:prstGeom>
        </p:spPr>
      </p:pic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C308FC54-FB30-D149-A376-941C3E5F603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9288" y="6237288"/>
            <a:ext cx="4948400" cy="431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Verdana" panose="020B0604030504040204" pitchFamily="34" charset="0"/>
              <a:buNone/>
              <a:tabLst/>
              <a:defRPr sz="1200" b="0"/>
            </a:lvl1pPr>
          </a:lstStyle>
          <a:p>
            <a:pPr marL="316800" marR="0" lvl="0" indent="-3168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tabLst/>
              <a:defRPr/>
            </a:pPr>
            <a:r>
              <a:rPr lang="nl-NL" dirty="0"/>
              <a:t>Klik op de pictogram om een logo van UBR diapositief toe te voegen</a:t>
            </a:r>
          </a:p>
        </p:txBody>
      </p:sp>
    </p:spTree>
    <p:extLst>
      <p:ext uri="{BB962C8B-B14F-4D97-AF65-F5344CB8AC3E}">
        <p14:creationId xmlns:p14="http://schemas.microsoft.com/office/powerpoint/2010/main" val="626223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35000" y="2276475"/>
            <a:ext cx="4992688" cy="363343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ts val="2200"/>
              </a:lnSpc>
              <a:buNone/>
              <a:defRPr sz="15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635000" y="1052513"/>
            <a:ext cx="5003800" cy="971550"/>
          </a:xfrm>
        </p:spPr>
        <p:txBody>
          <a:bodyPr anchor="t"/>
          <a:lstStyle/>
          <a:p>
            <a:r>
              <a:rPr lang="nl-NL" dirty="0"/>
              <a:t>Titel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0BD31D3-059B-5B42-8DF3-46388DCB8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0"/>
            <a:ext cx="914400" cy="1008062"/>
          </a:xfrm>
          <a:prstGeom prst="rect">
            <a:avLst/>
          </a:prstGeom>
        </p:spPr>
      </p:pic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F0153F0-DEF0-FD47-B6B0-1D3A3204D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5876"/>
            <a:ext cx="6096000" cy="687387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751 w 6101751"/>
              <a:gd name="connsiteY0" fmla="*/ 0 h 6858000"/>
              <a:gd name="connsiteX1" fmla="*/ 6101751 w 6101751"/>
              <a:gd name="connsiteY1" fmla="*/ 0 h 6858000"/>
              <a:gd name="connsiteX2" fmla="*/ 6101751 w 6101751"/>
              <a:gd name="connsiteY2" fmla="*/ 6858000 h 6858000"/>
              <a:gd name="connsiteX3" fmla="*/ 5751 w 6101751"/>
              <a:gd name="connsiteY3" fmla="*/ 6858000 h 6858000"/>
              <a:gd name="connsiteX4" fmla="*/ 0 w 6101751"/>
              <a:gd name="connsiteY4" fmla="*/ 707366 h 6858000"/>
              <a:gd name="connsiteX5" fmla="*/ 5751 w 6101751"/>
              <a:gd name="connsiteY5" fmla="*/ 0 h 6858000"/>
              <a:gd name="connsiteX0" fmla="*/ 5751 w 6101751"/>
              <a:gd name="connsiteY0" fmla="*/ 11502 h 6869502"/>
              <a:gd name="connsiteX1" fmla="*/ 230039 w 6101751"/>
              <a:gd name="connsiteY1" fmla="*/ 0 h 6869502"/>
              <a:gd name="connsiteX2" fmla="*/ 6101751 w 6101751"/>
              <a:gd name="connsiteY2" fmla="*/ 11502 h 6869502"/>
              <a:gd name="connsiteX3" fmla="*/ 6101751 w 6101751"/>
              <a:gd name="connsiteY3" fmla="*/ 6869502 h 6869502"/>
              <a:gd name="connsiteX4" fmla="*/ 5751 w 6101751"/>
              <a:gd name="connsiteY4" fmla="*/ 6869502 h 6869502"/>
              <a:gd name="connsiteX5" fmla="*/ 0 w 6101751"/>
              <a:gd name="connsiteY5" fmla="*/ 718868 h 6869502"/>
              <a:gd name="connsiteX6" fmla="*/ 5751 w 6101751"/>
              <a:gd name="connsiteY6" fmla="*/ 11502 h 6869502"/>
              <a:gd name="connsiteX0" fmla="*/ 218536 w 6101751"/>
              <a:gd name="connsiteY0" fmla="*/ 724619 h 6869502"/>
              <a:gd name="connsiteX1" fmla="*/ 230039 w 6101751"/>
              <a:gd name="connsiteY1" fmla="*/ 0 h 6869502"/>
              <a:gd name="connsiteX2" fmla="*/ 6101751 w 6101751"/>
              <a:gd name="connsiteY2" fmla="*/ 11502 h 6869502"/>
              <a:gd name="connsiteX3" fmla="*/ 6101751 w 6101751"/>
              <a:gd name="connsiteY3" fmla="*/ 6869502 h 6869502"/>
              <a:gd name="connsiteX4" fmla="*/ 5751 w 6101751"/>
              <a:gd name="connsiteY4" fmla="*/ 6869502 h 6869502"/>
              <a:gd name="connsiteX5" fmla="*/ 0 w 6101751"/>
              <a:gd name="connsiteY5" fmla="*/ 718868 h 6869502"/>
              <a:gd name="connsiteX6" fmla="*/ 218536 w 6101751"/>
              <a:gd name="connsiteY6" fmla="*/ 724619 h 6869502"/>
              <a:gd name="connsiteX0" fmla="*/ 350808 w 6101751"/>
              <a:gd name="connsiteY0" fmla="*/ 747623 h 6869502"/>
              <a:gd name="connsiteX1" fmla="*/ 230039 w 6101751"/>
              <a:gd name="connsiteY1" fmla="*/ 0 h 6869502"/>
              <a:gd name="connsiteX2" fmla="*/ 6101751 w 6101751"/>
              <a:gd name="connsiteY2" fmla="*/ 11502 h 6869502"/>
              <a:gd name="connsiteX3" fmla="*/ 6101751 w 6101751"/>
              <a:gd name="connsiteY3" fmla="*/ 6869502 h 6869502"/>
              <a:gd name="connsiteX4" fmla="*/ 5751 w 6101751"/>
              <a:gd name="connsiteY4" fmla="*/ 6869502 h 6869502"/>
              <a:gd name="connsiteX5" fmla="*/ 0 w 6101751"/>
              <a:gd name="connsiteY5" fmla="*/ 718868 h 6869502"/>
              <a:gd name="connsiteX6" fmla="*/ 350808 w 6101751"/>
              <a:gd name="connsiteY6" fmla="*/ 747623 h 6869502"/>
              <a:gd name="connsiteX0" fmla="*/ 246033 w 6101751"/>
              <a:gd name="connsiteY0" fmla="*/ 722223 h 6869502"/>
              <a:gd name="connsiteX1" fmla="*/ 230039 w 6101751"/>
              <a:gd name="connsiteY1" fmla="*/ 0 h 6869502"/>
              <a:gd name="connsiteX2" fmla="*/ 6101751 w 6101751"/>
              <a:gd name="connsiteY2" fmla="*/ 11502 h 6869502"/>
              <a:gd name="connsiteX3" fmla="*/ 6101751 w 6101751"/>
              <a:gd name="connsiteY3" fmla="*/ 6869502 h 6869502"/>
              <a:gd name="connsiteX4" fmla="*/ 5751 w 6101751"/>
              <a:gd name="connsiteY4" fmla="*/ 6869502 h 6869502"/>
              <a:gd name="connsiteX5" fmla="*/ 0 w 6101751"/>
              <a:gd name="connsiteY5" fmla="*/ 718868 h 6869502"/>
              <a:gd name="connsiteX6" fmla="*/ 246033 w 6101751"/>
              <a:gd name="connsiteY6" fmla="*/ 722223 h 6869502"/>
              <a:gd name="connsiteX0" fmla="*/ 246033 w 6101751"/>
              <a:gd name="connsiteY0" fmla="*/ 715873 h 6863152"/>
              <a:gd name="connsiteX1" fmla="*/ 268139 w 6101751"/>
              <a:gd name="connsiteY1" fmla="*/ 0 h 6863152"/>
              <a:gd name="connsiteX2" fmla="*/ 6101751 w 6101751"/>
              <a:gd name="connsiteY2" fmla="*/ 5152 h 6863152"/>
              <a:gd name="connsiteX3" fmla="*/ 6101751 w 6101751"/>
              <a:gd name="connsiteY3" fmla="*/ 6863152 h 6863152"/>
              <a:gd name="connsiteX4" fmla="*/ 5751 w 6101751"/>
              <a:gd name="connsiteY4" fmla="*/ 6863152 h 6863152"/>
              <a:gd name="connsiteX5" fmla="*/ 0 w 6101751"/>
              <a:gd name="connsiteY5" fmla="*/ 712518 h 6863152"/>
              <a:gd name="connsiteX6" fmla="*/ 246033 w 6101751"/>
              <a:gd name="connsiteY6" fmla="*/ 715873 h 6863152"/>
              <a:gd name="connsiteX0" fmla="*/ 246033 w 6101751"/>
              <a:gd name="connsiteY0" fmla="*/ 712698 h 6859977"/>
              <a:gd name="connsiteX1" fmla="*/ 245914 w 6101751"/>
              <a:gd name="connsiteY1" fmla="*/ 0 h 6859977"/>
              <a:gd name="connsiteX2" fmla="*/ 6101751 w 6101751"/>
              <a:gd name="connsiteY2" fmla="*/ 1977 h 6859977"/>
              <a:gd name="connsiteX3" fmla="*/ 6101751 w 6101751"/>
              <a:gd name="connsiteY3" fmla="*/ 6859977 h 6859977"/>
              <a:gd name="connsiteX4" fmla="*/ 5751 w 6101751"/>
              <a:gd name="connsiteY4" fmla="*/ 6859977 h 6859977"/>
              <a:gd name="connsiteX5" fmla="*/ 0 w 6101751"/>
              <a:gd name="connsiteY5" fmla="*/ 709343 h 6859977"/>
              <a:gd name="connsiteX6" fmla="*/ 246033 w 6101751"/>
              <a:gd name="connsiteY6" fmla="*/ 712698 h 6859977"/>
              <a:gd name="connsiteX0" fmla="*/ 240282 w 6096000"/>
              <a:gd name="connsiteY0" fmla="*/ 712698 h 6859977"/>
              <a:gd name="connsiteX1" fmla="*/ 24016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599 w 6096000"/>
              <a:gd name="connsiteY5" fmla="*/ 715693 h 6859977"/>
              <a:gd name="connsiteX6" fmla="*/ 240282 w 6096000"/>
              <a:gd name="connsiteY6" fmla="*/ 712698 h 6859977"/>
              <a:gd name="connsiteX0" fmla="*/ 240282 w 6096000"/>
              <a:gd name="connsiteY0" fmla="*/ 712698 h 6859977"/>
              <a:gd name="connsiteX1" fmla="*/ 24016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40282 w 6096000"/>
              <a:gd name="connsiteY6" fmla="*/ 712698 h 6859977"/>
              <a:gd name="connsiteX0" fmla="*/ 240282 w 6096000"/>
              <a:gd name="connsiteY0" fmla="*/ 712698 h 6859977"/>
              <a:gd name="connsiteX1" fmla="*/ 24016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18868 h 6859977"/>
              <a:gd name="connsiteX6" fmla="*/ 240282 w 6096000"/>
              <a:gd name="connsiteY6" fmla="*/ 712698 h 6859977"/>
              <a:gd name="connsiteX0" fmla="*/ 240282 w 6096000"/>
              <a:gd name="connsiteY0" fmla="*/ 712698 h 6859977"/>
              <a:gd name="connsiteX1" fmla="*/ 24016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40282 w 6096000"/>
              <a:gd name="connsiteY6" fmla="*/ 712698 h 6859977"/>
              <a:gd name="connsiteX0" fmla="*/ 240282 w 6096000"/>
              <a:gd name="connsiteY0" fmla="*/ 706348 h 6859977"/>
              <a:gd name="connsiteX1" fmla="*/ 24016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40282 w 6096000"/>
              <a:gd name="connsiteY6" fmla="*/ 706348 h 6859977"/>
              <a:gd name="connsiteX0" fmla="*/ 240282 w 6096000"/>
              <a:gd name="connsiteY0" fmla="*/ 706348 h 6859977"/>
              <a:gd name="connsiteX1" fmla="*/ 23381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40282 w 6096000"/>
              <a:gd name="connsiteY6" fmla="*/ 706348 h 6859977"/>
              <a:gd name="connsiteX0" fmla="*/ 237107 w 6096000"/>
              <a:gd name="connsiteY0" fmla="*/ 712698 h 6859977"/>
              <a:gd name="connsiteX1" fmla="*/ 23381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37107 w 6096000"/>
              <a:gd name="connsiteY6" fmla="*/ 712698 h 6859977"/>
              <a:gd name="connsiteX0" fmla="*/ 237107 w 6096000"/>
              <a:gd name="connsiteY0" fmla="*/ 709523 h 6859977"/>
              <a:gd name="connsiteX1" fmla="*/ 233813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37107 w 6096000"/>
              <a:gd name="connsiteY6" fmla="*/ 709523 h 6859977"/>
              <a:gd name="connsiteX0" fmla="*/ 237107 w 6096000"/>
              <a:gd name="connsiteY0" fmla="*/ 707546 h 6858000"/>
              <a:gd name="connsiteX1" fmla="*/ 224288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37107 w 6096000"/>
              <a:gd name="connsiteY6" fmla="*/ 707546 h 6858000"/>
              <a:gd name="connsiteX0" fmla="*/ 227582 w 6096000"/>
              <a:gd name="connsiteY0" fmla="*/ 710721 h 6858000"/>
              <a:gd name="connsiteX1" fmla="*/ 224288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7582 w 6096000"/>
              <a:gd name="connsiteY6" fmla="*/ 710721 h 6858000"/>
              <a:gd name="connsiteX0" fmla="*/ 227582 w 6096000"/>
              <a:gd name="connsiteY0" fmla="*/ 701196 h 6858000"/>
              <a:gd name="connsiteX1" fmla="*/ 224288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7582 w 6096000"/>
              <a:gd name="connsiteY6" fmla="*/ 701196 h 6858000"/>
              <a:gd name="connsiteX0" fmla="*/ 224407 w 6096000"/>
              <a:gd name="connsiteY0" fmla="*/ 707546 h 6858000"/>
              <a:gd name="connsiteX1" fmla="*/ 224288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4407 w 6096000"/>
              <a:gd name="connsiteY6" fmla="*/ 707546 h 6858000"/>
              <a:gd name="connsiteX0" fmla="*/ 224407 w 6096000"/>
              <a:gd name="connsiteY0" fmla="*/ 704371 h 6858000"/>
              <a:gd name="connsiteX1" fmla="*/ 224288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4407 w 6096000"/>
              <a:gd name="connsiteY6" fmla="*/ 704371 h 6858000"/>
              <a:gd name="connsiteX0" fmla="*/ 224407 w 6096000"/>
              <a:gd name="connsiteY0" fmla="*/ 704371 h 6858000"/>
              <a:gd name="connsiteX1" fmla="*/ 232526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4407 w 6096000"/>
              <a:gd name="connsiteY6" fmla="*/ 704371 h 6858000"/>
              <a:gd name="connsiteX0" fmla="*/ 224407 w 6096000"/>
              <a:gd name="connsiteY0" fmla="*/ 706348 h 6859977"/>
              <a:gd name="connsiteX1" fmla="*/ 229351 w 6096000"/>
              <a:gd name="connsiteY1" fmla="*/ 0 h 6859977"/>
              <a:gd name="connsiteX2" fmla="*/ 6096000 w 6096000"/>
              <a:gd name="connsiteY2" fmla="*/ 1977 h 6859977"/>
              <a:gd name="connsiteX3" fmla="*/ 6096000 w 6096000"/>
              <a:gd name="connsiteY3" fmla="*/ 6859977 h 6859977"/>
              <a:gd name="connsiteX4" fmla="*/ 0 w 6096000"/>
              <a:gd name="connsiteY4" fmla="*/ 6859977 h 6859977"/>
              <a:gd name="connsiteX5" fmla="*/ 3774 w 6096000"/>
              <a:gd name="connsiteY5" fmla="*/ 709343 h 6859977"/>
              <a:gd name="connsiteX6" fmla="*/ 224407 w 6096000"/>
              <a:gd name="connsiteY6" fmla="*/ 706348 h 6859977"/>
              <a:gd name="connsiteX0" fmla="*/ 224407 w 6096000"/>
              <a:gd name="connsiteY0" fmla="*/ 704371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4407 w 6096000"/>
              <a:gd name="connsiteY6" fmla="*/ 704371 h 6858000"/>
              <a:gd name="connsiteX0" fmla="*/ 224407 w 6096000"/>
              <a:gd name="connsiteY0" fmla="*/ 710721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24407 w 6096000"/>
              <a:gd name="connsiteY6" fmla="*/ 710721 h 6858000"/>
              <a:gd name="connsiteX0" fmla="*/ 224407 w 6096000"/>
              <a:gd name="connsiteY0" fmla="*/ 710721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32766 h 6858000"/>
              <a:gd name="connsiteX6" fmla="*/ 224407 w 6096000"/>
              <a:gd name="connsiteY6" fmla="*/ 710721 h 6858000"/>
              <a:gd name="connsiteX0" fmla="*/ 224407 w 6096000"/>
              <a:gd name="connsiteY0" fmla="*/ 710721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24407 w 6096000"/>
              <a:gd name="connsiteY6" fmla="*/ 710721 h 6858000"/>
              <a:gd name="connsiteX0" fmla="*/ 237107 w 6096000"/>
              <a:gd name="connsiteY0" fmla="*/ 713896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7107 w 6096000"/>
              <a:gd name="connsiteY6" fmla="*/ 713896 h 6858000"/>
              <a:gd name="connsiteX0" fmla="*/ 240282 w 6096000"/>
              <a:gd name="connsiteY0" fmla="*/ 707546 h 6858000"/>
              <a:gd name="connsiteX1" fmla="*/ 2230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7546 h 6858000"/>
              <a:gd name="connsiteX0" fmla="*/ 240282 w 6096000"/>
              <a:gd name="connsiteY0" fmla="*/ 707546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7546 h 6858000"/>
              <a:gd name="connsiteX0" fmla="*/ 240282 w 6096000"/>
              <a:gd name="connsiteY0" fmla="*/ 707546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599 w 6096000"/>
              <a:gd name="connsiteY5" fmla="*/ 675616 h 6858000"/>
              <a:gd name="connsiteX6" fmla="*/ 240282 w 6096000"/>
              <a:gd name="connsiteY6" fmla="*/ 707546 h 6858000"/>
              <a:gd name="connsiteX0" fmla="*/ 240282 w 6096000"/>
              <a:gd name="connsiteY0" fmla="*/ 707546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599 w 6096000"/>
              <a:gd name="connsiteY5" fmla="*/ 710541 h 6858000"/>
              <a:gd name="connsiteX6" fmla="*/ 240282 w 6096000"/>
              <a:gd name="connsiteY6" fmla="*/ 707546 h 6858000"/>
              <a:gd name="connsiteX0" fmla="*/ 240282 w 6096000"/>
              <a:gd name="connsiteY0" fmla="*/ 707546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599 w 6096000"/>
              <a:gd name="connsiteY5" fmla="*/ 707366 h 6858000"/>
              <a:gd name="connsiteX6" fmla="*/ 240282 w 6096000"/>
              <a:gd name="connsiteY6" fmla="*/ 707546 h 6858000"/>
              <a:gd name="connsiteX0" fmla="*/ 237107 w 6096000"/>
              <a:gd name="connsiteY0" fmla="*/ 710721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599 w 6096000"/>
              <a:gd name="connsiteY5" fmla="*/ 707366 h 6858000"/>
              <a:gd name="connsiteX6" fmla="*/ 237107 w 6096000"/>
              <a:gd name="connsiteY6" fmla="*/ 710721 h 6858000"/>
              <a:gd name="connsiteX0" fmla="*/ 237107 w 6096000"/>
              <a:gd name="connsiteY0" fmla="*/ 707546 h 6858000"/>
              <a:gd name="connsiteX1" fmla="*/ 235701 w 6096000"/>
              <a:gd name="connsiteY1" fmla="*/ 1198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599 w 6096000"/>
              <a:gd name="connsiteY5" fmla="*/ 707366 h 6858000"/>
              <a:gd name="connsiteX6" fmla="*/ 237107 w 6096000"/>
              <a:gd name="connsiteY6" fmla="*/ 707546 h 6858000"/>
              <a:gd name="connsiteX0" fmla="*/ 237107 w 6096000"/>
              <a:gd name="connsiteY0" fmla="*/ 726896 h 6877350"/>
              <a:gd name="connsiteX1" fmla="*/ 235701 w 6096000"/>
              <a:gd name="connsiteY1" fmla="*/ 0 h 6877350"/>
              <a:gd name="connsiteX2" fmla="*/ 6096000 w 6096000"/>
              <a:gd name="connsiteY2" fmla="*/ 19350 h 6877350"/>
              <a:gd name="connsiteX3" fmla="*/ 6096000 w 6096000"/>
              <a:gd name="connsiteY3" fmla="*/ 6877350 h 6877350"/>
              <a:gd name="connsiteX4" fmla="*/ 0 w 6096000"/>
              <a:gd name="connsiteY4" fmla="*/ 6877350 h 6877350"/>
              <a:gd name="connsiteX5" fmla="*/ 599 w 6096000"/>
              <a:gd name="connsiteY5" fmla="*/ 726716 h 6877350"/>
              <a:gd name="connsiteX6" fmla="*/ 237107 w 6096000"/>
              <a:gd name="connsiteY6" fmla="*/ 726896 h 6877350"/>
              <a:gd name="connsiteX0" fmla="*/ 237107 w 6096000"/>
              <a:gd name="connsiteY0" fmla="*/ 714196 h 6864650"/>
              <a:gd name="connsiteX1" fmla="*/ 235701 w 6096000"/>
              <a:gd name="connsiteY1" fmla="*/ 0 h 6864650"/>
              <a:gd name="connsiteX2" fmla="*/ 6096000 w 6096000"/>
              <a:gd name="connsiteY2" fmla="*/ 6650 h 6864650"/>
              <a:gd name="connsiteX3" fmla="*/ 6096000 w 6096000"/>
              <a:gd name="connsiteY3" fmla="*/ 6864650 h 6864650"/>
              <a:gd name="connsiteX4" fmla="*/ 0 w 6096000"/>
              <a:gd name="connsiteY4" fmla="*/ 6864650 h 6864650"/>
              <a:gd name="connsiteX5" fmla="*/ 599 w 6096000"/>
              <a:gd name="connsiteY5" fmla="*/ 714016 h 6864650"/>
              <a:gd name="connsiteX6" fmla="*/ 237107 w 6096000"/>
              <a:gd name="connsiteY6" fmla="*/ 714196 h 6864650"/>
              <a:gd name="connsiteX0" fmla="*/ 237107 w 6096000"/>
              <a:gd name="connsiteY0" fmla="*/ 714196 h 6864650"/>
              <a:gd name="connsiteX1" fmla="*/ 235701 w 6096000"/>
              <a:gd name="connsiteY1" fmla="*/ 0 h 6864650"/>
              <a:gd name="connsiteX2" fmla="*/ 6096000 w 6096000"/>
              <a:gd name="connsiteY2" fmla="*/ 6650 h 6864650"/>
              <a:gd name="connsiteX3" fmla="*/ 6096000 w 6096000"/>
              <a:gd name="connsiteY3" fmla="*/ 6864650 h 6864650"/>
              <a:gd name="connsiteX4" fmla="*/ 0 w 6096000"/>
              <a:gd name="connsiteY4" fmla="*/ 6864650 h 6864650"/>
              <a:gd name="connsiteX5" fmla="*/ 3774 w 6096000"/>
              <a:gd name="connsiteY5" fmla="*/ 720366 h 6864650"/>
              <a:gd name="connsiteX6" fmla="*/ 237107 w 6096000"/>
              <a:gd name="connsiteY6" fmla="*/ 714196 h 6864650"/>
              <a:gd name="connsiteX0" fmla="*/ 237107 w 6096000"/>
              <a:gd name="connsiteY0" fmla="*/ 714196 h 6864650"/>
              <a:gd name="connsiteX1" fmla="*/ 235701 w 6096000"/>
              <a:gd name="connsiteY1" fmla="*/ 0 h 6864650"/>
              <a:gd name="connsiteX2" fmla="*/ 6096000 w 6096000"/>
              <a:gd name="connsiteY2" fmla="*/ 6650 h 6864650"/>
              <a:gd name="connsiteX3" fmla="*/ 6096000 w 6096000"/>
              <a:gd name="connsiteY3" fmla="*/ 6864650 h 6864650"/>
              <a:gd name="connsiteX4" fmla="*/ 0 w 6096000"/>
              <a:gd name="connsiteY4" fmla="*/ 6864650 h 6864650"/>
              <a:gd name="connsiteX5" fmla="*/ 3774 w 6096000"/>
              <a:gd name="connsiteY5" fmla="*/ 717191 h 6864650"/>
              <a:gd name="connsiteX6" fmla="*/ 237107 w 6096000"/>
              <a:gd name="connsiteY6" fmla="*/ 714196 h 6864650"/>
              <a:gd name="connsiteX0" fmla="*/ 237107 w 6096000"/>
              <a:gd name="connsiteY0" fmla="*/ 714196 h 6864650"/>
              <a:gd name="connsiteX1" fmla="*/ 235701 w 6096000"/>
              <a:gd name="connsiteY1" fmla="*/ 0 h 6864650"/>
              <a:gd name="connsiteX2" fmla="*/ 6096000 w 6096000"/>
              <a:gd name="connsiteY2" fmla="*/ 6650 h 6864650"/>
              <a:gd name="connsiteX3" fmla="*/ 6096000 w 6096000"/>
              <a:gd name="connsiteY3" fmla="*/ 6864650 h 6864650"/>
              <a:gd name="connsiteX4" fmla="*/ 0 w 6096000"/>
              <a:gd name="connsiteY4" fmla="*/ 6864650 h 6864650"/>
              <a:gd name="connsiteX5" fmla="*/ 3774 w 6096000"/>
              <a:gd name="connsiteY5" fmla="*/ 780691 h 6864650"/>
              <a:gd name="connsiteX6" fmla="*/ 237107 w 6096000"/>
              <a:gd name="connsiteY6" fmla="*/ 714196 h 6864650"/>
              <a:gd name="connsiteX0" fmla="*/ 233932 w 6096000"/>
              <a:gd name="connsiteY0" fmla="*/ 825321 h 6864650"/>
              <a:gd name="connsiteX1" fmla="*/ 235701 w 6096000"/>
              <a:gd name="connsiteY1" fmla="*/ 0 h 6864650"/>
              <a:gd name="connsiteX2" fmla="*/ 6096000 w 6096000"/>
              <a:gd name="connsiteY2" fmla="*/ 6650 h 6864650"/>
              <a:gd name="connsiteX3" fmla="*/ 6096000 w 6096000"/>
              <a:gd name="connsiteY3" fmla="*/ 6864650 h 6864650"/>
              <a:gd name="connsiteX4" fmla="*/ 0 w 6096000"/>
              <a:gd name="connsiteY4" fmla="*/ 6864650 h 6864650"/>
              <a:gd name="connsiteX5" fmla="*/ 3774 w 6096000"/>
              <a:gd name="connsiteY5" fmla="*/ 780691 h 6864650"/>
              <a:gd name="connsiteX6" fmla="*/ 233932 w 6096000"/>
              <a:gd name="connsiteY6" fmla="*/ 825321 h 6864650"/>
              <a:gd name="connsiteX0" fmla="*/ 233932 w 6096000"/>
              <a:gd name="connsiteY0" fmla="*/ 818971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74341 h 6858300"/>
              <a:gd name="connsiteX6" fmla="*/ 233932 w 6096000"/>
              <a:gd name="connsiteY6" fmla="*/ 818971 h 6858300"/>
              <a:gd name="connsiteX0" fmla="*/ 237107 w 6096000"/>
              <a:gd name="connsiteY0" fmla="*/ 723721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74341 h 6858300"/>
              <a:gd name="connsiteX6" fmla="*/ 237107 w 6096000"/>
              <a:gd name="connsiteY6" fmla="*/ 723721 h 6858300"/>
              <a:gd name="connsiteX0" fmla="*/ 237107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74341 h 6858300"/>
              <a:gd name="connsiteX6" fmla="*/ 237107 w 6096000"/>
              <a:gd name="connsiteY6" fmla="*/ 707846 h 6858300"/>
              <a:gd name="connsiteX0" fmla="*/ 237107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37107 w 6096000"/>
              <a:gd name="connsiteY6" fmla="*/ 707846 h 6858300"/>
              <a:gd name="connsiteX0" fmla="*/ 237107 w 6096000"/>
              <a:gd name="connsiteY0" fmla="*/ 71419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37107 w 6096000"/>
              <a:gd name="connsiteY6" fmla="*/ 714196 h 6858300"/>
              <a:gd name="connsiteX0" fmla="*/ 237107 w 6096000"/>
              <a:gd name="connsiteY0" fmla="*/ 71419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7191 h 6858300"/>
              <a:gd name="connsiteX6" fmla="*/ 237107 w 6096000"/>
              <a:gd name="connsiteY6" fmla="*/ 714196 h 6858300"/>
              <a:gd name="connsiteX0" fmla="*/ 240282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7191 h 6858300"/>
              <a:gd name="connsiteX6" fmla="*/ 240282 w 6096000"/>
              <a:gd name="connsiteY6" fmla="*/ 707846 h 6858300"/>
              <a:gd name="connsiteX0" fmla="*/ 240282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40282 w 6096000"/>
              <a:gd name="connsiteY6" fmla="*/ 707846 h 6858300"/>
              <a:gd name="connsiteX0" fmla="*/ 240282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40282 w 6096000"/>
              <a:gd name="connsiteY6" fmla="*/ 707846 h 6858300"/>
              <a:gd name="connsiteX0" fmla="*/ 240282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40282 w 6096000"/>
              <a:gd name="connsiteY6" fmla="*/ 707846 h 6858300"/>
              <a:gd name="connsiteX0" fmla="*/ 240282 w 6096000"/>
              <a:gd name="connsiteY0" fmla="*/ 707846 h 6858300"/>
              <a:gd name="connsiteX1" fmla="*/ 235701 w 6096000"/>
              <a:gd name="connsiteY1" fmla="*/ 0 h 6858300"/>
              <a:gd name="connsiteX2" fmla="*/ 6096000 w 6096000"/>
              <a:gd name="connsiteY2" fmla="*/ 300 h 6858300"/>
              <a:gd name="connsiteX3" fmla="*/ 6096000 w 6096000"/>
              <a:gd name="connsiteY3" fmla="*/ 6858300 h 6858300"/>
              <a:gd name="connsiteX4" fmla="*/ 0 w 6096000"/>
              <a:gd name="connsiteY4" fmla="*/ 6858300 h 6858300"/>
              <a:gd name="connsiteX5" fmla="*/ 3774 w 6096000"/>
              <a:gd name="connsiteY5" fmla="*/ 710841 h 6858300"/>
              <a:gd name="connsiteX6" fmla="*/ 240282 w 6096000"/>
              <a:gd name="connsiteY6" fmla="*/ 707846 h 6858300"/>
              <a:gd name="connsiteX0" fmla="*/ 240282 w 6096000"/>
              <a:gd name="connsiteY0" fmla="*/ 707546 h 6858000"/>
              <a:gd name="connsiteX1" fmla="*/ 232526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7546 h 6858000"/>
              <a:gd name="connsiteX0" fmla="*/ 240282 w 6096000"/>
              <a:gd name="connsiteY0" fmla="*/ 707546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7546 h 6858000"/>
              <a:gd name="connsiteX0" fmla="*/ 233932 w 6096000"/>
              <a:gd name="connsiteY0" fmla="*/ 71072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3932 w 6096000"/>
              <a:gd name="connsiteY6" fmla="*/ 710721 h 6858000"/>
              <a:gd name="connsiteX0" fmla="*/ 237107 w 6096000"/>
              <a:gd name="connsiteY0" fmla="*/ 71072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7107 w 6096000"/>
              <a:gd name="connsiteY6" fmla="*/ 710721 h 6858000"/>
              <a:gd name="connsiteX0" fmla="*/ 421257 w 6096000"/>
              <a:gd name="connsiteY0" fmla="*/ 72977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421257 w 6096000"/>
              <a:gd name="connsiteY6" fmla="*/ 729771 h 6858000"/>
              <a:gd name="connsiteX0" fmla="*/ 421257 w 6096000"/>
              <a:gd name="connsiteY0" fmla="*/ 72977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421257 w 6096000"/>
              <a:gd name="connsiteY6" fmla="*/ 729771 h 6858000"/>
              <a:gd name="connsiteX0" fmla="*/ 421257 w 6096000"/>
              <a:gd name="connsiteY0" fmla="*/ 72977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421257 w 6096000"/>
              <a:gd name="connsiteY6" fmla="*/ 729771 h 6858000"/>
              <a:gd name="connsiteX0" fmla="*/ 237107 w 6096000"/>
              <a:gd name="connsiteY0" fmla="*/ 707546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7107 w 6096000"/>
              <a:gd name="connsiteY6" fmla="*/ 707546 h 6858000"/>
              <a:gd name="connsiteX0" fmla="*/ 240282 w 6096000"/>
              <a:gd name="connsiteY0" fmla="*/ 70437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4371 h 6858000"/>
              <a:gd name="connsiteX0" fmla="*/ 240282 w 6096000"/>
              <a:gd name="connsiteY0" fmla="*/ 704371 h 6858000"/>
              <a:gd name="connsiteX1" fmla="*/ 261101 w 6096000"/>
              <a:gd name="connsiteY1" fmla="*/ 155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04371 h 6858000"/>
              <a:gd name="connsiteX0" fmla="*/ 240282 w 6096000"/>
              <a:gd name="connsiteY0" fmla="*/ 70784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40282 w 6096000"/>
              <a:gd name="connsiteY6" fmla="*/ 707846 h 6861475"/>
              <a:gd name="connsiteX0" fmla="*/ 243457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43457 w 6096000"/>
              <a:gd name="connsiteY6" fmla="*/ 714196 h 6861475"/>
              <a:gd name="connsiteX0" fmla="*/ 240282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40282 w 6096000"/>
              <a:gd name="connsiteY6" fmla="*/ 714196 h 6861475"/>
              <a:gd name="connsiteX0" fmla="*/ 243457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43457 w 6096000"/>
              <a:gd name="connsiteY6" fmla="*/ 714196 h 6861475"/>
              <a:gd name="connsiteX0" fmla="*/ 243457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7191 h 6861475"/>
              <a:gd name="connsiteX6" fmla="*/ 243457 w 6096000"/>
              <a:gd name="connsiteY6" fmla="*/ 714196 h 6861475"/>
              <a:gd name="connsiteX0" fmla="*/ 243457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0841 h 6861475"/>
              <a:gd name="connsiteX6" fmla="*/ 243457 w 6096000"/>
              <a:gd name="connsiteY6" fmla="*/ 714196 h 6861475"/>
              <a:gd name="connsiteX0" fmla="*/ 240282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0841 h 6861475"/>
              <a:gd name="connsiteX6" fmla="*/ 240282 w 6096000"/>
              <a:gd name="connsiteY6" fmla="*/ 714196 h 6861475"/>
              <a:gd name="connsiteX0" fmla="*/ 240282 w 6096000"/>
              <a:gd name="connsiteY0" fmla="*/ 714196 h 6861475"/>
              <a:gd name="connsiteX1" fmla="*/ 23887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40282 w 6096000"/>
              <a:gd name="connsiteY6" fmla="*/ 714196 h 6861475"/>
              <a:gd name="connsiteX0" fmla="*/ 240282 w 6096000"/>
              <a:gd name="connsiteY0" fmla="*/ 710721 h 6858000"/>
              <a:gd name="connsiteX1" fmla="*/ 99176 w 6096000"/>
              <a:gd name="connsiteY1" fmla="*/ 6050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10721 h 6858000"/>
              <a:gd name="connsiteX0" fmla="*/ 240282 w 6096000"/>
              <a:gd name="connsiteY0" fmla="*/ 710721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40282 w 6096000"/>
              <a:gd name="connsiteY6" fmla="*/ 710721 h 6858000"/>
              <a:gd name="connsiteX0" fmla="*/ 237107 w 6096000"/>
              <a:gd name="connsiteY0" fmla="*/ 707546 h 6858000"/>
              <a:gd name="connsiteX1" fmla="*/ 23570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7107 w 6096000"/>
              <a:gd name="connsiteY6" fmla="*/ 707546 h 6858000"/>
              <a:gd name="connsiteX0" fmla="*/ 237107 w 6096000"/>
              <a:gd name="connsiteY0" fmla="*/ 711021 h 6861475"/>
              <a:gd name="connsiteX1" fmla="*/ 23252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37107 w 6096000"/>
              <a:gd name="connsiteY6" fmla="*/ 711021 h 6861475"/>
              <a:gd name="connsiteX0" fmla="*/ 233932 w 6096000"/>
              <a:gd name="connsiteY0" fmla="*/ 714196 h 6861475"/>
              <a:gd name="connsiteX1" fmla="*/ 23252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4016 h 6861475"/>
              <a:gd name="connsiteX6" fmla="*/ 233932 w 6096000"/>
              <a:gd name="connsiteY6" fmla="*/ 714196 h 6861475"/>
              <a:gd name="connsiteX0" fmla="*/ 233932 w 6096000"/>
              <a:gd name="connsiteY0" fmla="*/ 710721 h 6858000"/>
              <a:gd name="connsiteX1" fmla="*/ 229351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3932 w 6096000"/>
              <a:gd name="connsiteY6" fmla="*/ 710721 h 6858000"/>
              <a:gd name="connsiteX0" fmla="*/ 233932 w 6096000"/>
              <a:gd name="connsiteY0" fmla="*/ 710721 h 6858000"/>
              <a:gd name="connsiteX1" fmla="*/ 232526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3932 w 6096000"/>
              <a:gd name="connsiteY6" fmla="*/ 710721 h 6858000"/>
              <a:gd name="connsiteX0" fmla="*/ 233932 w 6096000"/>
              <a:gd name="connsiteY0" fmla="*/ 710721 h 6858000"/>
              <a:gd name="connsiteX1" fmla="*/ 232526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10541 h 6858000"/>
              <a:gd name="connsiteX6" fmla="*/ 233932 w 6096000"/>
              <a:gd name="connsiteY6" fmla="*/ 710721 h 6858000"/>
              <a:gd name="connsiteX0" fmla="*/ 233932 w 6096000"/>
              <a:gd name="connsiteY0" fmla="*/ 710721 h 6858000"/>
              <a:gd name="connsiteX1" fmla="*/ 232526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33932 w 6096000"/>
              <a:gd name="connsiteY6" fmla="*/ 710721 h 6858000"/>
              <a:gd name="connsiteX0" fmla="*/ 237107 w 6096000"/>
              <a:gd name="connsiteY0" fmla="*/ 704371 h 6858000"/>
              <a:gd name="connsiteX1" fmla="*/ 232526 w 6096000"/>
              <a:gd name="connsiteY1" fmla="*/ 2875 h 6858000"/>
              <a:gd name="connsiteX2" fmla="*/ 6096000 w 6096000"/>
              <a:gd name="connsiteY2" fmla="*/ 0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3774 w 6096000"/>
              <a:gd name="connsiteY5" fmla="*/ 707366 h 6858000"/>
              <a:gd name="connsiteX6" fmla="*/ 237107 w 6096000"/>
              <a:gd name="connsiteY6" fmla="*/ 704371 h 6858000"/>
              <a:gd name="connsiteX0" fmla="*/ 237107 w 6096000"/>
              <a:gd name="connsiteY0" fmla="*/ 707846 h 6861475"/>
              <a:gd name="connsiteX1" fmla="*/ 23252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0841 h 6861475"/>
              <a:gd name="connsiteX6" fmla="*/ 237107 w 6096000"/>
              <a:gd name="connsiteY6" fmla="*/ 707846 h 6861475"/>
              <a:gd name="connsiteX0" fmla="*/ 240282 w 6096000"/>
              <a:gd name="connsiteY0" fmla="*/ 714196 h 6861475"/>
              <a:gd name="connsiteX1" fmla="*/ 23252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0841 h 6861475"/>
              <a:gd name="connsiteX6" fmla="*/ 240282 w 6096000"/>
              <a:gd name="connsiteY6" fmla="*/ 714196 h 6861475"/>
              <a:gd name="connsiteX0" fmla="*/ 233932 w 6096000"/>
              <a:gd name="connsiteY0" fmla="*/ 711021 h 6861475"/>
              <a:gd name="connsiteX1" fmla="*/ 232526 w 6096000"/>
              <a:gd name="connsiteY1" fmla="*/ 0 h 6861475"/>
              <a:gd name="connsiteX2" fmla="*/ 6096000 w 6096000"/>
              <a:gd name="connsiteY2" fmla="*/ 3475 h 6861475"/>
              <a:gd name="connsiteX3" fmla="*/ 6096000 w 6096000"/>
              <a:gd name="connsiteY3" fmla="*/ 6861475 h 6861475"/>
              <a:gd name="connsiteX4" fmla="*/ 0 w 6096000"/>
              <a:gd name="connsiteY4" fmla="*/ 6861475 h 6861475"/>
              <a:gd name="connsiteX5" fmla="*/ 3774 w 6096000"/>
              <a:gd name="connsiteY5" fmla="*/ 710841 h 6861475"/>
              <a:gd name="connsiteX6" fmla="*/ 233932 w 6096000"/>
              <a:gd name="connsiteY6" fmla="*/ 711021 h 6861475"/>
              <a:gd name="connsiteX0" fmla="*/ 233932 w 6096000"/>
              <a:gd name="connsiteY0" fmla="*/ 726896 h 6877350"/>
              <a:gd name="connsiteX1" fmla="*/ 235701 w 6096000"/>
              <a:gd name="connsiteY1" fmla="*/ 0 h 6877350"/>
              <a:gd name="connsiteX2" fmla="*/ 6096000 w 6096000"/>
              <a:gd name="connsiteY2" fmla="*/ 19350 h 6877350"/>
              <a:gd name="connsiteX3" fmla="*/ 6096000 w 6096000"/>
              <a:gd name="connsiteY3" fmla="*/ 6877350 h 6877350"/>
              <a:gd name="connsiteX4" fmla="*/ 0 w 6096000"/>
              <a:gd name="connsiteY4" fmla="*/ 6877350 h 6877350"/>
              <a:gd name="connsiteX5" fmla="*/ 3774 w 6096000"/>
              <a:gd name="connsiteY5" fmla="*/ 726716 h 6877350"/>
              <a:gd name="connsiteX6" fmla="*/ 233932 w 6096000"/>
              <a:gd name="connsiteY6" fmla="*/ 726896 h 6877350"/>
              <a:gd name="connsiteX0" fmla="*/ 233932 w 6096000"/>
              <a:gd name="connsiteY0" fmla="*/ 726896 h 6877350"/>
              <a:gd name="connsiteX1" fmla="*/ 235701 w 6096000"/>
              <a:gd name="connsiteY1" fmla="*/ 0 h 6877350"/>
              <a:gd name="connsiteX2" fmla="*/ 6096000 w 6096000"/>
              <a:gd name="connsiteY2" fmla="*/ 3475 h 6877350"/>
              <a:gd name="connsiteX3" fmla="*/ 6096000 w 6096000"/>
              <a:gd name="connsiteY3" fmla="*/ 6877350 h 6877350"/>
              <a:gd name="connsiteX4" fmla="*/ 0 w 6096000"/>
              <a:gd name="connsiteY4" fmla="*/ 6877350 h 6877350"/>
              <a:gd name="connsiteX5" fmla="*/ 3774 w 6096000"/>
              <a:gd name="connsiteY5" fmla="*/ 726716 h 6877350"/>
              <a:gd name="connsiteX6" fmla="*/ 233932 w 6096000"/>
              <a:gd name="connsiteY6" fmla="*/ 726896 h 6877350"/>
              <a:gd name="connsiteX0" fmla="*/ 233932 w 6096000"/>
              <a:gd name="connsiteY0" fmla="*/ 723421 h 6873875"/>
              <a:gd name="connsiteX1" fmla="*/ 235701 w 6096000"/>
              <a:gd name="connsiteY1" fmla="*/ 6050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3932 w 6096000"/>
              <a:gd name="connsiteY6" fmla="*/ 723421 h 6873875"/>
              <a:gd name="connsiteX0" fmla="*/ 233932 w 6096000"/>
              <a:gd name="connsiteY0" fmla="*/ 720246 h 6873875"/>
              <a:gd name="connsiteX1" fmla="*/ 235701 w 6096000"/>
              <a:gd name="connsiteY1" fmla="*/ 6050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3932 w 6096000"/>
              <a:gd name="connsiteY6" fmla="*/ 720246 h 6873875"/>
              <a:gd name="connsiteX0" fmla="*/ 233932 w 6096000"/>
              <a:gd name="connsiteY0" fmla="*/ 723421 h 6873875"/>
              <a:gd name="connsiteX1" fmla="*/ 235701 w 6096000"/>
              <a:gd name="connsiteY1" fmla="*/ 6050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3932 w 6096000"/>
              <a:gd name="connsiteY6" fmla="*/ 723421 h 6873875"/>
              <a:gd name="connsiteX0" fmla="*/ 233932 w 6096000"/>
              <a:gd name="connsiteY0" fmla="*/ 723421 h 6873875"/>
              <a:gd name="connsiteX1" fmla="*/ 292851 w 6096000"/>
              <a:gd name="connsiteY1" fmla="*/ 6050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3932 w 6096000"/>
              <a:gd name="connsiteY6" fmla="*/ 723421 h 6873875"/>
              <a:gd name="connsiteX0" fmla="*/ 233932 w 6096000"/>
              <a:gd name="connsiteY0" fmla="*/ 723421 h 6873875"/>
              <a:gd name="connsiteX1" fmla="*/ 235701 w 6096000"/>
              <a:gd name="connsiteY1" fmla="*/ 9225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3932 w 6096000"/>
              <a:gd name="connsiteY6" fmla="*/ 723421 h 6873875"/>
              <a:gd name="connsiteX0" fmla="*/ 237107 w 6096000"/>
              <a:gd name="connsiteY0" fmla="*/ 723421 h 6873875"/>
              <a:gd name="connsiteX1" fmla="*/ 235701 w 6096000"/>
              <a:gd name="connsiteY1" fmla="*/ 9225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7107 w 6096000"/>
              <a:gd name="connsiteY6" fmla="*/ 723421 h 6873875"/>
              <a:gd name="connsiteX0" fmla="*/ 237107 w 6096000"/>
              <a:gd name="connsiteY0" fmla="*/ 723421 h 6873875"/>
              <a:gd name="connsiteX1" fmla="*/ 235701 w 6096000"/>
              <a:gd name="connsiteY1" fmla="*/ 9225 h 6873875"/>
              <a:gd name="connsiteX2" fmla="*/ 6096000 w 6096000"/>
              <a:gd name="connsiteY2" fmla="*/ 0 h 6873875"/>
              <a:gd name="connsiteX3" fmla="*/ 6096000 w 6096000"/>
              <a:gd name="connsiteY3" fmla="*/ 6873875 h 6873875"/>
              <a:gd name="connsiteX4" fmla="*/ 0 w 6096000"/>
              <a:gd name="connsiteY4" fmla="*/ 6873875 h 6873875"/>
              <a:gd name="connsiteX5" fmla="*/ 3774 w 6096000"/>
              <a:gd name="connsiteY5" fmla="*/ 723241 h 6873875"/>
              <a:gd name="connsiteX6" fmla="*/ 237107 w 6096000"/>
              <a:gd name="connsiteY6" fmla="*/ 723421 h 687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73875">
                <a:moveTo>
                  <a:pt x="237107" y="723421"/>
                </a:moveTo>
                <a:cubicBezTo>
                  <a:pt x="233892" y="720805"/>
                  <a:pt x="235741" y="246791"/>
                  <a:pt x="235701" y="9225"/>
                </a:cubicBezTo>
                <a:lnTo>
                  <a:pt x="6096000" y="0"/>
                </a:lnTo>
                <a:lnTo>
                  <a:pt x="6096000" y="6873875"/>
                </a:lnTo>
                <a:lnTo>
                  <a:pt x="0" y="6873875"/>
                </a:lnTo>
                <a:cubicBezTo>
                  <a:pt x="200" y="4825780"/>
                  <a:pt x="3574" y="2771336"/>
                  <a:pt x="3774" y="723241"/>
                </a:cubicBezTo>
                <a:lnTo>
                  <a:pt x="237107" y="723421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anchor="ctr"/>
          <a:lstStyle>
            <a:lvl1pPr algn="l">
              <a:defRPr b="0"/>
            </a:lvl1pPr>
          </a:lstStyle>
          <a:p>
            <a:r>
              <a:rPr lang="nl-NL" dirty="0"/>
              <a:t>Klik op de pictogram om een afbeelding </a:t>
            </a:r>
            <a:br>
              <a:rPr lang="nl-NL" dirty="0"/>
            </a:br>
            <a:r>
              <a:rPr lang="nl-NL" dirty="0"/>
              <a:t>toe te voegen</a:t>
            </a:r>
          </a:p>
        </p:txBody>
      </p:sp>
    </p:spTree>
    <p:extLst>
      <p:ext uri="{BB962C8B-B14F-4D97-AF65-F5344CB8AC3E}">
        <p14:creationId xmlns:p14="http://schemas.microsoft.com/office/powerpoint/2010/main" val="356913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>
            <a:extLst>
              <a:ext uri="{FF2B5EF4-FFF2-40B4-BE49-F238E27FC236}">
                <a16:creationId xmlns:a16="http://schemas.microsoft.com/office/drawing/2014/main" id="{157001B5-4A5A-4E44-BECE-0D4E86C5E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</a:t>
            </a:r>
          </a:p>
        </p:txBody>
      </p:sp>
      <p:sp>
        <p:nvSpPr>
          <p:cNvPr id="32" name="Tijdelijke aanduiding voor datum 11">
            <a:extLst>
              <a:ext uri="{FF2B5EF4-FFF2-40B4-BE49-F238E27FC236}">
                <a16:creationId xmlns:a16="http://schemas.microsoft.com/office/drawing/2014/main" id="{0B9F6959-248A-644D-A9BE-05AFB8AE7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4313" y="6573305"/>
            <a:ext cx="3466700" cy="26427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DCDBE58-0910-004A-8D76-EC9AA7CF71AA}" type="datetime1">
              <a:rPr lang="nl-NL" smtClean="0">
                <a:solidFill>
                  <a:schemeClr val="bg1">
                    <a:lumMod val="65000"/>
                  </a:schemeClr>
                </a:solidFill>
              </a:rPr>
              <a:t>12-11-2021</a:t>
            </a:fld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ijdelijke aanduiding voor voettekst 12">
            <a:extLst>
              <a:ext uri="{FF2B5EF4-FFF2-40B4-BE49-F238E27FC236}">
                <a16:creationId xmlns:a16="http://schemas.microsoft.com/office/drawing/2014/main" id="{8200DDD5-F38A-8C4F-A0CA-6173F9AA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312" y="6251230"/>
            <a:ext cx="3466701" cy="32207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ijdelijke aanduiding voor dianummer 13">
            <a:extLst>
              <a:ext uri="{FF2B5EF4-FFF2-40B4-BE49-F238E27FC236}">
                <a16:creationId xmlns:a16="http://schemas.microsoft.com/office/drawing/2014/main" id="{40E8DE70-98E1-DB4F-A97F-CD3057FB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374" y="6251230"/>
            <a:ext cx="516214" cy="32207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6CAE40-92D9-5046-9F3E-90FFEA742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000" y="2312988"/>
            <a:ext cx="10933113" cy="3411537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27904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35000" y="4065103"/>
            <a:ext cx="10925176" cy="1761615"/>
          </a:xfrm>
          <a:prstGeom prst="rect">
            <a:avLst/>
          </a:prstGeom>
        </p:spPr>
        <p:txBody>
          <a:bodyPr lIns="104400" tIns="90000" rIns="90000" bIns="46800"/>
          <a:lstStyle>
            <a:lvl1pPr marL="0" indent="0" algn="l">
              <a:buNone/>
              <a:defRPr sz="3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Tekst</a:t>
            </a:r>
          </a:p>
        </p:txBody>
      </p:sp>
      <p:sp>
        <p:nvSpPr>
          <p:cNvPr id="18" name="Tijdelijke aanduiding voor datum 11">
            <a:extLst>
              <a:ext uri="{FF2B5EF4-FFF2-40B4-BE49-F238E27FC236}">
                <a16:creationId xmlns:a16="http://schemas.microsoft.com/office/drawing/2014/main" id="{C291D132-4F32-9A4A-B1C8-55A0DB90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4313" y="6573305"/>
            <a:ext cx="3466700" cy="26427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E1E8F0-77BD-8445-97A5-86519310CFD8}" type="datetime1">
              <a:rPr lang="nl-NL" smtClean="0">
                <a:solidFill>
                  <a:schemeClr val="bg1">
                    <a:lumMod val="65000"/>
                  </a:schemeClr>
                </a:solidFill>
              </a:rPr>
              <a:t>12-11-2021</a:t>
            </a:fld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ijdelijke aanduiding voor voettekst 12">
            <a:extLst>
              <a:ext uri="{FF2B5EF4-FFF2-40B4-BE49-F238E27FC236}">
                <a16:creationId xmlns:a16="http://schemas.microsoft.com/office/drawing/2014/main" id="{94E0A531-E19F-404F-A86F-8FFD2AF6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312" y="6251230"/>
            <a:ext cx="3466701" cy="32207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ijdelijke aanduiding voor dianummer 13">
            <a:extLst>
              <a:ext uri="{FF2B5EF4-FFF2-40B4-BE49-F238E27FC236}">
                <a16:creationId xmlns:a16="http://schemas.microsoft.com/office/drawing/2014/main" id="{BFAE038D-225B-FB44-82D3-2145E90B4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374" y="6251230"/>
            <a:ext cx="516214" cy="32207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30788DA-7745-CE44-8AD6-AC8AE5EDA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0"/>
            <a:ext cx="914400" cy="1008062"/>
          </a:xfrm>
          <a:prstGeom prst="rect">
            <a:avLst/>
          </a:prstGeom>
        </p:spPr>
      </p:pic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E983B3E-A501-CF48-BE91-E0EC16FA07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175" y="-3176"/>
            <a:ext cx="12195175" cy="3395663"/>
          </a:xfrm>
          <a:custGeom>
            <a:avLst/>
            <a:gdLst>
              <a:gd name="connsiteX0" fmla="*/ 0 w 12195175"/>
              <a:gd name="connsiteY0" fmla="*/ 0 h 3392488"/>
              <a:gd name="connsiteX1" fmla="*/ 12195175 w 12195175"/>
              <a:gd name="connsiteY1" fmla="*/ 0 h 3392488"/>
              <a:gd name="connsiteX2" fmla="*/ 12195175 w 12195175"/>
              <a:gd name="connsiteY2" fmla="*/ 3392488 h 3392488"/>
              <a:gd name="connsiteX3" fmla="*/ 0 w 12195175"/>
              <a:gd name="connsiteY3" fmla="*/ 3392488 h 3392488"/>
              <a:gd name="connsiteX4" fmla="*/ 0 w 12195175"/>
              <a:gd name="connsiteY4" fmla="*/ 0 h 3392488"/>
              <a:gd name="connsiteX0" fmla="*/ 0 w 12195175"/>
              <a:gd name="connsiteY0" fmla="*/ 3175 h 3395663"/>
              <a:gd name="connsiteX1" fmla="*/ 5791200 w 12195175"/>
              <a:gd name="connsiteY1" fmla="*/ 0 h 3395663"/>
              <a:gd name="connsiteX2" fmla="*/ 12195175 w 12195175"/>
              <a:gd name="connsiteY2" fmla="*/ 3175 h 3395663"/>
              <a:gd name="connsiteX3" fmla="*/ 12195175 w 12195175"/>
              <a:gd name="connsiteY3" fmla="*/ 3395663 h 3395663"/>
              <a:gd name="connsiteX4" fmla="*/ 0 w 12195175"/>
              <a:gd name="connsiteY4" fmla="*/ 3395663 h 3395663"/>
              <a:gd name="connsiteX5" fmla="*/ 0 w 12195175"/>
              <a:gd name="connsiteY5" fmla="*/ 3175 h 3395663"/>
              <a:gd name="connsiteX0" fmla="*/ 0 w 12195175"/>
              <a:gd name="connsiteY0" fmla="*/ 6349 h 3398837"/>
              <a:gd name="connsiteX1" fmla="*/ 5791200 w 12195175"/>
              <a:gd name="connsiteY1" fmla="*/ 3174 h 3398837"/>
              <a:gd name="connsiteX2" fmla="*/ 5857875 w 12195175"/>
              <a:gd name="connsiteY2" fmla="*/ 0 h 3398837"/>
              <a:gd name="connsiteX3" fmla="*/ 12195175 w 12195175"/>
              <a:gd name="connsiteY3" fmla="*/ 6349 h 3398837"/>
              <a:gd name="connsiteX4" fmla="*/ 12195175 w 12195175"/>
              <a:gd name="connsiteY4" fmla="*/ 3398837 h 3398837"/>
              <a:gd name="connsiteX5" fmla="*/ 0 w 12195175"/>
              <a:gd name="connsiteY5" fmla="*/ 3398837 h 3398837"/>
              <a:gd name="connsiteX6" fmla="*/ 0 w 12195175"/>
              <a:gd name="connsiteY6" fmla="*/ 6349 h 3398837"/>
              <a:gd name="connsiteX0" fmla="*/ 0 w 12195175"/>
              <a:gd name="connsiteY0" fmla="*/ 6349 h 3398837"/>
              <a:gd name="connsiteX1" fmla="*/ 5791200 w 12195175"/>
              <a:gd name="connsiteY1" fmla="*/ 3174 h 3398837"/>
              <a:gd name="connsiteX2" fmla="*/ 5857875 w 12195175"/>
              <a:gd name="connsiteY2" fmla="*/ 0 h 3398837"/>
              <a:gd name="connsiteX3" fmla="*/ 6330950 w 12195175"/>
              <a:gd name="connsiteY3" fmla="*/ 0 h 3398837"/>
              <a:gd name="connsiteX4" fmla="*/ 12195175 w 12195175"/>
              <a:gd name="connsiteY4" fmla="*/ 6349 h 3398837"/>
              <a:gd name="connsiteX5" fmla="*/ 12195175 w 12195175"/>
              <a:gd name="connsiteY5" fmla="*/ 3398837 h 3398837"/>
              <a:gd name="connsiteX6" fmla="*/ 0 w 12195175"/>
              <a:gd name="connsiteY6" fmla="*/ 3398837 h 3398837"/>
              <a:gd name="connsiteX7" fmla="*/ 0 w 12195175"/>
              <a:gd name="connsiteY7" fmla="*/ 6349 h 3398837"/>
              <a:gd name="connsiteX0" fmla="*/ 0 w 12195175"/>
              <a:gd name="connsiteY0" fmla="*/ 6349 h 3398837"/>
              <a:gd name="connsiteX1" fmla="*/ 5791200 w 12195175"/>
              <a:gd name="connsiteY1" fmla="*/ 3174 h 3398837"/>
              <a:gd name="connsiteX2" fmla="*/ 5857875 w 12195175"/>
              <a:gd name="connsiteY2" fmla="*/ 0 h 3398837"/>
              <a:gd name="connsiteX3" fmla="*/ 6330950 w 12195175"/>
              <a:gd name="connsiteY3" fmla="*/ 0 h 3398837"/>
              <a:gd name="connsiteX4" fmla="*/ 6407150 w 12195175"/>
              <a:gd name="connsiteY4" fmla="*/ 0 h 3398837"/>
              <a:gd name="connsiteX5" fmla="*/ 12195175 w 12195175"/>
              <a:gd name="connsiteY5" fmla="*/ 6349 h 3398837"/>
              <a:gd name="connsiteX6" fmla="*/ 12195175 w 12195175"/>
              <a:gd name="connsiteY6" fmla="*/ 3398837 h 3398837"/>
              <a:gd name="connsiteX7" fmla="*/ 0 w 12195175"/>
              <a:gd name="connsiteY7" fmla="*/ 3398837 h 3398837"/>
              <a:gd name="connsiteX8" fmla="*/ 0 w 12195175"/>
              <a:gd name="connsiteY8" fmla="*/ 6349 h 3398837"/>
              <a:gd name="connsiteX0" fmla="*/ 0 w 12195175"/>
              <a:gd name="connsiteY0" fmla="*/ 6349 h 3398837"/>
              <a:gd name="connsiteX1" fmla="*/ 5791200 w 12195175"/>
              <a:gd name="connsiteY1" fmla="*/ 3174 h 3398837"/>
              <a:gd name="connsiteX2" fmla="*/ 5857875 w 12195175"/>
              <a:gd name="connsiteY2" fmla="*/ 0 h 3398837"/>
              <a:gd name="connsiteX3" fmla="*/ 6340475 w 12195175"/>
              <a:gd name="connsiteY3" fmla="*/ 723900 h 3398837"/>
              <a:gd name="connsiteX4" fmla="*/ 6407150 w 12195175"/>
              <a:gd name="connsiteY4" fmla="*/ 0 h 3398837"/>
              <a:gd name="connsiteX5" fmla="*/ 12195175 w 12195175"/>
              <a:gd name="connsiteY5" fmla="*/ 6349 h 3398837"/>
              <a:gd name="connsiteX6" fmla="*/ 12195175 w 12195175"/>
              <a:gd name="connsiteY6" fmla="*/ 3398837 h 3398837"/>
              <a:gd name="connsiteX7" fmla="*/ 0 w 12195175"/>
              <a:gd name="connsiteY7" fmla="*/ 3398837 h 3398837"/>
              <a:gd name="connsiteX8" fmla="*/ 0 w 12195175"/>
              <a:gd name="connsiteY8" fmla="*/ 6349 h 3398837"/>
              <a:gd name="connsiteX0" fmla="*/ 0 w 12195175"/>
              <a:gd name="connsiteY0" fmla="*/ 6349 h 3398837"/>
              <a:gd name="connsiteX1" fmla="*/ 5791200 w 12195175"/>
              <a:gd name="connsiteY1" fmla="*/ 3174 h 3398837"/>
              <a:gd name="connsiteX2" fmla="*/ 5867400 w 12195175"/>
              <a:gd name="connsiteY2" fmla="*/ 714375 h 3398837"/>
              <a:gd name="connsiteX3" fmla="*/ 6340475 w 12195175"/>
              <a:gd name="connsiteY3" fmla="*/ 723900 h 3398837"/>
              <a:gd name="connsiteX4" fmla="*/ 6407150 w 12195175"/>
              <a:gd name="connsiteY4" fmla="*/ 0 h 3398837"/>
              <a:gd name="connsiteX5" fmla="*/ 12195175 w 12195175"/>
              <a:gd name="connsiteY5" fmla="*/ 6349 h 3398837"/>
              <a:gd name="connsiteX6" fmla="*/ 12195175 w 12195175"/>
              <a:gd name="connsiteY6" fmla="*/ 3398837 h 3398837"/>
              <a:gd name="connsiteX7" fmla="*/ 0 w 12195175"/>
              <a:gd name="connsiteY7" fmla="*/ 3398837 h 3398837"/>
              <a:gd name="connsiteX8" fmla="*/ 0 w 12195175"/>
              <a:gd name="connsiteY8" fmla="*/ 6349 h 3398837"/>
              <a:gd name="connsiteX0" fmla="*/ 0 w 12195175"/>
              <a:gd name="connsiteY0" fmla="*/ 6349 h 3398837"/>
              <a:gd name="connsiteX1" fmla="*/ 5861050 w 12195175"/>
              <a:gd name="connsiteY1" fmla="*/ 3174 h 3398837"/>
              <a:gd name="connsiteX2" fmla="*/ 5867400 w 12195175"/>
              <a:gd name="connsiteY2" fmla="*/ 714375 h 3398837"/>
              <a:gd name="connsiteX3" fmla="*/ 6340475 w 12195175"/>
              <a:gd name="connsiteY3" fmla="*/ 723900 h 3398837"/>
              <a:gd name="connsiteX4" fmla="*/ 6407150 w 12195175"/>
              <a:gd name="connsiteY4" fmla="*/ 0 h 3398837"/>
              <a:gd name="connsiteX5" fmla="*/ 12195175 w 12195175"/>
              <a:gd name="connsiteY5" fmla="*/ 6349 h 3398837"/>
              <a:gd name="connsiteX6" fmla="*/ 12195175 w 12195175"/>
              <a:gd name="connsiteY6" fmla="*/ 3398837 h 3398837"/>
              <a:gd name="connsiteX7" fmla="*/ 0 w 12195175"/>
              <a:gd name="connsiteY7" fmla="*/ 3398837 h 3398837"/>
              <a:gd name="connsiteX8" fmla="*/ 0 w 12195175"/>
              <a:gd name="connsiteY8" fmla="*/ 6349 h 3398837"/>
              <a:gd name="connsiteX0" fmla="*/ 0 w 12195175"/>
              <a:gd name="connsiteY0" fmla="*/ 3175 h 3395663"/>
              <a:gd name="connsiteX1" fmla="*/ 5861050 w 12195175"/>
              <a:gd name="connsiteY1" fmla="*/ 0 h 3395663"/>
              <a:gd name="connsiteX2" fmla="*/ 5867400 w 12195175"/>
              <a:gd name="connsiteY2" fmla="*/ 711201 h 3395663"/>
              <a:gd name="connsiteX3" fmla="*/ 6340475 w 12195175"/>
              <a:gd name="connsiteY3" fmla="*/ 720726 h 3395663"/>
              <a:gd name="connsiteX4" fmla="*/ 6337300 w 12195175"/>
              <a:gd name="connsiteY4" fmla="*/ 1 h 3395663"/>
              <a:gd name="connsiteX5" fmla="*/ 12195175 w 12195175"/>
              <a:gd name="connsiteY5" fmla="*/ 3175 h 3395663"/>
              <a:gd name="connsiteX6" fmla="*/ 12195175 w 12195175"/>
              <a:gd name="connsiteY6" fmla="*/ 3395663 h 3395663"/>
              <a:gd name="connsiteX7" fmla="*/ 0 w 12195175"/>
              <a:gd name="connsiteY7" fmla="*/ 3395663 h 3395663"/>
              <a:gd name="connsiteX8" fmla="*/ 0 w 12195175"/>
              <a:gd name="connsiteY8" fmla="*/ 3175 h 3395663"/>
              <a:gd name="connsiteX0" fmla="*/ 0 w 12195175"/>
              <a:gd name="connsiteY0" fmla="*/ 3175 h 3395663"/>
              <a:gd name="connsiteX1" fmla="*/ 5861050 w 12195175"/>
              <a:gd name="connsiteY1" fmla="*/ 0 h 3395663"/>
              <a:gd name="connsiteX2" fmla="*/ 5867400 w 12195175"/>
              <a:gd name="connsiteY2" fmla="*/ 711201 h 3395663"/>
              <a:gd name="connsiteX3" fmla="*/ 6337300 w 12195175"/>
              <a:gd name="connsiteY3" fmla="*/ 711201 h 3395663"/>
              <a:gd name="connsiteX4" fmla="*/ 6337300 w 12195175"/>
              <a:gd name="connsiteY4" fmla="*/ 1 h 3395663"/>
              <a:gd name="connsiteX5" fmla="*/ 12195175 w 12195175"/>
              <a:gd name="connsiteY5" fmla="*/ 3175 h 3395663"/>
              <a:gd name="connsiteX6" fmla="*/ 12195175 w 12195175"/>
              <a:gd name="connsiteY6" fmla="*/ 3395663 h 3395663"/>
              <a:gd name="connsiteX7" fmla="*/ 0 w 12195175"/>
              <a:gd name="connsiteY7" fmla="*/ 3395663 h 3395663"/>
              <a:gd name="connsiteX8" fmla="*/ 0 w 12195175"/>
              <a:gd name="connsiteY8" fmla="*/ 3175 h 33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75" h="3395663">
                <a:moveTo>
                  <a:pt x="0" y="3175"/>
                </a:moveTo>
                <a:lnTo>
                  <a:pt x="5861050" y="0"/>
                </a:lnTo>
                <a:cubicBezTo>
                  <a:pt x="5863167" y="237067"/>
                  <a:pt x="5865283" y="474134"/>
                  <a:pt x="5867400" y="711201"/>
                </a:cubicBezTo>
                <a:lnTo>
                  <a:pt x="6337300" y="711201"/>
                </a:lnTo>
                <a:cubicBezTo>
                  <a:pt x="6336242" y="470959"/>
                  <a:pt x="6338358" y="240243"/>
                  <a:pt x="6337300" y="1"/>
                </a:cubicBezTo>
                <a:lnTo>
                  <a:pt x="12195175" y="3175"/>
                </a:lnTo>
                <a:lnTo>
                  <a:pt x="12195175" y="3395663"/>
                </a:lnTo>
                <a:lnTo>
                  <a:pt x="0" y="3395663"/>
                </a:lnTo>
                <a:lnTo>
                  <a:pt x="0" y="31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Verdana" panose="020B0604030504040204" pitchFamily="34" charset="0"/>
              <a:buNone/>
              <a:tabLst/>
              <a:defRPr b="0"/>
            </a:lvl1pPr>
          </a:lstStyle>
          <a:p>
            <a:pPr marL="316800" marR="0" lvl="0" indent="-3168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tabLst/>
              <a:defRPr/>
            </a:pPr>
            <a:r>
              <a:rPr lang="nl-NL" dirty="0"/>
              <a:t>Klik op de pictogram om een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6099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t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  <a:prstGeom prst="rect">
            <a:avLst/>
          </a:prstGeo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  <a:prstGeom prst="rect">
            <a:avLst/>
          </a:prstGeo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  <a:prstGeom prst="rect">
            <a:avLst/>
          </a:prstGeo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E41A1A3-2F34-3E44-BBF7-35FAF34E6A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1BA1765-DEFD-2E42-BE7C-3B7C224ABAF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6237287"/>
            <a:ext cx="2980626" cy="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5E01-A769-4F61-9D5F-597CCB36036D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A06-8EF1-4B67-A03F-AD46FE8047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7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0A165C8-D66E-F946-9F6F-EF11DC08A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0"/>
            <a:ext cx="914400" cy="1008062"/>
          </a:xfrm>
          <a:prstGeom prst="rect">
            <a:avLst/>
          </a:prstGeom>
        </p:spPr>
      </p:pic>
      <p:sp>
        <p:nvSpPr>
          <p:cNvPr id="16" name="Tijdelijke aanduiding voor datum 11">
            <a:extLst>
              <a:ext uri="{FF2B5EF4-FFF2-40B4-BE49-F238E27FC236}">
                <a16:creationId xmlns:a16="http://schemas.microsoft.com/office/drawing/2014/main" id="{9F53E6F8-5E44-2E46-A3C3-430BBBD2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199" y="6543488"/>
            <a:ext cx="3466700" cy="26427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38CB0C-9362-404D-BB67-5FC8CB45308F}" type="datetime1">
              <a:rPr lang="nl-NL" smtClean="0">
                <a:solidFill>
                  <a:schemeClr val="bg1">
                    <a:lumMod val="65000"/>
                  </a:schemeClr>
                </a:solidFill>
              </a:rPr>
              <a:t>12-11-2021</a:t>
            </a:fld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ijdelijke aanduiding voor voettekst 12">
            <a:extLst>
              <a:ext uri="{FF2B5EF4-FFF2-40B4-BE49-F238E27FC236}">
                <a16:creationId xmlns:a16="http://schemas.microsoft.com/office/drawing/2014/main" id="{C0D1B8F8-3939-384C-B0CA-0FDBC7BE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53198" y="6221413"/>
            <a:ext cx="3466701" cy="32207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ijdelijke aanduiding voor dianummer 13">
            <a:extLst>
              <a:ext uri="{FF2B5EF4-FFF2-40B4-BE49-F238E27FC236}">
                <a16:creationId xmlns:a16="http://schemas.microsoft.com/office/drawing/2014/main" id="{3C95D511-EF15-6A43-88E6-3D05791B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375" y="6221413"/>
            <a:ext cx="516214" cy="32207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10A0A6AF-03C5-477E-939A-E28F7E7F05EA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BBFA4389-2357-734D-A9B2-6908C34E255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" y="6221413"/>
            <a:ext cx="2157665" cy="334374"/>
          </a:xfrm>
          <a:prstGeom prst="rect">
            <a:avLst/>
          </a:prstGeom>
        </p:spPr>
      </p:pic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A1CDDC3-91B0-8F4C-A397-CEC83EE2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2" y="2312987"/>
            <a:ext cx="10720388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beschrijving</a:t>
            </a:r>
          </a:p>
          <a:p>
            <a:pPr lvl="2"/>
            <a:r>
              <a:rPr lang="nl-NL" dirty="0"/>
              <a:t>Tekst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248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56" r:id="rId2"/>
    <p:sldLayoutId id="2147483654" r:id="rId3"/>
    <p:sldLayoutId id="2147483666" r:id="rId4"/>
    <p:sldLayoutId id="2147483723" r:id="rId5"/>
    <p:sldLayoutId id="214748372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rgbClr val="01689B"/>
        </a:buClr>
        <a:buSzPct val="100000"/>
        <a:buFont typeface="Verdana" panose="020B0604030504040204" pitchFamily="34" charset="0"/>
        <a:buChar char="›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None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3688" indent="-28575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3175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None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938" indent="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7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37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35" userDrawn="1">
          <p15:clr>
            <a:srgbClr val="F26B43"/>
          </p15:clr>
        </p15:guide>
        <p15:guide id="13" pos="3545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57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2CA26A-B63F-E448-8859-F9CF4C0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Explainable</a:t>
            </a:r>
            <a:r>
              <a:rPr lang="nl-NL" dirty="0"/>
              <a:t> AI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C80F0D0E-80FE-BA4E-BE1D-53A8A0952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Nino van Halem</a:t>
            </a:r>
          </a:p>
        </p:txBody>
      </p:sp>
      <p:pic>
        <p:nvPicPr>
          <p:cNvPr id="7" name="Tijdelijke aanduiding voor afbeelding 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0" r="23498"/>
          <a:stretch/>
        </p:blipFill>
        <p:spPr/>
      </p:pic>
    </p:spTree>
    <p:extLst>
      <p:ext uri="{BB962C8B-B14F-4D97-AF65-F5344CB8AC3E}">
        <p14:creationId xmlns:p14="http://schemas.microsoft.com/office/powerpoint/2010/main" val="198366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  <p:pic>
        <p:nvPicPr>
          <p:cNvPr id="6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3259863" y="2000560"/>
            <a:ext cx="1473886" cy="138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435423" y="3283803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3852542" y="3874690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4974648" y="2078832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5733467" y="4366516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6705336" y="1098605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8937275" y="707827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7937149" y="2881691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9771550" y="3781445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1845542" y="4580868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7890625" y="4958576"/>
            <a:ext cx="1668550" cy="1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2383413" y="3331835"/>
            <a:ext cx="1185784" cy="11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6471925" y="3168303"/>
            <a:ext cx="1189452" cy="11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9949912" y="2470155"/>
            <a:ext cx="1228385" cy="11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upload.wikimedia.org/wikipedia/commons/e/eb/Decision_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4"/>
          <a:stretch/>
        </p:blipFill>
        <p:spPr bwMode="auto">
          <a:xfrm>
            <a:off x="1436205" y="2150981"/>
            <a:ext cx="1185784" cy="11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dirty="0" err="1"/>
              <a:t>Explainability</a:t>
            </a:r>
            <a:endParaRPr lang="nl-NL" b="0" dirty="0"/>
          </a:p>
          <a:p>
            <a:endParaRPr lang="nl-NL" b="0" dirty="0"/>
          </a:p>
          <a:p>
            <a:r>
              <a:rPr lang="nl-NL" b="0" dirty="0"/>
              <a:t>Machine </a:t>
            </a:r>
            <a:r>
              <a:rPr lang="nl-NL" b="0" dirty="0" err="1"/>
              <a:t>learning</a:t>
            </a:r>
            <a:r>
              <a:rPr lang="nl-NL" b="0" dirty="0"/>
              <a:t> </a:t>
            </a:r>
            <a:r>
              <a:rPr lang="nl-NL" b="0" dirty="0" err="1"/>
              <a:t>models</a:t>
            </a:r>
            <a:endParaRPr lang="nl-NL" b="0" dirty="0"/>
          </a:p>
          <a:p>
            <a:endParaRPr lang="nl-NL" b="0" dirty="0"/>
          </a:p>
          <a:p>
            <a:r>
              <a:rPr lang="nl-NL" dirty="0" err="1"/>
              <a:t>Explainability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endParaRPr lang="nl-NL" b="0" dirty="0"/>
          </a:p>
          <a:p>
            <a:r>
              <a:rPr lang="nl-NL" b="0" dirty="0" err="1"/>
              <a:t>Wrap</a:t>
            </a:r>
            <a:r>
              <a:rPr lang="nl-NL" b="0" dirty="0"/>
              <a:t> up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0" dirty="0" err="1"/>
              <a:t>conclusion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231614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Explainability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agnostic</a:t>
            </a:r>
            <a:endParaRPr lang="nl-NL" dirty="0"/>
          </a:p>
          <a:p>
            <a:pPr lvl="1"/>
            <a:r>
              <a:rPr lang="nl-NL" dirty="0"/>
              <a:t>Works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model</a:t>
            </a:r>
          </a:p>
          <a:p>
            <a:r>
              <a:rPr lang="nl-NL" dirty="0"/>
              <a:t>Model-</a:t>
            </a:r>
            <a:r>
              <a:rPr lang="nl-NL" dirty="0" err="1"/>
              <a:t>specific</a:t>
            </a:r>
            <a:endParaRPr lang="nl-NL" dirty="0"/>
          </a:p>
          <a:p>
            <a:pPr lvl="1"/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endParaRPr lang="nl-NL" dirty="0"/>
          </a:p>
          <a:p>
            <a:r>
              <a:rPr lang="nl-NL" dirty="0"/>
              <a:t>Global</a:t>
            </a:r>
          </a:p>
          <a:p>
            <a:pPr lvl="1"/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model</a:t>
            </a:r>
          </a:p>
          <a:p>
            <a:r>
              <a:rPr lang="nl-NL" dirty="0" err="1"/>
              <a:t>Local</a:t>
            </a:r>
            <a:endParaRPr lang="nl-NL" dirty="0"/>
          </a:p>
          <a:p>
            <a:pPr lvl="1"/>
            <a:r>
              <a:rPr lang="nl-NL" dirty="0" err="1"/>
              <a:t>About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74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California block </a:t>
            </a:r>
            <a:r>
              <a:rPr lang="nl-NL" dirty="0" err="1"/>
              <a:t>prices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Ground</a:t>
            </a:r>
            <a:r>
              <a:rPr lang="nl-NL" dirty="0"/>
              <a:t> </a:t>
            </a:r>
            <a:r>
              <a:rPr lang="nl-NL" dirty="0" err="1"/>
              <a:t>truth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Prediction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	</a:t>
            </a:r>
          </a:p>
          <a:p>
            <a:pPr lvl="1"/>
            <a:endParaRPr lang="nl-NL" i="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10" y="2706856"/>
            <a:ext cx="8162925" cy="61912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10" y="4244974"/>
            <a:ext cx="8153400" cy="6000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t="9781" r="21910" b="4545"/>
          <a:stretch/>
        </p:blipFill>
        <p:spPr>
          <a:xfrm>
            <a:off x="8038407" y="4462251"/>
            <a:ext cx="1679171" cy="15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Change in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 (on training set) </a:t>
            </a:r>
            <a:r>
              <a:rPr lang="nl-NL" dirty="0" err="1"/>
              <a:t>after</a:t>
            </a:r>
            <a:r>
              <a:rPr lang="nl-NL" dirty="0"/>
              <a:t> fixing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value</a:t>
            </a:r>
            <a:endParaRPr lang="nl-NL" dirty="0"/>
          </a:p>
          <a:p>
            <a:endParaRPr lang="nl-NL" dirty="0"/>
          </a:p>
          <a:p>
            <a:r>
              <a:rPr lang="nl-NL" dirty="0"/>
              <a:t>How?</a:t>
            </a:r>
          </a:p>
          <a:p>
            <a:pPr lvl="1"/>
            <a:r>
              <a:rPr lang="nl-NL" dirty="0"/>
              <a:t>Fix </a:t>
            </a:r>
            <a:r>
              <a:rPr lang="nl-NL" dirty="0" err="1"/>
              <a:t>variable</a:t>
            </a:r>
            <a:endParaRPr lang="nl-NL" dirty="0"/>
          </a:p>
          <a:p>
            <a:pPr lvl="1"/>
            <a:r>
              <a:rPr lang="nl-NL" dirty="0"/>
              <a:t>Keep track of change in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nl-NL" dirty="0"/>
          </a:p>
          <a:p>
            <a:pPr lvl="1"/>
            <a:r>
              <a:rPr lang="nl-NL" dirty="0" err="1"/>
              <a:t>Repeat</a:t>
            </a:r>
            <a:r>
              <a:rPr lang="nl-NL" dirty="0"/>
              <a:t>!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18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California block </a:t>
            </a:r>
            <a:r>
              <a:rPr lang="nl-NL" dirty="0" err="1"/>
              <a:t>prices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i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44" y="2312987"/>
            <a:ext cx="8267700" cy="36766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518073" y="594480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2.078</a:t>
            </a:r>
          </a:p>
        </p:txBody>
      </p:sp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Predictor variables: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90692"/>
          <a:stretch/>
        </p:blipFill>
        <p:spPr>
          <a:xfrm>
            <a:off x="476250" y="2312987"/>
            <a:ext cx="11239500" cy="2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California block </a:t>
            </a:r>
            <a:r>
              <a:rPr lang="nl-NL" dirty="0" err="1"/>
              <a:t>prices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22" y="2287657"/>
            <a:ext cx="8257143" cy="3657143"/>
          </a:xfrm>
        </p:spPr>
      </p:pic>
      <p:sp>
        <p:nvSpPr>
          <p:cNvPr id="5" name="Tekstvak 4"/>
          <p:cNvSpPr txBox="1"/>
          <p:nvPr/>
        </p:nvSpPr>
        <p:spPr>
          <a:xfrm>
            <a:off x="9518073" y="594480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1.543</a:t>
            </a:r>
          </a:p>
        </p:txBody>
      </p:sp>
    </p:spTree>
    <p:extLst>
      <p:ext uri="{BB962C8B-B14F-4D97-AF65-F5344CB8AC3E}">
        <p14:creationId xmlns:p14="http://schemas.microsoft.com/office/powerpoint/2010/main" val="7271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Predictor variables: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82942"/>
          <a:stretch/>
        </p:blipFill>
        <p:spPr>
          <a:xfrm>
            <a:off x="476250" y="2312987"/>
            <a:ext cx="11239500" cy="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California block </a:t>
            </a:r>
            <a:r>
              <a:rPr lang="nl-NL" dirty="0" err="1"/>
              <a:t>prices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0" y="2306705"/>
            <a:ext cx="8266667" cy="3638095"/>
          </a:xfrm>
        </p:spPr>
      </p:pic>
      <p:sp>
        <p:nvSpPr>
          <p:cNvPr id="5" name="Tekstvak 4"/>
          <p:cNvSpPr txBox="1"/>
          <p:nvPr/>
        </p:nvSpPr>
        <p:spPr>
          <a:xfrm>
            <a:off x="9518073" y="594480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1.742</a:t>
            </a:r>
          </a:p>
        </p:txBody>
      </p:sp>
    </p:spTree>
    <p:extLst>
      <p:ext uri="{BB962C8B-B14F-4D97-AF65-F5344CB8AC3E}">
        <p14:creationId xmlns:p14="http://schemas.microsoft.com/office/powerpoint/2010/main" val="144011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635000" y="2276475"/>
            <a:ext cx="6550024" cy="3633437"/>
          </a:xfrm>
        </p:spPr>
        <p:txBody>
          <a:bodyPr/>
          <a:lstStyle/>
          <a:p>
            <a:endParaRPr lang="nl-NL" dirty="0">
              <a:latin typeface="Verdana (Body)"/>
            </a:endParaRPr>
          </a:p>
          <a:p>
            <a:r>
              <a:rPr lang="nl-NL" b="1" dirty="0" err="1">
                <a:latin typeface="Verdana (Body)"/>
              </a:rPr>
              <a:t>Artificial</a:t>
            </a:r>
            <a:r>
              <a:rPr lang="nl-NL" b="1" dirty="0">
                <a:latin typeface="Verdana (Body)"/>
              </a:rPr>
              <a:t> Intelligence BSc </a:t>
            </a:r>
            <a:r>
              <a:rPr lang="nl-NL" dirty="0">
                <a:latin typeface="Verdana (Body)"/>
              </a:rPr>
              <a:t>@ Nijmegen</a:t>
            </a:r>
          </a:p>
          <a:p>
            <a:r>
              <a:rPr lang="nl-NL" b="1" dirty="0" err="1">
                <a:latin typeface="Verdana (Body)"/>
              </a:rPr>
              <a:t>Artificial</a:t>
            </a:r>
            <a:r>
              <a:rPr lang="nl-NL" b="1" dirty="0">
                <a:latin typeface="Verdana (Body)"/>
              </a:rPr>
              <a:t> Intelligence MSc </a:t>
            </a:r>
            <a:r>
              <a:rPr lang="nl-NL" dirty="0">
                <a:latin typeface="Verdana (Body)"/>
              </a:rPr>
              <a:t>@ Nijmegen</a:t>
            </a:r>
          </a:p>
          <a:p>
            <a:endParaRPr lang="nl-NL" dirty="0">
              <a:latin typeface="Verdana (Body)"/>
            </a:endParaRPr>
          </a:p>
          <a:p>
            <a:endParaRPr lang="nl-NL" b="1" dirty="0">
              <a:latin typeface="Verdana (Body)"/>
            </a:endParaRPr>
          </a:p>
          <a:p>
            <a:r>
              <a:rPr lang="nl-NL" b="1" dirty="0">
                <a:latin typeface="Verdana (Body)"/>
              </a:rPr>
              <a:t>Software engineer/ Data </a:t>
            </a:r>
            <a:r>
              <a:rPr lang="nl-NL" b="1" dirty="0" err="1">
                <a:latin typeface="Verdana (Body)"/>
              </a:rPr>
              <a:t>scientist</a:t>
            </a:r>
            <a:r>
              <a:rPr lang="nl-NL" b="1" dirty="0">
                <a:latin typeface="Verdana (Body)"/>
              </a:rPr>
              <a:t> @</a:t>
            </a:r>
            <a:r>
              <a:rPr lang="nl-NL" dirty="0">
                <a:latin typeface="Verdana (Body)"/>
              </a:rPr>
              <a:t> NFI</a:t>
            </a:r>
          </a:p>
          <a:p>
            <a:r>
              <a:rPr lang="nl-NL" b="1" dirty="0">
                <a:latin typeface="Verdana (Body)"/>
              </a:rPr>
              <a:t>Data </a:t>
            </a:r>
            <a:r>
              <a:rPr lang="nl-NL" b="1" dirty="0" err="1">
                <a:latin typeface="Verdana (Body)"/>
              </a:rPr>
              <a:t>scientist</a:t>
            </a:r>
            <a:r>
              <a:rPr lang="nl-NL" b="1" dirty="0">
                <a:latin typeface="Verdana (Body)"/>
              </a:rPr>
              <a:t> @</a:t>
            </a:r>
            <a:r>
              <a:rPr lang="nl-NL" dirty="0">
                <a:latin typeface="Verdana (Body)"/>
              </a:rPr>
              <a:t> Rijks ICT Gilde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C56BB-EB5A-4A6F-857A-C805B7E6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46306"/>
            <a:ext cx="1326956" cy="541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1CC5A-4393-41D7-BBCD-8E4C7C5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899272"/>
            <a:ext cx="1326956" cy="5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Predictor variables: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75598"/>
          <a:stretch/>
        </p:blipFill>
        <p:spPr>
          <a:xfrm>
            <a:off x="476250" y="2312987"/>
            <a:ext cx="11239500" cy="7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California block </a:t>
            </a:r>
            <a:r>
              <a:rPr lang="nl-NL" dirty="0" err="1"/>
              <a:t>prices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i="0" dirty="0"/>
          </a:p>
        </p:txBody>
      </p:sp>
      <p:sp>
        <p:nvSpPr>
          <p:cNvPr id="5" name="Tekstvak 4"/>
          <p:cNvSpPr txBox="1"/>
          <p:nvPr/>
        </p:nvSpPr>
        <p:spPr>
          <a:xfrm>
            <a:off x="9518073" y="594480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0.886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56" y="2309619"/>
            <a:ext cx="82200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Predictor variables: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12987"/>
            <a:ext cx="11239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5A19DF9-A775-4644-B51A-B84EAD74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6"/>
            <a:ext cx="12192000" cy="45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3A1C9E6-4800-48A1-8168-C8FB0A82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6"/>
            <a:ext cx="12192000" cy="45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Order </a:t>
            </a:r>
            <a:r>
              <a:rPr lang="nl-NL" dirty="0" err="1"/>
              <a:t>matters</a:t>
            </a:r>
            <a:r>
              <a:rPr lang="nl-NL" dirty="0"/>
              <a:t>!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75735"/>
          <a:stretch/>
        </p:blipFill>
        <p:spPr>
          <a:xfrm>
            <a:off x="519904" y="2408612"/>
            <a:ext cx="11239500" cy="73497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b="75555"/>
          <a:stretch/>
        </p:blipFill>
        <p:spPr>
          <a:xfrm>
            <a:off x="477042" y="3435193"/>
            <a:ext cx="11325225" cy="7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79DE44-BF91-48E5-97A6-D6F8F22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6"/>
            <a:ext cx="12192000" cy="50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9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77" y="1052513"/>
            <a:ext cx="5278581" cy="52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Breakdown Plot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Pros</a:t>
            </a:r>
          </a:p>
          <a:p>
            <a:pPr lvl="1"/>
            <a:r>
              <a:rPr lang="nl-NL" dirty="0" err="1"/>
              <a:t>Understandable</a:t>
            </a:r>
            <a:endParaRPr lang="nl-NL" dirty="0"/>
          </a:p>
          <a:p>
            <a:pPr lvl="1"/>
            <a:r>
              <a:rPr lang="nl-NL" dirty="0"/>
              <a:t>Compact</a:t>
            </a:r>
          </a:p>
          <a:p>
            <a:pPr lvl="1"/>
            <a:r>
              <a:rPr lang="nl-NL" dirty="0" err="1"/>
              <a:t>Intuitive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Cons</a:t>
            </a:r>
            <a:endParaRPr lang="nl-NL" dirty="0"/>
          </a:p>
          <a:p>
            <a:pPr lvl="1"/>
            <a:r>
              <a:rPr lang="nl-NL" dirty="0" err="1"/>
              <a:t>Misleading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interactions</a:t>
            </a:r>
            <a:endParaRPr lang="nl-NL" dirty="0"/>
          </a:p>
          <a:p>
            <a:pPr lvl="1"/>
            <a:r>
              <a:rPr lang="nl-NL" dirty="0"/>
              <a:t>Order </a:t>
            </a:r>
            <a:r>
              <a:rPr lang="nl-NL" dirty="0" err="1"/>
              <a:t>matters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15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contribution</a:t>
            </a:r>
            <a:r>
              <a:rPr lang="nl-NL" dirty="0"/>
              <a:t>’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/</a:t>
            </a:r>
            <a:r>
              <a:rPr lang="nl-NL" dirty="0" err="1"/>
              <a:t>player</a:t>
            </a:r>
            <a:r>
              <a:rPr lang="nl-NL" dirty="0"/>
              <a:t> (game </a:t>
            </a:r>
            <a:r>
              <a:rPr lang="nl-NL" dirty="0" err="1"/>
              <a:t>theory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How?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coalition</a:t>
            </a:r>
            <a:r>
              <a:rPr lang="nl-NL" dirty="0"/>
              <a:t> of </a:t>
            </a:r>
            <a:r>
              <a:rPr lang="nl-NL" dirty="0" err="1"/>
              <a:t>other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random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</p:txBody>
      </p:sp>
    </p:spTree>
    <p:extLst>
      <p:ext uri="{BB962C8B-B14F-4D97-AF65-F5344CB8AC3E}">
        <p14:creationId xmlns:p14="http://schemas.microsoft.com/office/powerpoint/2010/main" val="10682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dirty="0" err="1"/>
              <a:t>Explainability</a:t>
            </a:r>
            <a:endParaRPr lang="nl-NL" b="0" dirty="0"/>
          </a:p>
          <a:p>
            <a:endParaRPr lang="nl-NL" b="0" dirty="0"/>
          </a:p>
          <a:p>
            <a:r>
              <a:rPr lang="nl-NL" b="0" dirty="0"/>
              <a:t>Machine </a:t>
            </a:r>
            <a:r>
              <a:rPr lang="nl-NL" b="0" dirty="0" err="1"/>
              <a:t>learning</a:t>
            </a:r>
            <a:r>
              <a:rPr lang="nl-NL" b="0" dirty="0"/>
              <a:t> </a:t>
            </a:r>
            <a:r>
              <a:rPr lang="nl-NL" b="0" dirty="0" err="1"/>
              <a:t>models</a:t>
            </a:r>
            <a:endParaRPr lang="nl-NL" b="0" dirty="0"/>
          </a:p>
          <a:p>
            <a:endParaRPr lang="nl-NL" b="0" dirty="0"/>
          </a:p>
          <a:p>
            <a:r>
              <a:rPr lang="nl-NL" b="0" dirty="0" err="1"/>
              <a:t>Explainability</a:t>
            </a:r>
            <a:r>
              <a:rPr lang="nl-NL" b="0" dirty="0"/>
              <a:t> </a:t>
            </a:r>
            <a:r>
              <a:rPr lang="nl-NL" b="0" dirty="0" err="1"/>
              <a:t>methods</a:t>
            </a:r>
            <a:endParaRPr lang="nl-NL" b="0" dirty="0"/>
          </a:p>
          <a:p>
            <a:endParaRPr lang="nl-NL" b="0" dirty="0"/>
          </a:p>
          <a:p>
            <a:r>
              <a:rPr lang="nl-NL" b="0" dirty="0" err="1"/>
              <a:t>Wrap</a:t>
            </a:r>
            <a:r>
              <a:rPr lang="nl-NL" b="0" dirty="0"/>
              <a:t> up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0" dirty="0" err="1"/>
              <a:t>conclusion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63032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inhoud 4">
            <a:extLst>
              <a:ext uri="{FF2B5EF4-FFF2-40B4-BE49-F238E27FC236}">
                <a16:creationId xmlns:a16="http://schemas.microsoft.com/office/drawing/2014/main" id="{4B1F741C-4901-484E-BC97-2B2B48E61B98}"/>
              </a:ext>
            </a:extLst>
          </p:cNvPr>
          <p:cNvSpPr txBox="1">
            <a:spLocks/>
          </p:cNvSpPr>
          <p:nvPr/>
        </p:nvSpPr>
        <p:spPr>
          <a:xfrm>
            <a:off x="633412" y="2312987"/>
            <a:ext cx="10720388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89B"/>
              </a:buClr>
              <a:buSzPct val="100000"/>
              <a:buFont typeface="Verdana" panose="020B0604030504040204" pitchFamily="34" charset="0"/>
              <a:buChar char="›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3688" indent="-2857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3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Variables:</a:t>
            </a:r>
          </a:p>
          <a:p>
            <a:pPr lvl="1"/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occupants</a:t>
            </a:r>
            <a:endParaRPr lang="nl-NL" dirty="0"/>
          </a:p>
          <a:p>
            <a:pPr lvl="1"/>
            <a:r>
              <a:rPr lang="nl-NL" dirty="0"/>
              <a:t>Total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dirty="0" err="1"/>
              <a:t>Number</a:t>
            </a:r>
            <a:r>
              <a:rPr lang="nl-NL" dirty="0"/>
              <a:t> of rooms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1D4E66F-F38E-4B19-B33B-053CC2195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577396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55A9B7-B90D-444F-8196-AD46C38D51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31" y="2577396"/>
            <a:ext cx="755245" cy="755245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E9BEA4D-B6BC-4809-AFB1-DD254F39E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50" y="2577396"/>
            <a:ext cx="755244" cy="7552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D6D6EE3E-F19D-4F33-B293-6B8E5B73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63" y="2577396"/>
            <a:ext cx="755244" cy="755244"/>
          </a:xfrm>
          <a:ln w="28575">
            <a:solidFill>
              <a:schemeClr val="tx1"/>
            </a:solidFill>
          </a:ln>
        </p:spPr>
      </p:pic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F889696B-9250-4967-B051-1CE9BC0FE78C}"/>
              </a:ext>
            </a:extLst>
          </p:cNvPr>
          <p:cNvCxnSpPr/>
          <p:nvPr/>
        </p:nvCxnSpPr>
        <p:spPr>
          <a:xfrm>
            <a:off x="3596143" y="2955018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1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inhoud 4">
            <a:extLst>
              <a:ext uri="{FF2B5EF4-FFF2-40B4-BE49-F238E27FC236}">
                <a16:creationId xmlns:a16="http://schemas.microsoft.com/office/drawing/2014/main" id="{4B1F741C-4901-484E-BC97-2B2B48E61B98}"/>
              </a:ext>
            </a:extLst>
          </p:cNvPr>
          <p:cNvSpPr txBox="1">
            <a:spLocks/>
          </p:cNvSpPr>
          <p:nvPr/>
        </p:nvSpPr>
        <p:spPr>
          <a:xfrm>
            <a:off x="633412" y="2312987"/>
            <a:ext cx="10720388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89B"/>
              </a:buClr>
              <a:buSzPct val="100000"/>
              <a:buFont typeface="Verdana" panose="020B0604030504040204" pitchFamily="34" charset="0"/>
              <a:buChar char="›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3688" indent="-2857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3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(	  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Coalitions</a:t>
            </a:r>
            <a:r>
              <a:rPr lang="nl-NL" dirty="0"/>
              <a:t>:</a:t>
            </a:r>
          </a:p>
          <a:p>
            <a:endParaRPr lang="nl-NL" dirty="0"/>
          </a:p>
          <a:p>
            <a:pPr lvl="1"/>
            <a:r>
              <a:rPr lang="nl-NL" dirty="0"/>
              <a:t>	  /	        /			  /</a:t>
            </a:r>
            <a:endParaRPr lang="nl-NL" i="0" dirty="0"/>
          </a:p>
          <a:p>
            <a:endParaRPr lang="nl-NL" dirty="0" err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E9BEA4D-B6BC-4809-AFB1-DD254F39E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08" y="2476728"/>
            <a:ext cx="755244" cy="7552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9E5377E8-7FE9-4648-8A9F-57B8264B2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2" y="4726375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E19546F-4B5E-4A89-BA7C-7CE120C7D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3" y="4726371"/>
            <a:ext cx="755245" cy="755245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608DB8A-F05E-43E3-8D45-3F5BEE017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66" y="4726371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E24D52CA-2325-49BF-9656-4EC2E55DE1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2" y="4726371"/>
            <a:ext cx="755245" cy="755245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E3C00254-0FBE-4BB1-85A5-755167A826BF}"/>
              </a:ext>
            </a:extLst>
          </p:cNvPr>
          <p:cNvSpPr txBox="1"/>
          <p:nvPr/>
        </p:nvSpPr>
        <p:spPr>
          <a:xfrm>
            <a:off x="5662705" y="4591734"/>
            <a:ext cx="13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400" i="0" dirty="0"/>
              <a:t>Ø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28462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inhoud 4">
            <a:extLst>
              <a:ext uri="{FF2B5EF4-FFF2-40B4-BE49-F238E27FC236}">
                <a16:creationId xmlns:a16="http://schemas.microsoft.com/office/drawing/2014/main" id="{4B1F741C-4901-484E-BC97-2B2B48E61B98}"/>
              </a:ext>
            </a:extLst>
          </p:cNvPr>
          <p:cNvSpPr txBox="1">
            <a:spLocks/>
          </p:cNvSpPr>
          <p:nvPr/>
        </p:nvSpPr>
        <p:spPr>
          <a:xfrm>
            <a:off x="633412" y="2312987"/>
            <a:ext cx="10720388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89B"/>
              </a:buClr>
              <a:buSzPct val="100000"/>
              <a:buFont typeface="Verdana" panose="020B0604030504040204" pitchFamily="34" charset="0"/>
              <a:buChar char="›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3688" indent="-2857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3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r>
              <a:rPr lang="nl-NL" dirty="0" err="1"/>
              <a:t>Coalition</a:t>
            </a:r>
            <a:r>
              <a:rPr lang="nl-NL" dirty="0"/>
              <a:t>(	       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1D4E66F-F38E-4B19-B33B-053CC2195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0" y="3651753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E9BEA4D-B6BC-4809-AFB1-DD254F39E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98" y="3651753"/>
            <a:ext cx="755244" cy="7552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F889696B-9250-4967-B051-1CE9BC0FE78C}"/>
              </a:ext>
            </a:extLst>
          </p:cNvPr>
          <p:cNvCxnSpPr/>
          <p:nvPr/>
        </p:nvCxnSpPr>
        <p:spPr>
          <a:xfrm>
            <a:off x="4015591" y="402937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EDF3023-B0B2-4FD2-85FA-4388ED4EA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6" y="2451003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9F7F7BB-9281-47E9-AFFE-0FF9F97AA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78" y="3651753"/>
            <a:ext cx="755246" cy="755246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690B40B-1D9A-4E31-8576-D4822EEDC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0" y="4719424"/>
            <a:ext cx="755245" cy="75524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C444A52A-D79C-4D5B-9002-595491545180}"/>
              </a:ext>
            </a:extLst>
          </p:cNvPr>
          <p:cNvCxnSpPr/>
          <p:nvPr/>
        </p:nvCxnSpPr>
        <p:spPr>
          <a:xfrm>
            <a:off x="4015591" y="5097046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77B5623-6288-448E-A426-DC28663E6A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78" y="4719424"/>
            <a:ext cx="755246" cy="755246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A0038678-9584-4D0B-9652-61182E0F68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72" y="4719424"/>
            <a:ext cx="755246" cy="755246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DDA28082-EEDA-4B27-AF43-06C17A4EA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02" y="4792656"/>
            <a:ext cx="755245" cy="755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A5E90EC5-1AFB-4F18-8DC2-93A8D701F0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1" y="3651752"/>
            <a:ext cx="755245" cy="755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61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794027"/>
            <a:ext cx="11249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E4DA3D-16EF-4694-8580-36E43A0B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6"/>
            <a:ext cx="12192000" cy="41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2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Shapley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Pros</a:t>
            </a:r>
          </a:p>
          <a:p>
            <a:pPr lvl="1"/>
            <a:r>
              <a:rPr lang="nl-NL" dirty="0"/>
              <a:t>Single </a:t>
            </a:r>
            <a:r>
              <a:rPr lang="nl-NL" dirty="0" err="1"/>
              <a:t>value</a:t>
            </a:r>
            <a:endParaRPr lang="nl-NL" dirty="0"/>
          </a:p>
          <a:p>
            <a:pPr lvl="1"/>
            <a:r>
              <a:rPr lang="nl-NL" dirty="0"/>
              <a:t>Strong foundation in Game </a:t>
            </a:r>
            <a:r>
              <a:rPr lang="nl-NL" dirty="0" err="1"/>
              <a:t>Theory</a:t>
            </a:r>
            <a:endParaRPr lang="nl-NL" dirty="0"/>
          </a:p>
          <a:p>
            <a:pPr lvl="1"/>
            <a:r>
              <a:rPr lang="nl-NL" dirty="0"/>
              <a:t>Works well </a:t>
            </a:r>
            <a:r>
              <a:rPr lang="nl-NL" dirty="0" err="1"/>
              <a:t>for</a:t>
            </a:r>
            <a:r>
              <a:rPr lang="nl-NL" dirty="0"/>
              <a:t> additive </a:t>
            </a:r>
            <a:r>
              <a:rPr lang="nl-NL" dirty="0" err="1"/>
              <a:t>contributions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Cons</a:t>
            </a:r>
            <a:endParaRPr lang="nl-NL" dirty="0"/>
          </a:p>
          <a:p>
            <a:pPr lvl="1"/>
            <a:r>
              <a:rPr lang="nl-NL" dirty="0"/>
              <a:t>Does </a:t>
            </a:r>
            <a:r>
              <a:rPr lang="nl-NL" dirty="0" err="1"/>
              <a:t>not</a:t>
            </a:r>
            <a:r>
              <a:rPr lang="nl-NL" dirty="0"/>
              <a:t> show </a:t>
            </a: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effects</a:t>
            </a:r>
            <a:endParaRPr lang="nl-NL" dirty="0"/>
          </a:p>
          <a:p>
            <a:pPr lvl="1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time </a:t>
            </a:r>
            <a:r>
              <a:rPr lang="nl-NL" dirty="0" err="1"/>
              <a:t>consuming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6783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dirty="0" err="1"/>
              <a:t>Local</a:t>
            </a:r>
            <a:r>
              <a:rPr lang="nl-NL" b="0" dirty="0"/>
              <a:t> </a:t>
            </a:r>
            <a:r>
              <a:rPr lang="nl-NL" b="0" dirty="0" err="1"/>
              <a:t>Interpretable</a:t>
            </a:r>
            <a:r>
              <a:rPr lang="nl-NL" b="0" dirty="0"/>
              <a:t> Model-</a:t>
            </a:r>
            <a:r>
              <a:rPr lang="nl-NL" b="0" dirty="0" err="1"/>
              <a:t>agnostic</a:t>
            </a:r>
            <a:r>
              <a:rPr lang="nl-NL" b="0" dirty="0"/>
              <a:t> </a:t>
            </a:r>
            <a:r>
              <a:rPr lang="nl-NL" b="0" dirty="0" err="1"/>
              <a:t>Explanations</a:t>
            </a:r>
            <a:endParaRPr lang="nl-NL" b="0" dirty="0"/>
          </a:p>
          <a:p>
            <a:endParaRPr lang="nl-NL" b="0" dirty="0"/>
          </a:p>
          <a:p>
            <a:r>
              <a:rPr lang="nl-NL" b="0" dirty="0"/>
              <a:t>Fit a </a:t>
            </a:r>
            <a:r>
              <a:rPr lang="nl-NL" b="0" dirty="0" err="1"/>
              <a:t>simple</a:t>
            </a:r>
            <a:r>
              <a:rPr lang="nl-NL" b="0" dirty="0"/>
              <a:t> model on a black box model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explain</a:t>
            </a:r>
            <a:r>
              <a:rPr lang="nl-NL" b="0" dirty="0"/>
              <a:t> </a:t>
            </a:r>
            <a:r>
              <a:rPr lang="nl-NL" b="0" dirty="0" err="1"/>
              <a:t>an</a:t>
            </a:r>
            <a:r>
              <a:rPr lang="nl-NL" b="0" dirty="0"/>
              <a:t> </a:t>
            </a:r>
            <a:r>
              <a:rPr lang="nl-NL" b="0" dirty="0" err="1"/>
              <a:t>instance</a:t>
            </a:r>
            <a:endParaRPr lang="nl-NL" b="0" dirty="0"/>
          </a:p>
          <a:p>
            <a:endParaRPr lang="nl-NL" b="0" dirty="0"/>
          </a:p>
          <a:p>
            <a:r>
              <a:rPr lang="nl-NL" b="0" dirty="0" err="1"/>
              <a:t>Oversimplification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39033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steps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dirty="0" err="1"/>
              <a:t>Permute</a:t>
            </a:r>
            <a:r>
              <a:rPr lang="nl-NL" b="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9185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Permute</a:t>
            </a:r>
            <a:r>
              <a:rPr lang="nl-NL" dirty="0"/>
              <a:t> data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312987"/>
            <a:ext cx="5123809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11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steps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Permute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endParaRPr lang="nl-NL" b="0" dirty="0"/>
          </a:p>
          <a:p>
            <a:r>
              <a:rPr lang="nl-NL" b="0" dirty="0" err="1"/>
              <a:t>Calculate</a:t>
            </a:r>
            <a:r>
              <a:rPr lang="nl-NL" b="0" dirty="0"/>
              <a:t> </a:t>
            </a:r>
            <a:r>
              <a:rPr lang="nl-NL" b="0" dirty="0" err="1"/>
              <a:t>distance</a:t>
            </a:r>
            <a:r>
              <a:rPr lang="nl-NL" b="0" dirty="0"/>
              <a:t> </a:t>
            </a:r>
            <a:r>
              <a:rPr lang="nl-NL" b="0" dirty="0" err="1"/>
              <a:t>measure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218328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Explainability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dirty="0" err="1"/>
              <a:t>What</a:t>
            </a:r>
            <a:r>
              <a:rPr lang="nl-NL" dirty="0"/>
              <a:t>?</a:t>
            </a:r>
          </a:p>
          <a:p>
            <a:pPr lvl="1">
              <a:lnSpc>
                <a:spcPct val="100000"/>
              </a:lnSpc>
            </a:pPr>
            <a:r>
              <a:rPr lang="nl-NL" b="0" dirty="0" err="1"/>
              <a:t>Why</a:t>
            </a:r>
            <a:r>
              <a:rPr lang="nl-NL" b="0" dirty="0"/>
              <a:t> </a:t>
            </a:r>
            <a:r>
              <a:rPr lang="nl-NL" b="0" dirty="0" err="1"/>
              <a:t>am</a:t>
            </a:r>
            <a:r>
              <a:rPr lang="nl-NL" b="0" dirty="0"/>
              <a:t> I </a:t>
            </a:r>
            <a:r>
              <a:rPr lang="nl-NL" b="0" dirty="0" err="1"/>
              <a:t>getting</a:t>
            </a:r>
            <a:r>
              <a:rPr lang="nl-NL" b="0" dirty="0"/>
              <a:t> a discount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0" dirty="0" err="1"/>
              <a:t>my</a:t>
            </a:r>
            <a:r>
              <a:rPr lang="nl-NL" b="0" dirty="0"/>
              <a:t> </a:t>
            </a:r>
            <a:r>
              <a:rPr lang="nl-NL" b="0" dirty="0" err="1"/>
              <a:t>neighbour</a:t>
            </a:r>
            <a:r>
              <a:rPr lang="nl-NL" b="0" dirty="0"/>
              <a:t> </a:t>
            </a:r>
            <a:r>
              <a:rPr lang="nl-NL" b="0" dirty="0" err="1"/>
              <a:t>isn’t</a:t>
            </a:r>
            <a:r>
              <a:rPr lang="nl-NL" b="0" dirty="0"/>
              <a:t>?</a:t>
            </a:r>
          </a:p>
          <a:p>
            <a:pPr lvl="1">
              <a:lnSpc>
                <a:spcPct val="100000"/>
              </a:lnSpc>
            </a:pPr>
            <a:r>
              <a:rPr lang="nl-NL" b="0" dirty="0" err="1"/>
              <a:t>Why</a:t>
            </a:r>
            <a:r>
              <a:rPr lang="nl-NL" b="0" dirty="0"/>
              <a:t> are we </a:t>
            </a:r>
            <a:r>
              <a:rPr lang="nl-NL" b="0" dirty="0" err="1"/>
              <a:t>predicting</a:t>
            </a:r>
            <a:r>
              <a:rPr lang="nl-NL" b="0" dirty="0"/>
              <a:t> </a:t>
            </a:r>
            <a:r>
              <a:rPr lang="nl-NL" b="0" dirty="0" err="1"/>
              <a:t>people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buy</a:t>
            </a:r>
            <a:r>
              <a:rPr lang="nl-NL" b="0" dirty="0"/>
              <a:t> </a:t>
            </a:r>
            <a:r>
              <a:rPr lang="nl-NL" b="0" dirty="0" err="1"/>
              <a:t>certain</a:t>
            </a:r>
            <a:r>
              <a:rPr lang="nl-NL" b="0" dirty="0"/>
              <a:t> </a:t>
            </a:r>
            <a:r>
              <a:rPr lang="nl-NL" b="0" dirty="0" err="1"/>
              <a:t>products</a:t>
            </a:r>
            <a:r>
              <a:rPr lang="nl-NL" b="0" dirty="0"/>
              <a:t>?</a:t>
            </a:r>
          </a:p>
          <a:p>
            <a:pPr lvl="1">
              <a:lnSpc>
                <a:spcPct val="100000"/>
              </a:lnSpc>
            </a:pPr>
            <a:r>
              <a:rPr lang="nl-NL" b="0" dirty="0"/>
              <a:t>How </a:t>
            </a:r>
            <a:r>
              <a:rPr lang="nl-NL" b="0" dirty="0" err="1"/>
              <a:t>certain</a:t>
            </a:r>
            <a:r>
              <a:rPr lang="nl-NL" b="0" dirty="0"/>
              <a:t> is </a:t>
            </a:r>
            <a:r>
              <a:rPr lang="nl-NL" b="0" dirty="0" err="1"/>
              <a:t>the</a:t>
            </a:r>
            <a:r>
              <a:rPr lang="nl-NL" b="0" dirty="0"/>
              <a:t> </a:t>
            </a:r>
            <a:r>
              <a:rPr lang="nl-NL" b="0" dirty="0" err="1"/>
              <a:t>car</a:t>
            </a:r>
            <a:r>
              <a:rPr lang="nl-NL" b="0" dirty="0"/>
              <a:t>, </a:t>
            </a:r>
            <a:r>
              <a:rPr lang="nl-NL" b="0" dirty="0" err="1"/>
              <a:t>what</a:t>
            </a:r>
            <a:r>
              <a:rPr lang="nl-NL" b="0" dirty="0"/>
              <a:t> is </a:t>
            </a:r>
            <a:r>
              <a:rPr lang="nl-NL" b="0" dirty="0" err="1"/>
              <a:t>it’s</a:t>
            </a:r>
            <a:r>
              <a:rPr lang="nl-NL" b="0" dirty="0"/>
              <a:t> priority?</a:t>
            </a:r>
          </a:p>
          <a:p>
            <a:pPr>
              <a:lnSpc>
                <a:spcPct val="100000"/>
              </a:lnSpc>
            </a:pPr>
            <a:endParaRPr lang="nl-NL" b="0" dirty="0"/>
          </a:p>
          <a:p>
            <a:pPr>
              <a:lnSpc>
                <a:spcPct val="100000"/>
              </a:lnSpc>
            </a:pPr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pPr lvl="1">
              <a:lnSpc>
                <a:spcPct val="100000"/>
              </a:lnSpc>
            </a:pPr>
            <a:r>
              <a:rPr lang="nl-NL" b="0" dirty="0"/>
              <a:t>GDPR, non-</a:t>
            </a:r>
            <a:r>
              <a:rPr lang="nl-NL" b="0" dirty="0" err="1"/>
              <a:t>discrimination</a:t>
            </a:r>
            <a:r>
              <a:rPr lang="nl-NL" b="0" dirty="0"/>
              <a:t>, </a:t>
            </a:r>
            <a:r>
              <a:rPr lang="nl-NL" b="0" dirty="0" err="1"/>
              <a:t>transparency</a:t>
            </a:r>
            <a:r>
              <a:rPr lang="nl-NL" b="0" dirty="0"/>
              <a:t>, </a:t>
            </a:r>
            <a:r>
              <a:rPr lang="nl-NL" b="0" dirty="0" err="1"/>
              <a:t>fairness</a:t>
            </a:r>
            <a:r>
              <a:rPr lang="nl-NL" b="0" dirty="0"/>
              <a:t>, trust, control</a:t>
            </a:r>
          </a:p>
        </p:txBody>
      </p:sp>
    </p:spTree>
    <p:extLst>
      <p:ext uri="{BB962C8B-B14F-4D97-AF65-F5344CB8AC3E}">
        <p14:creationId xmlns:p14="http://schemas.microsoft.com/office/powerpoint/2010/main" val="1218148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measure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312987"/>
            <a:ext cx="5123809" cy="3790476"/>
          </a:xfrm>
        </p:spPr>
      </p:pic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633412" y="2312987"/>
            <a:ext cx="10720388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89B"/>
              </a:buClr>
              <a:buSzPct val="100000"/>
              <a:buFont typeface="Verdana" panose="020B0604030504040204" pitchFamily="34" charset="0"/>
              <a:buChar char="›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3688" indent="-2857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3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862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steps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Permute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endParaRPr lang="nl-NL" b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Calculate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distance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measure</a:t>
            </a:r>
            <a:endParaRPr lang="nl-NL" b="0" dirty="0">
              <a:solidFill>
                <a:schemeClr val="bg1">
                  <a:lumMod val="75000"/>
                </a:schemeClr>
              </a:solidFill>
            </a:endParaRPr>
          </a:p>
          <a:p>
            <a:endParaRPr lang="nl-NL" b="0" dirty="0"/>
          </a:p>
          <a:p>
            <a:r>
              <a:rPr lang="nl-NL" b="0" dirty="0"/>
              <a:t>Make </a:t>
            </a:r>
            <a:r>
              <a:rPr lang="nl-NL" b="0" dirty="0" err="1"/>
              <a:t>predictions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black box model</a:t>
            </a:r>
          </a:p>
        </p:txBody>
      </p:sp>
    </p:spTree>
    <p:extLst>
      <p:ext uri="{BB962C8B-B14F-4D97-AF65-F5344CB8AC3E}">
        <p14:creationId xmlns:p14="http://schemas.microsoft.com/office/powerpoint/2010/main" val="233627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black box model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312987"/>
            <a:ext cx="5143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9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steps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Permute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endParaRPr lang="nl-NL" b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Calculate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distance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measure</a:t>
            </a:r>
            <a:endParaRPr lang="nl-NL" b="0" dirty="0">
              <a:solidFill>
                <a:schemeClr val="bg1">
                  <a:lumMod val="75000"/>
                </a:schemeClr>
              </a:solidFill>
            </a:endParaRPr>
          </a:p>
          <a:p>
            <a:endParaRPr lang="nl-NL" b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NL" b="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nl-NL" b="0" dirty="0">
                <a:solidFill>
                  <a:schemeClr val="bg1">
                    <a:lumMod val="75000"/>
                  </a:schemeClr>
                </a:solidFill>
              </a:rPr>
              <a:t> black box model</a:t>
            </a:r>
          </a:p>
          <a:p>
            <a:endParaRPr lang="nl-NL" b="0" dirty="0"/>
          </a:p>
          <a:p>
            <a:r>
              <a:rPr lang="nl-NL" b="0" dirty="0" err="1"/>
              <a:t>Choose</a:t>
            </a:r>
            <a:r>
              <a:rPr lang="nl-NL" b="0" dirty="0"/>
              <a:t> features</a:t>
            </a:r>
          </a:p>
          <a:p>
            <a:endParaRPr lang="nl-NL" b="0" dirty="0"/>
          </a:p>
          <a:p>
            <a:r>
              <a:rPr lang="nl-NL" b="0" dirty="0"/>
              <a:t>Fit a </a:t>
            </a:r>
            <a:r>
              <a:rPr lang="nl-NL" b="0" dirty="0" err="1"/>
              <a:t>simple</a:t>
            </a:r>
            <a:r>
              <a:rPr lang="nl-NL" b="0" dirty="0"/>
              <a:t> model (</a:t>
            </a:r>
            <a:r>
              <a:rPr lang="nl-NL" b="0" dirty="0" err="1"/>
              <a:t>based</a:t>
            </a:r>
            <a:r>
              <a:rPr lang="nl-NL" b="0" dirty="0"/>
              <a:t> on </a:t>
            </a:r>
            <a:r>
              <a:rPr lang="nl-NL" b="0" dirty="0" err="1"/>
              <a:t>distance</a:t>
            </a:r>
            <a:r>
              <a:rPr lang="nl-NL" b="0" dirty="0"/>
              <a:t> </a:t>
            </a:r>
            <a:r>
              <a:rPr lang="nl-NL" b="0" dirty="0" err="1"/>
              <a:t>measure</a:t>
            </a:r>
            <a:r>
              <a:rPr lang="nl-NL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47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Fit a </a:t>
            </a:r>
            <a:r>
              <a:rPr lang="nl-NL" dirty="0" err="1"/>
              <a:t>simple</a:t>
            </a:r>
            <a:r>
              <a:rPr lang="nl-NL" dirty="0"/>
              <a:t> model (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312987"/>
            <a:ext cx="5142857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7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Fit a </a:t>
            </a:r>
            <a:r>
              <a:rPr lang="nl-NL" dirty="0" err="1"/>
              <a:t>simple</a:t>
            </a:r>
            <a:r>
              <a:rPr lang="nl-NL" dirty="0"/>
              <a:t> model (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2312987"/>
            <a:ext cx="5124450" cy="38004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312987"/>
            <a:ext cx="5142857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1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Explanation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FAA047A-694C-4249-8970-F1A5C145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2312987"/>
            <a:ext cx="5124450" cy="380537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9BADAE4-C10D-4970-8C29-65698692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75" y="2312987"/>
            <a:ext cx="5105470" cy="3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87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Explanation</a:t>
            </a:r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E157EA-C922-4A43-B0F8-980EEAC4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6"/>
            <a:ext cx="12192000" cy="45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5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</a:t>
            </a:r>
            <a:r>
              <a:rPr lang="nl-NL" dirty="0" err="1"/>
              <a:t>for</a:t>
            </a:r>
            <a:r>
              <a:rPr lang="nl-NL" dirty="0"/>
              <a:t>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67904-FDCC-4A8C-AF14-4E1F59AA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71" y="2189688"/>
            <a:ext cx="7318258" cy="39872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46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“</a:t>
            </a:r>
            <a:r>
              <a:rPr lang="nl-NL" dirty="0" err="1"/>
              <a:t>This</a:t>
            </a:r>
            <a:r>
              <a:rPr lang="nl-NL" dirty="0"/>
              <a:t> movie was </a:t>
            </a:r>
            <a:r>
              <a:rPr lang="nl-NL" dirty="0" err="1"/>
              <a:t>not</a:t>
            </a:r>
            <a:r>
              <a:rPr lang="nl-NL" dirty="0"/>
              <a:t> bad at </a:t>
            </a:r>
            <a:r>
              <a:rPr lang="nl-NL" dirty="0" err="1"/>
              <a:t>all</a:t>
            </a:r>
            <a:r>
              <a:rPr lang="nl-NL" dirty="0"/>
              <a:t>.”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3129756"/>
            <a:ext cx="10029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dirty="0" err="1"/>
              <a:t>Explainability</a:t>
            </a:r>
            <a:endParaRPr lang="nl-NL" b="0" dirty="0"/>
          </a:p>
          <a:p>
            <a:endParaRPr lang="nl-NL" b="0" dirty="0"/>
          </a:p>
          <a:p>
            <a:r>
              <a:rPr lang="nl-NL" dirty="0"/>
              <a:t>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endParaRPr lang="nl-NL" b="0" dirty="0"/>
          </a:p>
          <a:p>
            <a:r>
              <a:rPr lang="nl-NL" b="0" dirty="0" err="1"/>
              <a:t>Explainability</a:t>
            </a:r>
            <a:r>
              <a:rPr lang="nl-NL" b="0" dirty="0"/>
              <a:t> </a:t>
            </a:r>
            <a:r>
              <a:rPr lang="nl-NL" b="0" dirty="0" err="1"/>
              <a:t>methods</a:t>
            </a:r>
            <a:endParaRPr lang="nl-NL" b="0" dirty="0"/>
          </a:p>
          <a:p>
            <a:endParaRPr lang="nl-NL" b="0" dirty="0"/>
          </a:p>
          <a:p>
            <a:r>
              <a:rPr lang="nl-NL" b="0" dirty="0" err="1"/>
              <a:t>Wrap</a:t>
            </a:r>
            <a:r>
              <a:rPr lang="nl-NL" b="0" dirty="0"/>
              <a:t> up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0" dirty="0" err="1"/>
              <a:t>conclusion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188767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LIME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Pros</a:t>
            </a:r>
          </a:p>
          <a:p>
            <a:pPr lvl="1"/>
            <a:r>
              <a:rPr lang="nl-NL" dirty="0" err="1"/>
              <a:t>Readable</a:t>
            </a:r>
            <a:r>
              <a:rPr lang="nl-NL" dirty="0"/>
              <a:t>/</a:t>
            </a:r>
            <a:r>
              <a:rPr lang="nl-NL" dirty="0" err="1"/>
              <a:t>visual</a:t>
            </a:r>
            <a:endParaRPr lang="nl-NL" dirty="0"/>
          </a:p>
          <a:p>
            <a:pPr lvl="1"/>
            <a:r>
              <a:rPr lang="nl-NL" dirty="0" err="1"/>
              <a:t>Configurable</a:t>
            </a:r>
            <a:endParaRPr lang="nl-NL" dirty="0"/>
          </a:p>
          <a:p>
            <a:pPr lvl="1"/>
            <a:r>
              <a:rPr lang="nl-NL" dirty="0" err="1"/>
              <a:t>Applicable</a:t>
            </a:r>
            <a:r>
              <a:rPr lang="nl-NL" dirty="0"/>
              <a:t> on </a:t>
            </a:r>
            <a:r>
              <a:rPr lang="nl-NL" dirty="0" err="1"/>
              <a:t>tabular</a:t>
            </a:r>
            <a:r>
              <a:rPr lang="nl-NL" dirty="0"/>
              <a:t> data, images,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Cons</a:t>
            </a:r>
            <a:endParaRPr lang="nl-NL" dirty="0"/>
          </a:p>
          <a:p>
            <a:pPr lvl="1"/>
            <a:r>
              <a:rPr lang="nl-NL" dirty="0"/>
              <a:t>Definition of </a:t>
            </a:r>
            <a:r>
              <a:rPr lang="nl-NL" dirty="0" err="1"/>
              <a:t>neighbourhood</a:t>
            </a:r>
            <a:r>
              <a:rPr lang="nl-NL" dirty="0"/>
              <a:t> is hard</a:t>
            </a:r>
          </a:p>
          <a:p>
            <a:pPr lvl="1"/>
            <a:r>
              <a:rPr lang="nl-NL" dirty="0" err="1"/>
              <a:t>Instable</a:t>
            </a:r>
            <a:r>
              <a:rPr lang="nl-NL" dirty="0"/>
              <a:t> </a:t>
            </a:r>
            <a:r>
              <a:rPr lang="nl-NL" dirty="0" err="1"/>
              <a:t>explanations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255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dirty="0" err="1"/>
              <a:t>Many</a:t>
            </a:r>
            <a:r>
              <a:rPr lang="nl-NL" b="0" dirty="0"/>
              <a:t> </a:t>
            </a:r>
            <a:r>
              <a:rPr lang="nl-NL" b="0" dirty="0" err="1"/>
              <a:t>reasons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explain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</a:t>
            </a:r>
            <a:r>
              <a:rPr lang="nl-NL" b="0" dirty="0" err="1"/>
              <a:t>models</a:t>
            </a:r>
            <a:endParaRPr lang="nl-NL" b="0" dirty="0"/>
          </a:p>
          <a:p>
            <a:endParaRPr lang="nl-NL" b="0" dirty="0"/>
          </a:p>
          <a:p>
            <a:r>
              <a:rPr lang="nl-NL" b="0" dirty="0" err="1"/>
              <a:t>Many</a:t>
            </a:r>
            <a:r>
              <a:rPr lang="nl-NL" b="0" dirty="0"/>
              <a:t> </a:t>
            </a:r>
            <a:r>
              <a:rPr lang="nl-NL" b="0" dirty="0" err="1"/>
              <a:t>ways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explain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</a:t>
            </a:r>
            <a:r>
              <a:rPr lang="nl-NL" b="0" dirty="0" err="1"/>
              <a:t>models</a:t>
            </a:r>
            <a:endParaRPr lang="nl-NL" b="0" dirty="0"/>
          </a:p>
          <a:p>
            <a:endParaRPr lang="nl-NL" b="0" dirty="0"/>
          </a:p>
          <a:p>
            <a:r>
              <a:rPr lang="nl-NL" b="0" dirty="0"/>
              <a:t>Breakdown plots, </a:t>
            </a:r>
            <a:r>
              <a:rPr lang="nl-NL" b="0" dirty="0" err="1"/>
              <a:t>Shapley</a:t>
            </a:r>
            <a:r>
              <a:rPr lang="nl-NL" b="0" dirty="0"/>
              <a:t> </a:t>
            </a:r>
            <a:r>
              <a:rPr lang="nl-NL" b="0" dirty="0" err="1"/>
              <a:t>values</a:t>
            </a:r>
            <a:r>
              <a:rPr lang="nl-NL" b="0" dirty="0"/>
              <a:t>, LIME</a:t>
            </a:r>
          </a:p>
        </p:txBody>
      </p:sp>
    </p:spTree>
    <p:extLst>
      <p:ext uri="{BB962C8B-B14F-4D97-AF65-F5344CB8AC3E}">
        <p14:creationId xmlns:p14="http://schemas.microsoft.com/office/powerpoint/2010/main" val="2074598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nl-NL" dirty="0">
                <a:sym typeface="Wingdings" panose="05000000000000000000" pitchFamily="2" charset="2"/>
              </a:rPr>
            </a:br>
            <a:r>
              <a:rPr lang="nl-NL" dirty="0" err="1">
                <a:sym typeface="Wingdings" panose="05000000000000000000" pitchFamily="2" charset="2"/>
              </a:rPr>
              <a:t>Sometimes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explainability</a:t>
            </a:r>
            <a:r>
              <a:rPr lang="nl-NL" dirty="0">
                <a:sym typeface="Wingdings" panose="05000000000000000000" pitchFamily="2" charset="2"/>
              </a:rPr>
              <a:t> is </a:t>
            </a:r>
            <a:r>
              <a:rPr lang="nl-NL" dirty="0" err="1">
                <a:sym typeface="Wingdings" panose="05000000000000000000" pitchFamily="2" charset="2"/>
              </a:rPr>
              <a:t>better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than</a:t>
            </a:r>
            <a:r>
              <a:rPr lang="nl-NL" dirty="0">
                <a:sym typeface="Wingdings" panose="05000000000000000000" pitchFamily="2" charset="2"/>
              </a:rPr>
              <a:t> performance</a:t>
            </a:r>
            <a:br>
              <a:rPr lang="nl-NL" dirty="0">
                <a:sym typeface="Wingdings" panose="05000000000000000000" pitchFamily="2" charset="2"/>
              </a:rPr>
            </a:br>
            <a:br>
              <a:rPr lang="nl-NL" dirty="0">
                <a:sym typeface="Wingdings" panose="05000000000000000000" pitchFamily="2" charset="2"/>
              </a:rPr>
            </a:br>
            <a:r>
              <a:rPr lang="nl-NL" dirty="0" err="1">
                <a:sym typeface="Wingdings" panose="05000000000000000000" pitchFamily="2" charset="2"/>
              </a:rPr>
              <a:t>Questions</a:t>
            </a:r>
            <a:r>
              <a:rPr lang="nl-NL" dirty="0">
                <a:sym typeface="Wingdings" panose="05000000000000000000" pitchFamily="2" charset="2"/>
              </a:rPr>
              <a:t>?</a:t>
            </a:r>
            <a:br>
              <a:rPr lang="nl-NL" dirty="0">
                <a:sym typeface="Wingdings" panose="05000000000000000000" pitchFamily="2" charset="2"/>
              </a:rPr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7"/>
          </p:nvPr>
        </p:nvSpPr>
        <p:spPr>
          <a:xfrm>
            <a:off x="3267050" y="3806071"/>
            <a:ext cx="4680000" cy="691884"/>
          </a:xfrm>
        </p:spPr>
        <p:txBody>
          <a:bodyPr/>
          <a:lstStyle/>
          <a:p>
            <a:r>
              <a:rPr lang="nl-NL" dirty="0"/>
              <a:t>nino.halem@minbzk.nl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F49C98F-7153-4F90-BD27-3403FC0F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450" y="3888355"/>
            <a:ext cx="609600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939765B-AE33-40F1-8463-4537E8A92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2250" y="4573897"/>
            <a:ext cx="540000" cy="540000"/>
          </a:xfrm>
          <a:prstGeom prst="rect">
            <a:avLst/>
          </a:prstGeom>
        </p:spPr>
      </p:pic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849EC011-A58D-408A-92BF-CC8A0EEEE2C8}"/>
              </a:ext>
            </a:extLst>
          </p:cNvPr>
          <p:cNvSpPr txBox="1">
            <a:spLocks/>
          </p:cNvSpPr>
          <p:nvPr/>
        </p:nvSpPr>
        <p:spPr>
          <a:xfrm>
            <a:off x="3267049" y="4497955"/>
            <a:ext cx="7647027" cy="691884"/>
          </a:xfrm>
          <a:prstGeom prst="rect">
            <a:avLst/>
          </a:prstGeom>
        </p:spPr>
        <p:txBody>
          <a:bodyPr vert="horz" lIns="91440" tIns="45720" rIns="91440" bIns="45720" numCol="1" spcCol="18000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89B"/>
              </a:buClr>
              <a:buSzPct val="100000"/>
              <a:buFont typeface="Verdana" panose="020B060403050404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175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3688" indent="-2857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3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https://github.com/RIG-MYCELIA/XAI-workshop</a:t>
            </a:r>
          </a:p>
        </p:txBody>
      </p:sp>
    </p:spTree>
    <p:extLst>
      <p:ext uri="{BB962C8B-B14F-4D97-AF65-F5344CB8AC3E}">
        <p14:creationId xmlns:p14="http://schemas.microsoft.com/office/powerpoint/2010/main" val="40854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interpretable</a:t>
            </a:r>
            <a:r>
              <a:rPr lang="nl-NL" dirty="0"/>
              <a:t> (easy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lvl="1"/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lvl="1"/>
            <a:r>
              <a:rPr lang="nl-NL" dirty="0" err="1"/>
              <a:t>Decision</a:t>
            </a:r>
            <a:r>
              <a:rPr lang="nl-NL" dirty="0"/>
              <a:t> trees</a:t>
            </a:r>
          </a:p>
          <a:p>
            <a:pPr marL="457200" lvl="1"/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interpretable</a:t>
            </a:r>
            <a:r>
              <a:rPr lang="nl-NL" dirty="0"/>
              <a:t> (hard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 lvl="1"/>
            <a:r>
              <a:rPr lang="nl-NL" dirty="0"/>
              <a:t>Random </a:t>
            </a:r>
            <a:r>
              <a:rPr lang="nl-NL" dirty="0" err="1"/>
              <a:t>forests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0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7" y="1992554"/>
            <a:ext cx="6006454" cy="45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  <p:pic>
        <p:nvPicPr>
          <p:cNvPr id="2050" name="Picture 2" descr="https://upload.wikimedia.org/wikipedia/commons/e/eb/Decision_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99" y="1813891"/>
            <a:ext cx="4569190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8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  <p:pic>
        <p:nvPicPr>
          <p:cNvPr id="3074" name="Picture 2" descr="ANN (Artificial Neural Network) Models in R: Code &amp;amp; Examples on How to  Build Your NN -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52" y="2045826"/>
            <a:ext cx="8742696" cy="391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95680"/>
      </p:ext>
    </p:extLst>
  </p:cSld>
  <p:clrMapOvr>
    <a:masterClrMapping/>
  </p:clrMapOvr>
</p:sld>
</file>

<file path=ppt/theme/theme1.xml><?xml version="1.0" encoding="utf-8"?>
<a:theme xmlns:a="http://schemas.openxmlformats.org/drawingml/2006/main" name="Rijkshuisstijl Violet">
  <a:themeElements>
    <a:clrScheme name="Rijks Oranje">
      <a:dk1>
        <a:srgbClr val="000000"/>
      </a:dk1>
      <a:lt1>
        <a:srgbClr val="FFFFFF"/>
      </a:lt1>
      <a:dk2>
        <a:srgbClr val="E17000"/>
      </a:dk2>
      <a:lt2>
        <a:srgbClr val="FBE9D8"/>
      </a:lt2>
      <a:accent1>
        <a:srgbClr val="777C00"/>
      </a:accent1>
      <a:accent2>
        <a:srgbClr val="42145F"/>
      </a:accent2>
      <a:accent3>
        <a:srgbClr val="00689A"/>
      </a:accent3>
      <a:accent4>
        <a:srgbClr val="663227"/>
      </a:accent4>
      <a:accent5>
        <a:srgbClr val="38870D"/>
      </a:accent5>
      <a:accent6>
        <a:srgbClr val="FFB612"/>
      </a:accent6>
      <a:hlink>
        <a:srgbClr val="E17000"/>
      </a:hlink>
      <a:folHlink>
        <a:srgbClr val="F6D4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50" id="{5CE7A3AB-C581-5943-B7AA-E27D17E5C690}" vid="{589D3D6D-71D8-D24C-864B-151F6CD07F2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Rijkshuisstijl Violet</Template>
  <TotalTime>1744</TotalTime>
  <Words>669</Words>
  <Application>Microsoft Office PowerPoint</Application>
  <PresentationFormat>Breedbeeld</PresentationFormat>
  <Paragraphs>245</Paragraphs>
  <Slides>52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6" baseType="lpstr">
      <vt:lpstr>Arial</vt:lpstr>
      <vt:lpstr>Verdana</vt:lpstr>
      <vt:lpstr>Verdana (Body)</vt:lpstr>
      <vt:lpstr>Rijkshuisstijl Violet</vt:lpstr>
      <vt:lpstr>Explainable AI with Python</vt:lpstr>
      <vt:lpstr>About me</vt:lpstr>
      <vt:lpstr>Agenda</vt:lpstr>
      <vt:lpstr>Explainability</vt:lpstr>
      <vt:lpstr>Agenda</vt:lpstr>
      <vt:lpstr>Machine learning models</vt:lpstr>
      <vt:lpstr>Linear regression</vt:lpstr>
      <vt:lpstr>Decision tree</vt:lpstr>
      <vt:lpstr>Neural network</vt:lpstr>
      <vt:lpstr>Random forest</vt:lpstr>
      <vt:lpstr>Agenda</vt:lpstr>
      <vt:lpstr>Explainability</vt:lpstr>
      <vt:lpstr>California block prices</vt:lpstr>
      <vt:lpstr>Breakdown Plot</vt:lpstr>
      <vt:lpstr>California block prices</vt:lpstr>
      <vt:lpstr>Breakdown Plot</vt:lpstr>
      <vt:lpstr>California block prices</vt:lpstr>
      <vt:lpstr>Breakdown Plot</vt:lpstr>
      <vt:lpstr>California block prices</vt:lpstr>
      <vt:lpstr>Breakdown Plot</vt:lpstr>
      <vt:lpstr>California block prices</vt:lpstr>
      <vt:lpstr>Breakdown Plot</vt:lpstr>
      <vt:lpstr>Breakdown Plot</vt:lpstr>
      <vt:lpstr>Breakdown Plot</vt:lpstr>
      <vt:lpstr>Breakdown Plot</vt:lpstr>
      <vt:lpstr>Breakdown Plot</vt:lpstr>
      <vt:lpstr>Breakdown Plot</vt:lpstr>
      <vt:lpstr>Breakdown Plot</vt:lpstr>
      <vt:lpstr>Shapley Values</vt:lpstr>
      <vt:lpstr>Shapley Values</vt:lpstr>
      <vt:lpstr>Shapley Values</vt:lpstr>
      <vt:lpstr>Shapley Values</vt:lpstr>
      <vt:lpstr>Shapley Values</vt:lpstr>
      <vt:lpstr>Shapley Values</vt:lpstr>
      <vt:lpstr>Shapley Values</vt:lpstr>
      <vt:lpstr>LIME</vt:lpstr>
      <vt:lpstr>LIME steps</vt:lpstr>
      <vt:lpstr>Permute data</vt:lpstr>
      <vt:lpstr>LIME steps</vt:lpstr>
      <vt:lpstr>Calculate distance measure</vt:lpstr>
      <vt:lpstr>LIME steps</vt:lpstr>
      <vt:lpstr>Make predictions with black box model</vt:lpstr>
      <vt:lpstr>LIME steps</vt:lpstr>
      <vt:lpstr>Fit a simple model (based on distance measure)</vt:lpstr>
      <vt:lpstr>Fit a simple model (based on distance measure)</vt:lpstr>
      <vt:lpstr>Explanation</vt:lpstr>
      <vt:lpstr>Explanation</vt:lpstr>
      <vt:lpstr>LIME for images</vt:lpstr>
      <vt:lpstr>LIME for text</vt:lpstr>
      <vt:lpstr>LIME</vt:lpstr>
      <vt:lpstr>Summary</vt:lpstr>
      <vt:lpstr> Sometimes explainability is better than performance 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Els Meijer</dc:creator>
  <cp:lastModifiedBy>Nino van Halem</cp:lastModifiedBy>
  <cp:revision>145</cp:revision>
  <dcterms:created xsi:type="dcterms:W3CDTF">2020-12-23T13:35:34Z</dcterms:created>
  <dcterms:modified xsi:type="dcterms:W3CDTF">2021-11-12T13:09:54Z</dcterms:modified>
</cp:coreProperties>
</file>