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3" r:id="rId5"/>
    <p:sldId id="264" r:id="rId6"/>
    <p:sldId id="258" r:id="rId7"/>
    <p:sldId id="257" r:id="rId8"/>
    <p:sldId id="259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719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>
      <p:cViewPr varScale="1">
        <p:scale>
          <a:sx n="74" d="100"/>
          <a:sy n="74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4B4D-3E1A-4DD4-8053-C44C3D7D92BF}" type="datetimeFigureOut">
              <a:rPr lang="ru-RU" smtClean="0"/>
              <a:t>вс 11 12 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2E2A0-56A7-4A0E-A1F1-F7DBB51CBC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9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2E2A0-56A7-4A0E-A1F1-F7DBB51CBC9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6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ABC2-533D-4AAB-9803-5FBA93B44155}" type="datetimeFigureOut">
              <a:rPr lang="ru-RU" smtClean="0"/>
              <a:t>вс 11 12 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E89-E5D7-4D47-A1C8-1A079866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ABC2-533D-4AAB-9803-5FBA93B44155}" type="datetimeFigureOut">
              <a:rPr lang="ru-RU" smtClean="0"/>
              <a:t>вс 11 12 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E89-E5D7-4D47-A1C8-1A079866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ABC2-533D-4AAB-9803-5FBA93B44155}" type="datetimeFigureOut">
              <a:rPr lang="ru-RU" smtClean="0"/>
              <a:t>вс 11 12 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E89-E5D7-4D47-A1C8-1A079866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ABC2-533D-4AAB-9803-5FBA93B44155}" type="datetimeFigureOut">
              <a:rPr lang="ru-RU" smtClean="0"/>
              <a:t>вс 11 12 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E89-E5D7-4D47-A1C8-1A079866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ABC2-533D-4AAB-9803-5FBA93B44155}" type="datetimeFigureOut">
              <a:rPr lang="ru-RU" smtClean="0"/>
              <a:t>вс 11 12 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E89-E5D7-4D47-A1C8-1A079866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ABC2-533D-4AAB-9803-5FBA93B44155}" type="datetimeFigureOut">
              <a:rPr lang="ru-RU" smtClean="0"/>
              <a:t>вс 11 12 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E89-E5D7-4D47-A1C8-1A079866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ABC2-533D-4AAB-9803-5FBA93B44155}" type="datetimeFigureOut">
              <a:rPr lang="ru-RU" smtClean="0"/>
              <a:t>вс 11 12 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E89-E5D7-4D47-A1C8-1A079866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ABC2-533D-4AAB-9803-5FBA93B44155}" type="datetimeFigureOut">
              <a:rPr lang="ru-RU" smtClean="0"/>
              <a:t>вс 11 12 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E89-E5D7-4D47-A1C8-1A079866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ABC2-533D-4AAB-9803-5FBA93B44155}" type="datetimeFigureOut">
              <a:rPr lang="ru-RU" smtClean="0"/>
              <a:t>вс 11 12 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E89-E5D7-4D47-A1C8-1A079866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ABC2-533D-4AAB-9803-5FBA93B44155}" type="datetimeFigureOut">
              <a:rPr lang="ru-RU" smtClean="0"/>
              <a:t>вс 11 12 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E89-E5D7-4D47-A1C8-1A079866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ABC2-533D-4AAB-9803-5FBA93B44155}" type="datetimeFigureOut">
              <a:rPr lang="ru-RU" smtClean="0"/>
              <a:t>вс 11 12 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E89-E5D7-4D47-A1C8-1A079866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ABC2-533D-4AAB-9803-5FBA93B44155}" type="datetimeFigureOut">
              <a:rPr lang="ru-RU" smtClean="0"/>
              <a:t>вс 11 12 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EE89-E5D7-4D47-A1C8-1A079866492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2" y="401418"/>
            <a:ext cx="9144000" cy="64565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1994214"/>
            <a:ext cx="3888432" cy="93610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Бот </a:t>
            </a:r>
            <a:r>
              <a:rPr lang="en-US" sz="3600" dirty="0" smtClean="0"/>
              <a:t>Telegram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2879856"/>
            <a:ext cx="4968552" cy="55297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Расписание занятий </a:t>
            </a:r>
            <a:endParaRPr lang="ru-RU" dirty="0"/>
          </a:p>
        </p:txBody>
      </p:sp>
      <p:pic>
        <p:nvPicPr>
          <p:cNvPr id="5" name="Рисунок 4" descr="Telegram_alternative_logo_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9712" y="2028828"/>
            <a:ext cx="866877" cy="8668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48" y="0"/>
            <a:ext cx="4100229" cy="20608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47260" y="4365104"/>
            <a:ext cx="18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35719F"/>
                </a:solidFill>
              </a:rPr>
              <a:t>Разработчики</a:t>
            </a:r>
            <a:r>
              <a:rPr lang="en-US" dirty="0" smtClean="0">
                <a:solidFill>
                  <a:srgbClr val="35719F"/>
                </a:solidFill>
              </a:rPr>
              <a:t>:</a:t>
            </a:r>
            <a:endParaRPr lang="ru-RU" dirty="0" smtClean="0">
              <a:solidFill>
                <a:srgbClr val="35719F"/>
              </a:solidFill>
            </a:endParaRPr>
          </a:p>
          <a:p>
            <a:r>
              <a:rPr lang="ru-RU" dirty="0" smtClean="0">
                <a:solidFill>
                  <a:srgbClr val="35719F"/>
                </a:solidFill>
              </a:rPr>
              <a:t>Курчатов </a:t>
            </a:r>
            <a:r>
              <a:rPr lang="ru-RU" dirty="0">
                <a:solidFill>
                  <a:srgbClr val="35719F"/>
                </a:solidFill>
              </a:rPr>
              <a:t>Н.В.</a:t>
            </a:r>
          </a:p>
          <a:p>
            <a:r>
              <a:rPr lang="ru-RU" dirty="0">
                <a:solidFill>
                  <a:srgbClr val="35719F"/>
                </a:solidFill>
              </a:rPr>
              <a:t>Сосновый М.С.</a:t>
            </a:r>
          </a:p>
          <a:p>
            <a:r>
              <a:rPr lang="ru-RU" dirty="0">
                <a:solidFill>
                  <a:srgbClr val="35719F"/>
                </a:solidFill>
              </a:rPr>
              <a:t>Гасоян А.В.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2" y="401418"/>
            <a:ext cx="9144000" cy="64565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35719F"/>
                </a:solidFill>
              </a:rPr>
              <a:t>Реализация адаптивной клавиатуры:</a:t>
            </a:r>
            <a:endParaRPr lang="ru-RU" dirty="0">
              <a:solidFill>
                <a:srgbClr val="35719F"/>
              </a:solidFill>
            </a:endParaRPr>
          </a:p>
        </p:txBody>
      </p:sp>
      <p:pic>
        <p:nvPicPr>
          <p:cNvPr id="4" name="Содержимое 3" descr="R3u5AWV8Tc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3568" y="1916832"/>
            <a:ext cx="7823200" cy="33528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2" y="401418"/>
            <a:ext cx="9144000" cy="64565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35719F"/>
                </a:solidFill>
              </a:rPr>
              <a:t>Получение значений расписания</a:t>
            </a:r>
            <a:endParaRPr lang="ru-RU" dirty="0">
              <a:solidFill>
                <a:srgbClr val="35719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35719F"/>
                </a:solidFill>
              </a:rPr>
              <a:t>Скачивание файла </a:t>
            </a:r>
            <a:r>
              <a:rPr lang="en-US" dirty="0">
                <a:solidFill>
                  <a:srgbClr val="35719F"/>
                </a:solidFill>
              </a:rPr>
              <a:t>.</a:t>
            </a:r>
            <a:r>
              <a:rPr lang="en-US" dirty="0" err="1" smtClean="0">
                <a:solidFill>
                  <a:srgbClr val="35719F"/>
                </a:solidFill>
              </a:rPr>
              <a:t>xlsx</a:t>
            </a:r>
            <a:r>
              <a:rPr lang="en-US" dirty="0" smtClean="0">
                <a:solidFill>
                  <a:srgbClr val="35719F"/>
                </a:solidFill>
              </a:rPr>
              <a:t> </a:t>
            </a:r>
            <a:r>
              <a:rPr lang="ru-RU" dirty="0" smtClean="0">
                <a:solidFill>
                  <a:srgbClr val="35719F"/>
                </a:solidFill>
              </a:rPr>
              <a:t>с официального сайта РГСУ</a:t>
            </a:r>
          </a:p>
          <a:p>
            <a:r>
              <a:rPr lang="ru-RU" dirty="0" smtClean="0">
                <a:solidFill>
                  <a:srgbClr val="35719F"/>
                </a:solidFill>
              </a:rPr>
              <a:t>Для автоматического чтения файлов используется библиотека </a:t>
            </a:r>
            <a:r>
              <a:rPr lang="en-US" dirty="0" err="1" smtClean="0">
                <a:solidFill>
                  <a:srgbClr val="35719F"/>
                </a:solidFill>
              </a:rPr>
              <a:t>openpyxl</a:t>
            </a:r>
            <a:endParaRPr lang="ru-RU" dirty="0">
              <a:solidFill>
                <a:srgbClr val="35719F"/>
              </a:solidFill>
            </a:endParaRPr>
          </a:p>
        </p:txBody>
      </p:sp>
      <p:pic>
        <p:nvPicPr>
          <p:cNvPr id="3074" name="Picture 2" descr="http://windowsfileviewer.com/images/types/xls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4502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2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2" y="401418"/>
            <a:ext cx="9144000" cy="64565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35719F"/>
                </a:solidFill>
              </a:rPr>
              <a:t>Цели</a:t>
            </a:r>
            <a:endParaRPr lang="ru-RU" dirty="0">
              <a:solidFill>
                <a:srgbClr val="35719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35719F"/>
                </a:solidFill>
              </a:rPr>
              <a:t>Создать </a:t>
            </a:r>
            <a:r>
              <a:rPr lang="en-US" dirty="0" smtClean="0">
                <a:solidFill>
                  <a:srgbClr val="35719F"/>
                </a:solidFill>
              </a:rPr>
              <a:t>Telegram </a:t>
            </a:r>
            <a:r>
              <a:rPr lang="ru-RU" dirty="0" smtClean="0">
                <a:solidFill>
                  <a:srgbClr val="35719F"/>
                </a:solidFill>
              </a:rPr>
              <a:t>Бот </a:t>
            </a:r>
          </a:p>
          <a:p>
            <a:r>
              <a:rPr lang="ru-RU" dirty="0" smtClean="0">
                <a:solidFill>
                  <a:srgbClr val="35719F"/>
                </a:solidFill>
              </a:rPr>
              <a:t>Обеспечить работу серверного оборудования</a:t>
            </a:r>
          </a:p>
          <a:p>
            <a:r>
              <a:rPr lang="ru-RU" dirty="0" smtClean="0">
                <a:solidFill>
                  <a:srgbClr val="35719F"/>
                </a:solidFill>
              </a:rPr>
              <a:t>Помочь обучающимся факультета быстро и удобно получать расписание</a:t>
            </a:r>
            <a:endParaRPr lang="ru-RU" dirty="0">
              <a:solidFill>
                <a:srgbClr val="3571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8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2" y="401418"/>
            <a:ext cx="9144000" cy="64565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35719F"/>
                </a:solidFill>
              </a:rPr>
              <a:t>Задачи	</a:t>
            </a:r>
            <a:endParaRPr lang="ru-RU" dirty="0">
              <a:solidFill>
                <a:srgbClr val="35719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35719F"/>
                </a:solidFill>
              </a:rPr>
              <a:t>Настроить </a:t>
            </a:r>
            <a:r>
              <a:rPr lang="en-US" dirty="0" smtClean="0">
                <a:solidFill>
                  <a:srgbClr val="35719F"/>
                </a:solidFill>
              </a:rPr>
              <a:t>Linux </a:t>
            </a:r>
            <a:r>
              <a:rPr lang="ru-RU" dirty="0" smtClean="0">
                <a:solidFill>
                  <a:srgbClr val="35719F"/>
                </a:solidFill>
              </a:rPr>
              <a:t>сервер </a:t>
            </a:r>
          </a:p>
          <a:p>
            <a:r>
              <a:rPr lang="ru-RU" dirty="0" smtClean="0">
                <a:solidFill>
                  <a:srgbClr val="35719F"/>
                </a:solidFill>
              </a:rPr>
              <a:t>Написать программную часть </a:t>
            </a:r>
            <a:r>
              <a:rPr lang="en-US" dirty="0" smtClean="0">
                <a:solidFill>
                  <a:srgbClr val="35719F"/>
                </a:solidFill>
              </a:rPr>
              <a:t>telegram </a:t>
            </a:r>
            <a:r>
              <a:rPr lang="ru-RU" dirty="0" smtClean="0">
                <a:solidFill>
                  <a:srgbClr val="35719F"/>
                </a:solidFill>
              </a:rPr>
              <a:t>бота</a:t>
            </a:r>
          </a:p>
          <a:p>
            <a:endParaRPr lang="ru-RU" dirty="0">
              <a:solidFill>
                <a:srgbClr val="3571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52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2" y="401418"/>
            <a:ext cx="9144000" cy="64565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35719F"/>
                </a:solidFill>
              </a:rPr>
              <a:t>Используемое оборудование</a:t>
            </a:r>
            <a:endParaRPr lang="ru-RU" dirty="0">
              <a:solidFill>
                <a:srgbClr val="35719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369" y="1422536"/>
            <a:ext cx="8478266" cy="4065315"/>
          </a:xfrm>
        </p:spPr>
        <p:txBody>
          <a:bodyPr/>
          <a:lstStyle/>
          <a:p>
            <a:r>
              <a:rPr lang="en-US" sz="2400" dirty="0" smtClean="0">
                <a:solidFill>
                  <a:srgbClr val="35719F"/>
                </a:solidFill>
              </a:rPr>
              <a:t>Lenovo T61 (OS Ubuntu server </a:t>
            </a:r>
            <a:r>
              <a:rPr lang="ru-RU" sz="2400" dirty="0" smtClean="0">
                <a:solidFill>
                  <a:srgbClr val="35719F"/>
                </a:solidFill>
              </a:rPr>
              <a:t>16.10</a:t>
            </a:r>
            <a:r>
              <a:rPr lang="en-US" sz="2400" dirty="0" smtClean="0">
                <a:solidFill>
                  <a:srgbClr val="35719F"/>
                </a:solidFill>
              </a:rPr>
              <a:t>)</a:t>
            </a:r>
          </a:p>
          <a:p>
            <a:r>
              <a:rPr lang="ru-RU" sz="2400" dirty="0">
                <a:solidFill>
                  <a:srgbClr val="35719F"/>
                </a:solidFill>
              </a:rPr>
              <a:t>ИБП </a:t>
            </a:r>
            <a:r>
              <a:rPr lang="en-US" sz="2400" dirty="0" err="1">
                <a:solidFill>
                  <a:srgbClr val="35719F"/>
                </a:solidFill>
              </a:rPr>
              <a:t>CyberPower</a:t>
            </a:r>
            <a:r>
              <a:rPr lang="en-US" sz="2400" dirty="0">
                <a:solidFill>
                  <a:srgbClr val="35719F"/>
                </a:solidFill>
              </a:rPr>
              <a:t> </a:t>
            </a:r>
            <a:r>
              <a:rPr lang="en-US" sz="2400" dirty="0" smtClean="0">
                <a:solidFill>
                  <a:srgbClr val="35719F"/>
                </a:solidFill>
              </a:rPr>
              <a:t>BR650ELCD</a:t>
            </a:r>
          </a:p>
          <a:p>
            <a:r>
              <a:rPr lang="ru-RU" sz="2400" dirty="0" smtClean="0">
                <a:solidFill>
                  <a:srgbClr val="35719F"/>
                </a:solidFill>
              </a:rPr>
              <a:t>Маршрутизатор </a:t>
            </a:r>
            <a:r>
              <a:rPr lang="en-US" sz="2400" dirty="0" smtClean="0">
                <a:solidFill>
                  <a:srgbClr val="35719F"/>
                </a:solidFill>
              </a:rPr>
              <a:t>ASUS </a:t>
            </a:r>
            <a:r>
              <a:rPr lang="en-US" sz="2400" dirty="0">
                <a:solidFill>
                  <a:srgbClr val="35719F"/>
                </a:solidFill>
              </a:rPr>
              <a:t>RT-N11P</a:t>
            </a:r>
          </a:p>
          <a:p>
            <a:endParaRPr lang="ru-RU" dirty="0">
              <a:solidFill>
                <a:srgbClr val="35719F"/>
              </a:solidFill>
            </a:endParaRPr>
          </a:p>
        </p:txBody>
      </p:sp>
      <p:pic>
        <p:nvPicPr>
          <p:cNvPr id="1026" name="Picture 2" descr="http://img.mvideo.ru/Pdb/small_pic/480/50042588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110" y="2749803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.dns-shop.ru/thumb/st1/fit/320/250/1ace3bdc159c0fd8d3dfdbbf02352404/3d203c1478b95fc9e93dc55f43ad2c4a170644ae26070ae95e64c0cd037850f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494" y="274980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geek.com/xyzimages/stories/reviewimages/lenovo_t61/t61_0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4" y="2924944"/>
            <a:ext cx="3178696" cy="241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thumb/2/2b/Logo-ubuntu_cof-white_orange-hex.svg/2000px-Logo-ubuntu_cof-white_orange-hex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62" y="3380944"/>
            <a:ext cx="1118968" cy="111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8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2" y="401418"/>
            <a:ext cx="9144000" cy="64565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35719F"/>
                </a:solidFill>
              </a:rPr>
              <a:t>На серверном оборудовании установлены и настроены</a:t>
            </a:r>
            <a:endParaRPr lang="ru-RU" dirty="0">
              <a:solidFill>
                <a:srgbClr val="35719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35719F"/>
                </a:solidFill>
              </a:rPr>
              <a:t>Сетевые параметры</a:t>
            </a:r>
          </a:p>
          <a:p>
            <a:r>
              <a:rPr lang="en-US" dirty="0" smtClean="0">
                <a:solidFill>
                  <a:srgbClr val="35719F"/>
                </a:solidFill>
              </a:rPr>
              <a:t>FTP</a:t>
            </a:r>
          </a:p>
          <a:p>
            <a:r>
              <a:rPr lang="en-US" dirty="0" smtClean="0">
                <a:solidFill>
                  <a:srgbClr val="35719F"/>
                </a:solidFill>
              </a:rPr>
              <a:t>SSH</a:t>
            </a:r>
          </a:p>
          <a:p>
            <a:r>
              <a:rPr lang="en-US" dirty="0" smtClean="0">
                <a:solidFill>
                  <a:srgbClr val="35719F"/>
                </a:solidFill>
              </a:rPr>
              <a:t>Python 3</a:t>
            </a:r>
          </a:p>
          <a:p>
            <a:r>
              <a:rPr lang="ru-RU" dirty="0" smtClean="0">
                <a:solidFill>
                  <a:srgbClr val="35719F"/>
                </a:solidFill>
              </a:rPr>
              <a:t>Менеджер пакетов  </a:t>
            </a:r>
            <a:r>
              <a:rPr lang="en-US" dirty="0" smtClean="0">
                <a:solidFill>
                  <a:srgbClr val="35719F"/>
                </a:solidFill>
              </a:rPr>
              <a:t>pip</a:t>
            </a:r>
            <a:endParaRPr lang="ru-RU" dirty="0" smtClean="0">
              <a:solidFill>
                <a:srgbClr val="35719F"/>
              </a:solidFill>
            </a:endParaRPr>
          </a:p>
          <a:p>
            <a:r>
              <a:rPr lang="ru-RU" dirty="0" smtClean="0">
                <a:solidFill>
                  <a:srgbClr val="35719F"/>
                </a:solidFill>
              </a:rPr>
              <a:t>Библиотека </a:t>
            </a:r>
            <a:r>
              <a:rPr lang="en-US" dirty="0" err="1" smtClean="0">
                <a:solidFill>
                  <a:srgbClr val="35719F"/>
                </a:solidFill>
              </a:rPr>
              <a:t>pyTelegramBotAPI</a:t>
            </a:r>
            <a:r>
              <a:rPr lang="ru-RU" dirty="0" smtClean="0">
                <a:solidFill>
                  <a:srgbClr val="35719F"/>
                </a:solidFill>
              </a:rPr>
              <a:t/>
            </a:r>
            <a:br>
              <a:rPr lang="ru-RU" dirty="0" smtClean="0">
                <a:solidFill>
                  <a:srgbClr val="35719F"/>
                </a:solidFill>
              </a:rPr>
            </a:br>
            <a:endParaRPr lang="ru-RU" dirty="0">
              <a:solidFill>
                <a:srgbClr val="3571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2" y="401418"/>
            <a:ext cx="9144000" cy="64565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35719F"/>
                </a:solidFill>
              </a:rPr>
              <a:t>Профиль Бота </a:t>
            </a:r>
            <a:r>
              <a:rPr lang="ru-RU" dirty="0" err="1" smtClean="0">
                <a:solidFill>
                  <a:srgbClr val="35719F"/>
                </a:solidFill>
              </a:rPr>
              <a:t>ФИТиТБ</a:t>
            </a:r>
            <a:endParaRPr lang="ru-RU" dirty="0">
              <a:solidFill>
                <a:srgbClr val="35719F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79" y="1196752"/>
            <a:ext cx="475826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2" y="401418"/>
            <a:ext cx="9144000" cy="64565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35719F"/>
                </a:solidFill>
              </a:rPr>
              <a:t>Интерфейс</a:t>
            </a:r>
            <a:endParaRPr lang="ru-RU" dirty="0">
              <a:solidFill>
                <a:srgbClr val="35719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rgbClr val="35719F"/>
                </a:solidFill>
              </a:rPr>
              <a:t>Чтобы начать работу с ботом, достаточно найти его по имени через поиск и вступить с ним в переписку. Для общения используются специальные команды (например, /</a:t>
            </a:r>
            <a:r>
              <a:rPr lang="ru-RU" dirty="0" err="1" smtClean="0">
                <a:solidFill>
                  <a:srgbClr val="35719F"/>
                </a:solidFill>
              </a:rPr>
              <a:t>start</a:t>
            </a:r>
            <a:r>
              <a:rPr lang="ru-RU" dirty="0" smtClean="0">
                <a:solidFill>
                  <a:srgbClr val="35719F"/>
                </a:solidFill>
              </a:rPr>
              <a:t>)</a:t>
            </a:r>
            <a:r>
              <a:rPr lang="en-US" dirty="0" smtClean="0">
                <a:solidFill>
                  <a:srgbClr val="35719F"/>
                </a:solidFill>
              </a:rPr>
              <a:t>.</a:t>
            </a:r>
            <a:endParaRPr lang="ru-RU" dirty="0">
              <a:solidFill>
                <a:srgbClr val="35719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2" y="401418"/>
            <a:ext cx="9144000" cy="64565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35719F"/>
                </a:solidFill>
              </a:rPr>
              <a:t>Примеры команд:</a:t>
            </a:r>
            <a:endParaRPr lang="ru-RU" dirty="0">
              <a:solidFill>
                <a:srgbClr val="35719F"/>
              </a:solidFill>
            </a:endParaRPr>
          </a:p>
        </p:txBody>
      </p:sp>
      <p:pic>
        <p:nvPicPr>
          <p:cNvPr id="6" name="Содержимое 5" descr="OPrI9CkxNL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1988840"/>
            <a:ext cx="5372100" cy="10414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559" y="3685674"/>
            <a:ext cx="877125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148478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35719F"/>
                </a:solidFill>
              </a:rPr>
              <a:t>Ответ бота на команду «/</a:t>
            </a:r>
            <a:r>
              <a:rPr lang="en-US" dirty="0" smtClean="0">
                <a:solidFill>
                  <a:srgbClr val="35719F"/>
                </a:solidFill>
              </a:rPr>
              <a:t>start</a:t>
            </a:r>
            <a:r>
              <a:rPr lang="ru-RU" dirty="0" smtClean="0">
                <a:solidFill>
                  <a:srgbClr val="35719F"/>
                </a:solidFill>
              </a:rPr>
              <a:t>»   :</a:t>
            </a:r>
            <a:endParaRPr lang="ru-RU" dirty="0">
              <a:solidFill>
                <a:srgbClr val="35719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193315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2" y="401418"/>
            <a:ext cx="9144000" cy="64565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388" y="27735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35719F"/>
                </a:solidFill>
              </a:rPr>
              <a:t>Примеры команд:</a:t>
            </a:r>
            <a:endParaRPr lang="ru-RU" dirty="0">
              <a:solidFill>
                <a:srgbClr val="35719F"/>
              </a:solidFill>
            </a:endParaRPr>
          </a:p>
        </p:txBody>
      </p:sp>
      <p:pic>
        <p:nvPicPr>
          <p:cNvPr id="4" name="Рисунок 3" descr="VonvyD68Fh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98436"/>
            <a:ext cx="9144000" cy="25720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1082753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35719F"/>
                </a:solidFill>
              </a:rPr>
              <a:t>Используя адаптивные клавиатуры, можно добиться комфортного использования бота без команд</a:t>
            </a:r>
            <a:r>
              <a:rPr lang="en-US" dirty="0">
                <a:solidFill>
                  <a:srgbClr val="35719F"/>
                </a:solidFill>
              </a:rPr>
              <a:t>:</a:t>
            </a:r>
            <a:endParaRPr lang="ru-RU" dirty="0">
              <a:solidFill>
                <a:srgbClr val="35719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160</Words>
  <Application>Microsoft Office PowerPoint</Application>
  <PresentationFormat>Экран (4:3)</PresentationFormat>
  <Paragraphs>37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Бот Telegram</vt:lpstr>
      <vt:lpstr>Цели</vt:lpstr>
      <vt:lpstr>Задачи </vt:lpstr>
      <vt:lpstr>Используемое оборудование</vt:lpstr>
      <vt:lpstr>На серверном оборудовании установлены и настроены</vt:lpstr>
      <vt:lpstr>Профиль Бота ФИТиТБ</vt:lpstr>
      <vt:lpstr>Интерфейс</vt:lpstr>
      <vt:lpstr>Примеры команд:</vt:lpstr>
      <vt:lpstr>Примеры команд:</vt:lpstr>
      <vt:lpstr>Реализация адаптивной клавиатуры:</vt:lpstr>
      <vt:lpstr>Получение значений расписания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Telegram</dc:title>
  <dc:creator>vp-8-516-16</dc:creator>
  <cp:lastModifiedBy>ExAel 1337</cp:lastModifiedBy>
  <cp:revision>12</cp:revision>
  <dcterms:created xsi:type="dcterms:W3CDTF">2016-10-03T09:35:57Z</dcterms:created>
  <dcterms:modified xsi:type="dcterms:W3CDTF">2016-12-11T18:28:08Z</dcterms:modified>
</cp:coreProperties>
</file>