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9"/>
  </p:notesMasterIdLst>
  <p:sldIdLst>
    <p:sldId id="256" r:id="rId2"/>
    <p:sldId id="308" r:id="rId3"/>
    <p:sldId id="321" r:id="rId4"/>
    <p:sldId id="317" r:id="rId5"/>
    <p:sldId id="318" r:id="rId6"/>
    <p:sldId id="319" r:id="rId7"/>
    <p:sldId id="304" r:id="rId8"/>
    <p:sldId id="320" r:id="rId9"/>
    <p:sldId id="322" r:id="rId10"/>
    <p:sldId id="305" r:id="rId11"/>
    <p:sldId id="323" r:id="rId12"/>
    <p:sldId id="306" r:id="rId13"/>
    <p:sldId id="335" r:id="rId14"/>
    <p:sldId id="325" r:id="rId15"/>
    <p:sldId id="326" r:id="rId16"/>
    <p:sldId id="324" r:id="rId17"/>
    <p:sldId id="327" r:id="rId18"/>
    <p:sldId id="328" r:id="rId19"/>
    <p:sldId id="329" r:id="rId20"/>
    <p:sldId id="336" r:id="rId21"/>
    <p:sldId id="315" r:id="rId22"/>
    <p:sldId id="330" r:id="rId23"/>
    <p:sldId id="337" r:id="rId24"/>
    <p:sldId id="338" r:id="rId25"/>
    <p:sldId id="339" r:id="rId26"/>
    <p:sldId id="340" r:id="rId27"/>
    <p:sldId id="331" r:id="rId28"/>
  </p:sldIdLst>
  <p:sldSz cx="9144000" cy="5143500" type="screen16x9"/>
  <p:notesSz cx="6858000" cy="9144000"/>
  <p:embeddedFontLst>
    <p:embeddedFont>
      <p:font typeface="Myanmar Text" panose="020B0502040204020203" pitchFamily="34" charset="0"/>
      <p:regular r:id="rId30"/>
      <p:bold r:id="rId31"/>
    </p:embeddedFont>
    <p:embeddedFont>
      <p:font typeface="Quicksand" panose="020B0604020202020204" charset="0"/>
      <p:regular r:id="rId32"/>
      <p:bold r:id="rId33"/>
    </p:embeddedFont>
    <p:embeddedFont>
      <p:font typeface="DM Sans" panose="020B0604020202020204" charset="0"/>
      <p:regular r:id="rId34"/>
      <p:bold r:id="rId35"/>
      <p:italic r:id="rId36"/>
      <p:bold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alibri Light" panose="020F0302020204030204" pitchFamily="34" charset="0"/>
      <p:regular r:id="rId42"/>
      <p: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D7E16A-B53E-4827-874B-4FF7F6AACE49}">
  <a:tblStyle styleId="{97D7E16A-B53E-4827-874B-4FF7F6AACE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ngyin Thway" userId="74fa2c3c9ce45ef3" providerId="LiveId" clId="{2A1954DC-324A-43D6-96BA-052FF8F125A2}"/>
    <pc:docChg chg="custSel addSld delSld modSld delMainMaster">
      <pc:chgData name="Aingyin Thway" userId="74fa2c3c9ce45ef3" providerId="LiveId" clId="{2A1954DC-324A-43D6-96BA-052FF8F125A2}" dt="2024-11-05T11:45:16.306" v="147" actId="1076"/>
      <pc:docMkLst>
        <pc:docMk/>
      </pc:docMkLst>
      <pc:sldChg chg="del">
        <pc:chgData name="Aingyin Thway" userId="74fa2c3c9ce45ef3" providerId="LiveId" clId="{2A1954DC-324A-43D6-96BA-052FF8F125A2}" dt="2024-10-26T10:20:58.367" v="20" actId="47"/>
        <pc:sldMkLst>
          <pc:docMk/>
          <pc:sldMk cId="0" sldId="277"/>
        </pc:sldMkLst>
      </pc:sldChg>
      <pc:sldChg chg="del">
        <pc:chgData name="Aingyin Thway" userId="74fa2c3c9ce45ef3" providerId="LiveId" clId="{2A1954DC-324A-43D6-96BA-052FF8F125A2}" dt="2024-10-26T10:20:58.776" v="21" actId="47"/>
        <pc:sldMkLst>
          <pc:docMk/>
          <pc:sldMk cId="0" sldId="278"/>
        </pc:sldMkLst>
      </pc:sldChg>
      <pc:sldChg chg="del">
        <pc:chgData name="Aingyin Thway" userId="74fa2c3c9ce45ef3" providerId="LiveId" clId="{2A1954DC-324A-43D6-96BA-052FF8F125A2}" dt="2024-10-26T10:20:59.043" v="22" actId="47"/>
        <pc:sldMkLst>
          <pc:docMk/>
          <pc:sldMk cId="0" sldId="279"/>
        </pc:sldMkLst>
      </pc:sldChg>
      <pc:sldChg chg="del">
        <pc:chgData name="Aingyin Thway" userId="74fa2c3c9ce45ef3" providerId="LiveId" clId="{2A1954DC-324A-43D6-96BA-052FF8F125A2}" dt="2024-10-26T10:20:59.280" v="23" actId="47"/>
        <pc:sldMkLst>
          <pc:docMk/>
          <pc:sldMk cId="0" sldId="280"/>
        </pc:sldMkLst>
      </pc:sldChg>
      <pc:sldChg chg="del">
        <pc:chgData name="Aingyin Thway" userId="74fa2c3c9ce45ef3" providerId="LiveId" clId="{2A1954DC-324A-43D6-96BA-052FF8F125A2}" dt="2024-10-26T10:20:59.532" v="24" actId="47"/>
        <pc:sldMkLst>
          <pc:docMk/>
          <pc:sldMk cId="0" sldId="281"/>
        </pc:sldMkLst>
      </pc:sldChg>
      <pc:sldChg chg="del">
        <pc:chgData name="Aingyin Thway" userId="74fa2c3c9ce45ef3" providerId="LiveId" clId="{2A1954DC-324A-43D6-96BA-052FF8F125A2}" dt="2024-10-26T10:20:59.817" v="25" actId="47"/>
        <pc:sldMkLst>
          <pc:docMk/>
          <pc:sldMk cId="0" sldId="282"/>
        </pc:sldMkLst>
      </pc:sldChg>
      <pc:sldChg chg="del">
        <pc:chgData name="Aingyin Thway" userId="74fa2c3c9ce45ef3" providerId="LiveId" clId="{2A1954DC-324A-43D6-96BA-052FF8F125A2}" dt="2024-10-26T10:21:00.022" v="26" actId="47"/>
        <pc:sldMkLst>
          <pc:docMk/>
          <pc:sldMk cId="0" sldId="283"/>
        </pc:sldMkLst>
      </pc:sldChg>
      <pc:sldChg chg="del">
        <pc:chgData name="Aingyin Thway" userId="74fa2c3c9ce45ef3" providerId="LiveId" clId="{2A1954DC-324A-43D6-96BA-052FF8F125A2}" dt="2024-10-26T10:21:00.369" v="27" actId="47"/>
        <pc:sldMkLst>
          <pc:docMk/>
          <pc:sldMk cId="0" sldId="284"/>
        </pc:sldMkLst>
      </pc:sldChg>
      <pc:sldChg chg="del">
        <pc:chgData name="Aingyin Thway" userId="74fa2c3c9ce45ef3" providerId="LiveId" clId="{2A1954DC-324A-43D6-96BA-052FF8F125A2}" dt="2024-10-26T10:21:00.683" v="28" actId="47"/>
        <pc:sldMkLst>
          <pc:docMk/>
          <pc:sldMk cId="0" sldId="285"/>
        </pc:sldMkLst>
      </pc:sldChg>
      <pc:sldChg chg="del">
        <pc:chgData name="Aingyin Thway" userId="74fa2c3c9ce45ef3" providerId="LiveId" clId="{2A1954DC-324A-43D6-96BA-052FF8F125A2}" dt="2024-10-26T10:21:00.965" v="29" actId="47"/>
        <pc:sldMkLst>
          <pc:docMk/>
          <pc:sldMk cId="0" sldId="286"/>
        </pc:sldMkLst>
      </pc:sldChg>
      <pc:sldChg chg="del">
        <pc:chgData name="Aingyin Thway" userId="74fa2c3c9ce45ef3" providerId="LiveId" clId="{2A1954DC-324A-43D6-96BA-052FF8F125A2}" dt="2024-10-26T10:21:01.232" v="30" actId="47"/>
        <pc:sldMkLst>
          <pc:docMk/>
          <pc:sldMk cId="0" sldId="287"/>
        </pc:sldMkLst>
      </pc:sldChg>
      <pc:sldChg chg="del">
        <pc:chgData name="Aingyin Thway" userId="74fa2c3c9ce45ef3" providerId="LiveId" clId="{2A1954DC-324A-43D6-96BA-052FF8F125A2}" dt="2024-10-26T10:21:01.597" v="31" actId="47"/>
        <pc:sldMkLst>
          <pc:docMk/>
          <pc:sldMk cId="0" sldId="288"/>
        </pc:sldMkLst>
      </pc:sldChg>
      <pc:sldChg chg="del">
        <pc:chgData name="Aingyin Thway" userId="74fa2c3c9ce45ef3" providerId="LiveId" clId="{2A1954DC-324A-43D6-96BA-052FF8F125A2}" dt="2024-10-26T10:21:01.848" v="32" actId="47"/>
        <pc:sldMkLst>
          <pc:docMk/>
          <pc:sldMk cId="0" sldId="289"/>
        </pc:sldMkLst>
      </pc:sldChg>
      <pc:sldChg chg="del">
        <pc:chgData name="Aingyin Thway" userId="74fa2c3c9ce45ef3" providerId="LiveId" clId="{2A1954DC-324A-43D6-96BA-052FF8F125A2}" dt="2024-10-26T10:21:02.196" v="33" actId="47"/>
        <pc:sldMkLst>
          <pc:docMk/>
          <pc:sldMk cId="0" sldId="290"/>
        </pc:sldMkLst>
      </pc:sldChg>
      <pc:sldChg chg="del">
        <pc:chgData name="Aingyin Thway" userId="74fa2c3c9ce45ef3" providerId="LiveId" clId="{2A1954DC-324A-43D6-96BA-052FF8F125A2}" dt="2024-10-26T10:21:02.370" v="34" actId="47"/>
        <pc:sldMkLst>
          <pc:docMk/>
          <pc:sldMk cId="0" sldId="291"/>
        </pc:sldMkLst>
      </pc:sldChg>
      <pc:sldChg chg="del">
        <pc:chgData name="Aingyin Thway" userId="74fa2c3c9ce45ef3" providerId="LiveId" clId="{2A1954DC-324A-43D6-96BA-052FF8F125A2}" dt="2024-10-26T10:21:02.731" v="35" actId="47"/>
        <pc:sldMkLst>
          <pc:docMk/>
          <pc:sldMk cId="0" sldId="292"/>
        </pc:sldMkLst>
      </pc:sldChg>
      <pc:sldChg chg="del">
        <pc:chgData name="Aingyin Thway" userId="74fa2c3c9ce45ef3" providerId="LiveId" clId="{2A1954DC-324A-43D6-96BA-052FF8F125A2}" dt="2024-10-26T10:21:03.109" v="36" actId="47"/>
        <pc:sldMkLst>
          <pc:docMk/>
          <pc:sldMk cId="0" sldId="293"/>
        </pc:sldMkLst>
      </pc:sldChg>
      <pc:sldChg chg="del">
        <pc:chgData name="Aingyin Thway" userId="74fa2c3c9ce45ef3" providerId="LiveId" clId="{2A1954DC-324A-43D6-96BA-052FF8F125A2}" dt="2024-10-26T10:21:03.471" v="37" actId="47"/>
        <pc:sldMkLst>
          <pc:docMk/>
          <pc:sldMk cId="0" sldId="294"/>
        </pc:sldMkLst>
      </pc:sldChg>
      <pc:sldChg chg="del">
        <pc:chgData name="Aingyin Thway" userId="74fa2c3c9ce45ef3" providerId="LiveId" clId="{2A1954DC-324A-43D6-96BA-052FF8F125A2}" dt="2024-10-26T10:21:03.851" v="38" actId="47"/>
        <pc:sldMkLst>
          <pc:docMk/>
          <pc:sldMk cId="0" sldId="295"/>
        </pc:sldMkLst>
      </pc:sldChg>
      <pc:sldChg chg="del">
        <pc:chgData name="Aingyin Thway" userId="74fa2c3c9ce45ef3" providerId="LiveId" clId="{2A1954DC-324A-43D6-96BA-052FF8F125A2}" dt="2024-10-26T10:21:04.291" v="39" actId="47"/>
        <pc:sldMkLst>
          <pc:docMk/>
          <pc:sldMk cId="0" sldId="296"/>
        </pc:sldMkLst>
      </pc:sldChg>
      <pc:sldChg chg="del">
        <pc:chgData name="Aingyin Thway" userId="74fa2c3c9ce45ef3" providerId="LiveId" clId="{2A1954DC-324A-43D6-96BA-052FF8F125A2}" dt="2024-10-26T10:21:04.765" v="40" actId="47"/>
        <pc:sldMkLst>
          <pc:docMk/>
          <pc:sldMk cId="0" sldId="297"/>
        </pc:sldMkLst>
      </pc:sldChg>
      <pc:sldChg chg="del">
        <pc:chgData name="Aingyin Thway" userId="74fa2c3c9ce45ef3" providerId="LiveId" clId="{2A1954DC-324A-43D6-96BA-052FF8F125A2}" dt="2024-10-26T10:21:05.112" v="41" actId="47"/>
        <pc:sldMkLst>
          <pc:docMk/>
          <pc:sldMk cId="0" sldId="298"/>
        </pc:sldMkLst>
      </pc:sldChg>
      <pc:sldChg chg="del">
        <pc:chgData name="Aingyin Thway" userId="74fa2c3c9ce45ef3" providerId="LiveId" clId="{2A1954DC-324A-43D6-96BA-052FF8F125A2}" dt="2024-10-26T10:21:05.526" v="42" actId="47"/>
        <pc:sldMkLst>
          <pc:docMk/>
          <pc:sldMk cId="0" sldId="299"/>
        </pc:sldMkLst>
      </pc:sldChg>
      <pc:sldChg chg="del">
        <pc:chgData name="Aingyin Thway" userId="74fa2c3c9ce45ef3" providerId="LiveId" clId="{2A1954DC-324A-43D6-96BA-052FF8F125A2}" dt="2024-10-26T10:21:05.955" v="43" actId="47"/>
        <pc:sldMkLst>
          <pc:docMk/>
          <pc:sldMk cId="0" sldId="300"/>
        </pc:sldMkLst>
      </pc:sldChg>
      <pc:sldChg chg="del">
        <pc:chgData name="Aingyin Thway" userId="74fa2c3c9ce45ef3" providerId="LiveId" clId="{2A1954DC-324A-43D6-96BA-052FF8F125A2}" dt="2024-10-26T10:21:06.254" v="44" actId="47"/>
        <pc:sldMkLst>
          <pc:docMk/>
          <pc:sldMk cId="0" sldId="301"/>
        </pc:sldMkLst>
      </pc:sldChg>
      <pc:sldChg chg="del">
        <pc:chgData name="Aingyin Thway" userId="74fa2c3c9ce45ef3" providerId="LiveId" clId="{2A1954DC-324A-43D6-96BA-052FF8F125A2}" dt="2024-10-26T10:21:06.538" v="45" actId="47"/>
        <pc:sldMkLst>
          <pc:docMk/>
          <pc:sldMk cId="0" sldId="302"/>
        </pc:sldMkLst>
      </pc:sldChg>
      <pc:sldChg chg="addSp modSp">
        <pc:chgData name="Aingyin Thway" userId="74fa2c3c9ce45ef3" providerId="LiveId" clId="{2A1954DC-324A-43D6-96BA-052FF8F125A2}" dt="2024-10-26T10:20:35.833" v="6"/>
        <pc:sldMkLst>
          <pc:docMk/>
          <pc:sldMk cId="211597440" sldId="304"/>
        </pc:sldMkLst>
        <pc:picChg chg="add mod">
          <ac:chgData name="Aingyin Thway" userId="74fa2c3c9ce45ef3" providerId="LiveId" clId="{2A1954DC-324A-43D6-96BA-052FF8F125A2}" dt="2024-10-26T10:20:35.833" v="6"/>
          <ac:picMkLst>
            <pc:docMk/>
            <pc:sldMk cId="211597440" sldId="304"/>
            <ac:picMk id="2" creationId="{92FCA926-466A-D4D9-23AE-754AACB5BDDF}"/>
          </ac:picMkLst>
        </pc:picChg>
      </pc:sldChg>
      <pc:sldChg chg="addSp modSp">
        <pc:chgData name="Aingyin Thway" userId="74fa2c3c9ce45ef3" providerId="LiveId" clId="{2A1954DC-324A-43D6-96BA-052FF8F125A2}" dt="2024-10-26T10:20:39.892" v="9"/>
        <pc:sldMkLst>
          <pc:docMk/>
          <pc:sldMk cId="3799468592" sldId="305"/>
        </pc:sldMkLst>
        <pc:picChg chg="add mod">
          <ac:chgData name="Aingyin Thway" userId="74fa2c3c9ce45ef3" providerId="LiveId" clId="{2A1954DC-324A-43D6-96BA-052FF8F125A2}" dt="2024-10-26T10:20:39.892" v="9"/>
          <ac:picMkLst>
            <pc:docMk/>
            <pc:sldMk cId="3799468592" sldId="305"/>
            <ac:picMk id="5" creationId="{3ABE7234-CBD4-2B33-1141-FE08CC96DB8F}"/>
          </ac:picMkLst>
        </pc:picChg>
      </pc:sldChg>
      <pc:sldChg chg="addSp modSp mod">
        <pc:chgData name="Aingyin Thway" userId="74fa2c3c9ce45ef3" providerId="LiveId" clId="{2A1954DC-324A-43D6-96BA-052FF8F125A2}" dt="2024-11-03T01:52:52.465" v="146" actId="2710"/>
        <pc:sldMkLst>
          <pc:docMk/>
          <pc:sldMk cId="3956751396" sldId="306"/>
        </pc:sldMkLst>
        <pc:spChg chg="mod">
          <ac:chgData name="Aingyin Thway" userId="74fa2c3c9ce45ef3" providerId="LiveId" clId="{2A1954DC-324A-43D6-96BA-052FF8F125A2}" dt="2024-11-03T01:52:52.465" v="146" actId="2710"/>
          <ac:spMkLst>
            <pc:docMk/>
            <pc:sldMk cId="3956751396" sldId="306"/>
            <ac:spMk id="2" creationId="{E6751820-01B0-E237-2B5C-DE7E1327B9CB}"/>
          </ac:spMkLst>
        </pc:spChg>
        <pc:picChg chg="add mod">
          <ac:chgData name="Aingyin Thway" userId="74fa2c3c9ce45ef3" providerId="LiveId" clId="{2A1954DC-324A-43D6-96BA-052FF8F125A2}" dt="2024-10-26T10:20:41.908" v="11"/>
          <ac:picMkLst>
            <pc:docMk/>
            <pc:sldMk cId="3956751396" sldId="306"/>
            <ac:picMk id="5" creationId="{DAE4B165-09EE-289B-2087-A9A6A8FBE995}"/>
          </ac:picMkLst>
        </pc:picChg>
      </pc:sldChg>
      <pc:sldChg chg="addSp modSp">
        <pc:chgData name="Aingyin Thway" userId="74fa2c3c9ce45ef3" providerId="LiveId" clId="{2A1954DC-324A-43D6-96BA-052FF8F125A2}" dt="2024-10-26T10:20:27.784" v="1"/>
        <pc:sldMkLst>
          <pc:docMk/>
          <pc:sldMk cId="663707756" sldId="308"/>
        </pc:sldMkLst>
        <pc:picChg chg="add mod">
          <ac:chgData name="Aingyin Thway" userId="74fa2c3c9ce45ef3" providerId="LiveId" clId="{2A1954DC-324A-43D6-96BA-052FF8F125A2}" dt="2024-10-26T10:20:15.817" v="0"/>
          <ac:picMkLst>
            <pc:docMk/>
            <pc:sldMk cId="663707756" sldId="308"/>
            <ac:picMk id="4" creationId="{F0CA5F95-F6A7-D808-9EFD-9CA58F5B3ADE}"/>
          </ac:picMkLst>
        </pc:picChg>
        <pc:picChg chg="add mod">
          <ac:chgData name="Aingyin Thway" userId="74fa2c3c9ce45ef3" providerId="LiveId" clId="{2A1954DC-324A-43D6-96BA-052FF8F125A2}" dt="2024-10-26T10:20:27.784" v="1"/>
          <ac:picMkLst>
            <pc:docMk/>
            <pc:sldMk cId="663707756" sldId="308"/>
            <ac:picMk id="5" creationId="{523B8113-2311-28AC-382E-8E01F79E3DD6}"/>
          </ac:picMkLst>
        </pc:picChg>
      </pc:sldChg>
      <pc:sldChg chg="addSp modSp">
        <pc:chgData name="Aingyin Thway" userId="74fa2c3c9ce45ef3" providerId="LiveId" clId="{2A1954DC-324A-43D6-96BA-052FF8F125A2}" dt="2024-10-26T10:20:53.327" v="18"/>
        <pc:sldMkLst>
          <pc:docMk/>
          <pc:sldMk cId="1928506971" sldId="315"/>
        </pc:sldMkLst>
        <pc:picChg chg="add mod">
          <ac:chgData name="Aingyin Thway" userId="74fa2c3c9ce45ef3" providerId="LiveId" clId="{2A1954DC-324A-43D6-96BA-052FF8F125A2}" dt="2024-10-26T10:20:53.327" v="18"/>
          <ac:picMkLst>
            <pc:docMk/>
            <pc:sldMk cId="1928506971" sldId="315"/>
            <ac:picMk id="4" creationId="{9AC71BAA-EF7F-C69A-121E-45279F1C32FE}"/>
          </ac:picMkLst>
        </pc:picChg>
      </pc:sldChg>
      <pc:sldChg chg="addSp modSp">
        <pc:chgData name="Aingyin Thway" userId="74fa2c3c9ce45ef3" providerId="LiveId" clId="{2A1954DC-324A-43D6-96BA-052FF8F125A2}" dt="2024-10-26T10:20:30.142" v="3"/>
        <pc:sldMkLst>
          <pc:docMk/>
          <pc:sldMk cId="509968009" sldId="317"/>
        </pc:sldMkLst>
        <pc:picChg chg="add mod">
          <ac:chgData name="Aingyin Thway" userId="74fa2c3c9ce45ef3" providerId="LiveId" clId="{2A1954DC-324A-43D6-96BA-052FF8F125A2}" dt="2024-10-26T10:20:30.142" v="3"/>
          <ac:picMkLst>
            <pc:docMk/>
            <pc:sldMk cId="509968009" sldId="317"/>
            <ac:picMk id="2" creationId="{24E04FED-15E5-2867-A8B7-F23FBDC3B11E}"/>
          </ac:picMkLst>
        </pc:picChg>
      </pc:sldChg>
      <pc:sldChg chg="addSp modSp">
        <pc:chgData name="Aingyin Thway" userId="74fa2c3c9ce45ef3" providerId="LiveId" clId="{2A1954DC-324A-43D6-96BA-052FF8F125A2}" dt="2024-10-26T10:20:32.106" v="4"/>
        <pc:sldMkLst>
          <pc:docMk/>
          <pc:sldMk cId="3632160640" sldId="318"/>
        </pc:sldMkLst>
        <pc:picChg chg="add mod">
          <ac:chgData name="Aingyin Thway" userId="74fa2c3c9ce45ef3" providerId="LiveId" clId="{2A1954DC-324A-43D6-96BA-052FF8F125A2}" dt="2024-10-26T10:20:32.106" v="4"/>
          <ac:picMkLst>
            <pc:docMk/>
            <pc:sldMk cId="3632160640" sldId="318"/>
            <ac:picMk id="2" creationId="{2F30691E-8B6A-A2DA-C3F0-CC274F01EA84}"/>
          </ac:picMkLst>
        </pc:picChg>
      </pc:sldChg>
      <pc:sldChg chg="addSp modSp">
        <pc:chgData name="Aingyin Thway" userId="74fa2c3c9ce45ef3" providerId="LiveId" clId="{2A1954DC-324A-43D6-96BA-052FF8F125A2}" dt="2024-10-26T10:20:34.730" v="5"/>
        <pc:sldMkLst>
          <pc:docMk/>
          <pc:sldMk cId="2182335701" sldId="319"/>
        </pc:sldMkLst>
        <pc:picChg chg="add mod">
          <ac:chgData name="Aingyin Thway" userId="74fa2c3c9ce45ef3" providerId="LiveId" clId="{2A1954DC-324A-43D6-96BA-052FF8F125A2}" dt="2024-10-26T10:20:34.730" v="5"/>
          <ac:picMkLst>
            <pc:docMk/>
            <pc:sldMk cId="2182335701" sldId="319"/>
            <ac:picMk id="2" creationId="{7DCA8D9A-23AF-15C9-8A83-0A79E64612A1}"/>
          </ac:picMkLst>
        </pc:picChg>
      </pc:sldChg>
      <pc:sldChg chg="addSp modSp">
        <pc:chgData name="Aingyin Thway" userId="74fa2c3c9ce45ef3" providerId="LiveId" clId="{2A1954DC-324A-43D6-96BA-052FF8F125A2}" dt="2024-10-26T10:20:37.437" v="7"/>
        <pc:sldMkLst>
          <pc:docMk/>
          <pc:sldMk cId="553572235" sldId="320"/>
        </pc:sldMkLst>
        <pc:picChg chg="add mod">
          <ac:chgData name="Aingyin Thway" userId="74fa2c3c9ce45ef3" providerId="LiveId" clId="{2A1954DC-324A-43D6-96BA-052FF8F125A2}" dt="2024-10-26T10:20:37.437" v="7"/>
          <ac:picMkLst>
            <pc:docMk/>
            <pc:sldMk cId="553572235" sldId="320"/>
            <ac:picMk id="2" creationId="{F11A0252-C5F6-2D34-F084-1919629B5D6B}"/>
          </ac:picMkLst>
        </pc:picChg>
      </pc:sldChg>
      <pc:sldChg chg="addSp modSp">
        <pc:chgData name="Aingyin Thway" userId="74fa2c3c9ce45ef3" providerId="LiveId" clId="{2A1954DC-324A-43D6-96BA-052FF8F125A2}" dt="2024-10-26T10:20:28.917" v="2"/>
        <pc:sldMkLst>
          <pc:docMk/>
          <pc:sldMk cId="3302219513" sldId="321"/>
        </pc:sldMkLst>
        <pc:picChg chg="add mod">
          <ac:chgData name="Aingyin Thway" userId="74fa2c3c9ce45ef3" providerId="LiveId" clId="{2A1954DC-324A-43D6-96BA-052FF8F125A2}" dt="2024-10-26T10:20:28.917" v="2"/>
          <ac:picMkLst>
            <pc:docMk/>
            <pc:sldMk cId="3302219513" sldId="321"/>
            <ac:picMk id="2" creationId="{B90013AB-189A-500E-FA0E-862DC5A4FACB}"/>
          </ac:picMkLst>
        </pc:picChg>
      </pc:sldChg>
      <pc:sldChg chg="addSp modSp">
        <pc:chgData name="Aingyin Thway" userId="74fa2c3c9ce45ef3" providerId="LiveId" clId="{2A1954DC-324A-43D6-96BA-052FF8F125A2}" dt="2024-10-26T10:20:38.402" v="8"/>
        <pc:sldMkLst>
          <pc:docMk/>
          <pc:sldMk cId="3130843090" sldId="322"/>
        </pc:sldMkLst>
        <pc:picChg chg="add mod">
          <ac:chgData name="Aingyin Thway" userId="74fa2c3c9ce45ef3" providerId="LiveId" clId="{2A1954DC-324A-43D6-96BA-052FF8F125A2}" dt="2024-10-26T10:20:38.402" v="8"/>
          <ac:picMkLst>
            <pc:docMk/>
            <pc:sldMk cId="3130843090" sldId="322"/>
            <ac:picMk id="2" creationId="{9B9EC57C-FE8F-AC84-EA38-C0DC82E01A5C}"/>
          </ac:picMkLst>
        </pc:picChg>
      </pc:sldChg>
      <pc:sldChg chg="addSp modSp">
        <pc:chgData name="Aingyin Thway" userId="74fa2c3c9ce45ef3" providerId="LiveId" clId="{2A1954DC-324A-43D6-96BA-052FF8F125A2}" dt="2024-10-26T10:20:40.918" v="10"/>
        <pc:sldMkLst>
          <pc:docMk/>
          <pc:sldMk cId="62799607" sldId="323"/>
        </pc:sldMkLst>
        <pc:picChg chg="add mod">
          <ac:chgData name="Aingyin Thway" userId="74fa2c3c9ce45ef3" providerId="LiveId" clId="{2A1954DC-324A-43D6-96BA-052FF8F125A2}" dt="2024-10-26T10:20:40.918" v="10"/>
          <ac:picMkLst>
            <pc:docMk/>
            <pc:sldMk cId="62799607" sldId="323"/>
            <ac:picMk id="3" creationId="{53B91CA8-C125-AE2E-A0FD-442ECCE97725}"/>
          </ac:picMkLst>
        </pc:picChg>
      </pc:sldChg>
      <pc:sldChg chg="addSp modSp">
        <pc:chgData name="Aingyin Thway" userId="74fa2c3c9ce45ef3" providerId="LiveId" clId="{2A1954DC-324A-43D6-96BA-052FF8F125A2}" dt="2024-10-26T10:20:48.379" v="14"/>
        <pc:sldMkLst>
          <pc:docMk/>
          <pc:sldMk cId="663487291" sldId="324"/>
        </pc:sldMkLst>
        <pc:picChg chg="add mod">
          <ac:chgData name="Aingyin Thway" userId="74fa2c3c9ce45ef3" providerId="LiveId" clId="{2A1954DC-324A-43D6-96BA-052FF8F125A2}" dt="2024-10-26T10:20:48.379" v="14"/>
          <ac:picMkLst>
            <pc:docMk/>
            <pc:sldMk cId="663487291" sldId="324"/>
            <ac:picMk id="2" creationId="{FFAFD558-7FC3-97AE-1743-A3FD2C4831C6}"/>
          </ac:picMkLst>
        </pc:picChg>
      </pc:sldChg>
      <pc:sldChg chg="addSp modSp">
        <pc:chgData name="Aingyin Thway" userId="74fa2c3c9ce45ef3" providerId="LiveId" clId="{2A1954DC-324A-43D6-96BA-052FF8F125A2}" dt="2024-10-26T10:20:44.615" v="12"/>
        <pc:sldMkLst>
          <pc:docMk/>
          <pc:sldMk cId="3391366878" sldId="325"/>
        </pc:sldMkLst>
        <pc:picChg chg="add mod">
          <ac:chgData name="Aingyin Thway" userId="74fa2c3c9ce45ef3" providerId="LiveId" clId="{2A1954DC-324A-43D6-96BA-052FF8F125A2}" dt="2024-10-26T10:20:44.615" v="12"/>
          <ac:picMkLst>
            <pc:docMk/>
            <pc:sldMk cId="3391366878" sldId="325"/>
            <ac:picMk id="2" creationId="{F2CA49ED-443F-CAB2-D67A-EEB50A85B8C6}"/>
          </ac:picMkLst>
        </pc:picChg>
      </pc:sldChg>
      <pc:sldChg chg="addSp modSp">
        <pc:chgData name="Aingyin Thway" userId="74fa2c3c9ce45ef3" providerId="LiveId" clId="{2A1954DC-324A-43D6-96BA-052FF8F125A2}" dt="2024-10-26T10:20:46.113" v="13"/>
        <pc:sldMkLst>
          <pc:docMk/>
          <pc:sldMk cId="1670766931" sldId="326"/>
        </pc:sldMkLst>
        <pc:picChg chg="add mod">
          <ac:chgData name="Aingyin Thway" userId="74fa2c3c9ce45ef3" providerId="LiveId" clId="{2A1954DC-324A-43D6-96BA-052FF8F125A2}" dt="2024-10-26T10:20:46.113" v="13"/>
          <ac:picMkLst>
            <pc:docMk/>
            <pc:sldMk cId="1670766931" sldId="326"/>
            <ac:picMk id="4" creationId="{038A86C2-B813-7D11-75D9-7AF9B07E0111}"/>
          </ac:picMkLst>
        </pc:picChg>
      </pc:sldChg>
      <pc:sldChg chg="addSp modSp mod">
        <pc:chgData name="Aingyin Thway" userId="74fa2c3c9ce45ef3" providerId="LiveId" clId="{2A1954DC-324A-43D6-96BA-052FF8F125A2}" dt="2024-11-05T11:45:16.306" v="147" actId="1076"/>
        <pc:sldMkLst>
          <pc:docMk/>
          <pc:sldMk cId="4037933062" sldId="327"/>
        </pc:sldMkLst>
        <pc:picChg chg="add mod">
          <ac:chgData name="Aingyin Thway" userId="74fa2c3c9ce45ef3" providerId="LiveId" clId="{2A1954DC-324A-43D6-96BA-052FF8F125A2}" dt="2024-10-26T10:20:49.570" v="15"/>
          <ac:picMkLst>
            <pc:docMk/>
            <pc:sldMk cId="4037933062" sldId="327"/>
            <ac:picMk id="2" creationId="{45DAD7A0-BA86-5AFB-F7BD-F185964B7CE0}"/>
          </ac:picMkLst>
        </pc:picChg>
        <pc:picChg chg="mod">
          <ac:chgData name="Aingyin Thway" userId="74fa2c3c9ce45ef3" providerId="LiveId" clId="{2A1954DC-324A-43D6-96BA-052FF8F125A2}" dt="2024-11-05T11:45:16.306" v="147" actId="1076"/>
          <ac:picMkLst>
            <pc:docMk/>
            <pc:sldMk cId="4037933062" sldId="327"/>
            <ac:picMk id="4" creationId="{9BA57C24-3B45-5ABF-71F6-186E62C0C596}"/>
          </ac:picMkLst>
        </pc:picChg>
      </pc:sldChg>
      <pc:sldChg chg="addSp modSp">
        <pc:chgData name="Aingyin Thway" userId="74fa2c3c9ce45ef3" providerId="LiveId" clId="{2A1954DC-324A-43D6-96BA-052FF8F125A2}" dt="2024-10-26T10:20:50.736" v="16"/>
        <pc:sldMkLst>
          <pc:docMk/>
          <pc:sldMk cId="1174381840" sldId="328"/>
        </pc:sldMkLst>
        <pc:picChg chg="add mod">
          <ac:chgData name="Aingyin Thway" userId="74fa2c3c9ce45ef3" providerId="LiveId" clId="{2A1954DC-324A-43D6-96BA-052FF8F125A2}" dt="2024-10-26T10:20:50.736" v="16"/>
          <ac:picMkLst>
            <pc:docMk/>
            <pc:sldMk cId="1174381840" sldId="328"/>
            <ac:picMk id="2" creationId="{A6B2449B-E9C6-6C4A-87AC-7E1F68840EA5}"/>
          </ac:picMkLst>
        </pc:picChg>
      </pc:sldChg>
      <pc:sldChg chg="addSp modSp">
        <pc:chgData name="Aingyin Thway" userId="74fa2c3c9ce45ef3" providerId="LiveId" clId="{2A1954DC-324A-43D6-96BA-052FF8F125A2}" dt="2024-10-26T10:20:51.852" v="17"/>
        <pc:sldMkLst>
          <pc:docMk/>
          <pc:sldMk cId="2930064997" sldId="329"/>
        </pc:sldMkLst>
        <pc:picChg chg="add mod">
          <ac:chgData name="Aingyin Thway" userId="74fa2c3c9ce45ef3" providerId="LiveId" clId="{2A1954DC-324A-43D6-96BA-052FF8F125A2}" dt="2024-10-26T10:20:51.852" v="17"/>
          <ac:picMkLst>
            <pc:docMk/>
            <pc:sldMk cId="2930064997" sldId="329"/>
            <ac:picMk id="2" creationId="{52733EA2-B6A5-0BED-B995-EF817E7E9BDE}"/>
          </ac:picMkLst>
        </pc:picChg>
      </pc:sldChg>
      <pc:sldChg chg="addSp modSp">
        <pc:chgData name="Aingyin Thway" userId="74fa2c3c9ce45ef3" providerId="LiveId" clId="{2A1954DC-324A-43D6-96BA-052FF8F125A2}" dt="2024-10-26T10:20:54.487" v="19"/>
        <pc:sldMkLst>
          <pc:docMk/>
          <pc:sldMk cId="692820112" sldId="330"/>
        </pc:sldMkLst>
        <pc:picChg chg="add mod">
          <ac:chgData name="Aingyin Thway" userId="74fa2c3c9ce45ef3" providerId="LiveId" clId="{2A1954DC-324A-43D6-96BA-052FF8F125A2}" dt="2024-10-26T10:20:54.487" v="19"/>
          <ac:picMkLst>
            <pc:docMk/>
            <pc:sldMk cId="692820112" sldId="330"/>
            <ac:picMk id="5" creationId="{3918EC6B-B1EF-C30A-4CF6-998F7E445651}"/>
          </ac:picMkLst>
        </pc:picChg>
      </pc:sldChg>
      <pc:sldChg chg="modSp add mod">
        <pc:chgData name="Aingyin Thway" userId="74fa2c3c9ce45ef3" providerId="LiveId" clId="{2A1954DC-324A-43D6-96BA-052FF8F125A2}" dt="2024-10-27T01:57:26.869" v="78" actId="20577"/>
        <pc:sldMkLst>
          <pc:docMk/>
          <pc:sldMk cId="3215412820" sldId="332"/>
        </pc:sldMkLst>
        <pc:spChg chg="mod">
          <ac:chgData name="Aingyin Thway" userId="74fa2c3c9ce45ef3" providerId="LiveId" clId="{2A1954DC-324A-43D6-96BA-052FF8F125A2}" dt="2024-10-27T01:55:51.103" v="58" actId="255"/>
          <ac:spMkLst>
            <pc:docMk/>
            <pc:sldMk cId="3215412820" sldId="332"/>
            <ac:spMk id="2" creationId="{B5AFFF39-CA8E-62CD-1374-DB3915225299}"/>
          </ac:spMkLst>
        </pc:spChg>
        <pc:spChg chg="mod">
          <ac:chgData name="Aingyin Thway" userId="74fa2c3c9ce45ef3" providerId="LiveId" clId="{2A1954DC-324A-43D6-96BA-052FF8F125A2}" dt="2024-10-27T01:55:29.190" v="56" actId="20577"/>
          <ac:spMkLst>
            <pc:docMk/>
            <pc:sldMk cId="3215412820" sldId="332"/>
            <ac:spMk id="3" creationId="{08C70979-F117-906D-6F11-E1C35F546ABE}"/>
          </ac:spMkLst>
        </pc:spChg>
        <pc:spChg chg="mod">
          <ac:chgData name="Aingyin Thway" userId="74fa2c3c9ce45ef3" providerId="LiveId" clId="{2A1954DC-324A-43D6-96BA-052FF8F125A2}" dt="2024-10-27T01:57:26.869" v="78" actId="20577"/>
          <ac:spMkLst>
            <pc:docMk/>
            <pc:sldMk cId="3215412820" sldId="332"/>
            <ac:spMk id="7" creationId="{300AE7C3-CC95-2D56-A8A3-E5F46A509E74}"/>
          </ac:spMkLst>
        </pc:spChg>
        <pc:spChg chg="mod">
          <ac:chgData name="Aingyin Thway" userId="74fa2c3c9ce45ef3" providerId="LiveId" clId="{2A1954DC-324A-43D6-96BA-052FF8F125A2}" dt="2024-10-27T01:56:48.377" v="65" actId="1076"/>
          <ac:spMkLst>
            <pc:docMk/>
            <pc:sldMk cId="3215412820" sldId="332"/>
            <ac:spMk id="8" creationId="{1A3A59FE-956B-A8EF-284E-D5A032F6EC7D}"/>
          </ac:spMkLst>
        </pc:spChg>
      </pc:sldChg>
      <pc:sldChg chg="delSp modSp add mod">
        <pc:chgData name="Aingyin Thway" userId="74fa2c3c9ce45ef3" providerId="LiveId" clId="{2A1954DC-324A-43D6-96BA-052FF8F125A2}" dt="2024-10-27T02:00:39.419" v="144" actId="207"/>
        <pc:sldMkLst>
          <pc:docMk/>
          <pc:sldMk cId="141413070" sldId="333"/>
        </pc:sldMkLst>
        <pc:spChg chg="del mod">
          <ac:chgData name="Aingyin Thway" userId="74fa2c3c9ce45ef3" providerId="LiveId" clId="{2A1954DC-324A-43D6-96BA-052FF8F125A2}" dt="2024-10-27T01:58:59.468" v="112" actId="478"/>
          <ac:spMkLst>
            <pc:docMk/>
            <pc:sldMk cId="141413070" sldId="333"/>
            <ac:spMk id="2" creationId="{B5AFFF39-CA8E-62CD-1374-DB3915225299}"/>
          </ac:spMkLst>
        </pc:spChg>
        <pc:spChg chg="mod">
          <ac:chgData name="Aingyin Thway" userId="74fa2c3c9ce45ef3" providerId="LiveId" clId="{2A1954DC-324A-43D6-96BA-052FF8F125A2}" dt="2024-10-27T01:58:28.976" v="109" actId="20577"/>
          <ac:spMkLst>
            <pc:docMk/>
            <pc:sldMk cId="141413070" sldId="333"/>
            <ac:spMk id="3" creationId="{08C70979-F117-906D-6F11-E1C35F546ABE}"/>
          </ac:spMkLst>
        </pc:spChg>
        <pc:spChg chg="mod">
          <ac:chgData name="Aingyin Thway" userId="74fa2c3c9ce45ef3" providerId="LiveId" clId="{2A1954DC-324A-43D6-96BA-052FF8F125A2}" dt="2024-10-27T02:00:39.419" v="144" actId="207"/>
          <ac:spMkLst>
            <pc:docMk/>
            <pc:sldMk cId="141413070" sldId="333"/>
            <ac:spMk id="7" creationId="{300AE7C3-CC95-2D56-A8A3-E5F46A509E74}"/>
          </ac:spMkLst>
        </pc:spChg>
        <pc:spChg chg="del">
          <ac:chgData name="Aingyin Thway" userId="74fa2c3c9ce45ef3" providerId="LiveId" clId="{2A1954DC-324A-43D6-96BA-052FF8F125A2}" dt="2024-10-27T01:59:01.585" v="113" actId="478"/>
          <ac:spMkLst>
            <pc:docMk/>
            <pc:sldMk cId="141413070" sldId="333"/>
            <ac:spMk id="8" creationId="{1A3A59FE-956B-A8EF-284E-D5A032F6EC7D}"/>
          </ac:spMkLst>
        </pc:spChg>
      </pc:sldChg>
      <pc:sldChg chg="modSp add mod">
        <pc:chgData name="Aingyin Thway" userId="74fa2c3c9ce45ef3" providerId="LiveId" clId="{2A1954DC-324A-43D6-96BA-052FF8F125A2}" dt="2024-10-27T02:00:35.732" v="143" actId="207"/>
        <pc:sldMkLst>
          <pc:docMk/>
          <pc:sldMk cId="1402902903" sldId="334"/>
        </pc:sldMkLst>
        <pc:spChg chg="mod">
          <ac:chgData name="Aingyin Thway" userId="74fa2c3c9ce45ef3" providerId="LiveId" clId="{2A1954DC-324A-43D6-96BA-052FF8F125A2}" dt="2024-10-27T01:59:46.447" v="137" actId="20577"/>
          <ac:spMkLst>
            <pc:docMk/>
            <pc:sldMk cId="1402902903" sldId="334"/>
            <ac:spMk id="3" creationId="{08C70979-F117-906D-6F11-E1C35F546ABE}"/>
          </ac:spMkLst>
        </pc:spChg>
        <pc:spChg chg="mod">
          <ac:chgData name="Aingyin Thway" userId="74fa2c3c9ce45ef3" providerId="LiveId" clId="{2A1954DC-324A-43D6-96BA-052FF8F125A2}" dt="2024-10-27T02:00:35.732" v="143" actId="207"/>
          <ac:spMkLst>
            <pc:docMk/>
            <pc:sldMk cId="1402902903" sldId="334"/>
            <ac:spMk id="7" creationId="{300AE7C3-CC95-2D56-A8A3-E5F46A509E74}"/>
          </ac:spMkLst>
        </pc:spChg>
      </pc:sldChg>
      <pc:sldMasterChg chg="delSldLayout">
        <pc:chgData name="Aingyin Thway" userId="74fa2c3c9ce45ef3" providerId="LiveId" clId="{2A1954DC-324A-43D6-96BA-052FF8F125A2}" dt="2024-10-26T10:20:59.817" v="25" actId="47"/>
        <pc:sldMasterMkLst>
          <pc:docMk/>
          <pc:sldMasterMk cId="0" sldId="2147483676"/>
        </pc:sldMasterMkLst>
        <pc:sldLayoutChg chg="del">
          <pc:chgData name="Aingyin Thway" userId="74fa2c3c9ce45ef3" providerId="LiveId" clId="{2A1954DC-324A-43D6-96BA-052FF8F125A2}" dt="2024-10-26T10:20:59.280" v="23" actId="47"/>
          <pc:sldLayoutMkLst>
            <pc:docMk/>
            <pc:sldMasterMk cId="0" sldId="2147483676"/>
            <pc:sldLayoutMk cId="0" sldId="2147483655"/>
          </pc:sldLayoutMkLst>
        </pc:sldLayoutChg>
        <pc:sldLayoutChg chg="del">
          <pc:chgData name="Aingyin Thway" userId="74fa2c3c9ce45ef3" providerId="LiveId" clId="{2A1954DC-324A-43D6-96BA-052FF8F125A2}" dt="2024-10-26T10:20:59.043" v="22" actId="47"/>
          <pc:sldLayoutMkLst>
            <pc:docMk/>
            <pc:sldMasterMk cId="0" sldId="2147483676"/>
            <pc:sldLayoutMk cId="0" sldId="2147483660"/>
          </pc:sldLayoutMkLst>
        </pc:sldLayoutChg>
        <pc:sldLayoutChg chg="del">
          <pc:chgData name="Aingyin Thway" userId="74fa2c3c9ce45ef3" providerId="LiveId" clId="{2A1954DC-324A-43D6-96BA-052FF8F125A2}" dt="2024-10-26T10:20:59.817" v="25" actId="47"/>
          <pc:sldLayoutMkLst>
            <pc:docMk/>
            <pc:sldMasterMk cId="0" sldId="2147483676"/>
            <pc:sldLayoutMk cId="0" sldId="2147483661"/>
          </pc:sldLayoutMkLst>
        </pc:sldLayoutChg>
      </pc:sldMasterChg>
      <pc:sldMasterChg chg="del delSldLayout">
        <pc:chgData name="Aingyin Thway" userId="74fa2c3c9ce45ef3" providerId="LiveId" clId="{2A1954DC-324A-43D6-96BA-052FF8F125A2}" dt="2024-10-26T10:21:06.538" v="45" actId="47"/>
        <pc:sldMasterMkLst>
          <pc:docMk/>
          <pc:sldMasterMk cId="0" sldId="2147483677"/>
        </pc:sldMasterMkLst>
        <pc:sldLayoutChg chg="del">
          <pc:chgData name="Aingyin Thway" userId="74fa2c3c9ce45ef3" providerId="LiveId" clId="{2A1954DC-324A-43D6-96BA-052FF8F125A2}" dt="2024-10-26T10:21:06.538" v="45" actId="47"/>
          <pc:sldLayoutMkLst>
            <pc:docMk/>
            <pc:sldMasterMk cId="0" sldId="2147483677"/>
            <pc:sldLayoutMk cId="0" sldId="2147483674"/>
          </pc:sldLayoutMkLst>
        </pc:sldLayoutChg>
        <pc:sldLayoutChg chg="del">
          <pc:chgData name="Aingyin Thway" userId="74fa2c3c9ce45ef3" providerId="LiveId" clId="{2A1954DC-324A-43D6-96BA-052FF8F125A2}" dt="2024-10-26T10:21:06.254" v="44" actId="47"/>
          <pc:sldLayoutMkLst>
            <pc:docMk/>
            <pc:sldMasterMk cId="0" sldId="2147483677"/>
            <pc:sldLayoutMk cId="0" sldId="214748367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571f04cf94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571f04cf94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57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1336c2bb6c6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1336c2bb6c6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10" name="Google Shape;10;p2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13225" y="1141198"/>
            <a:ext cx="5712300" cy="16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3225" y="3160075"/>
            <a:ext cx="4109700" cy="44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31" name="Google Shape;31;p4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4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34" name="Google Shape;34;p4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20000" y="1278025"/>
            <a:ext cx="7704000" cy="14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0000" y="5696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54" name="Google Shape;54;p6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6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6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720000" y="5696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 rot="-5400000">
            <a:off x="8317389" y="4354342"/>
            <a:ext cx="315666" cy="279859"/>
            <a:chOff x="668189" y="4388392"/>
            <a:chExt cx="315666" cy="279859"/>
          </a:xfrm>
        </p:grpSpPr>
        <p:sp>
          <p:nvSpPr>
            <p:cNvPr id="62" name="Google Shape;62;p6"/>
            <p:cNvSpPr/>
            <p:nvPr/>
          </p:nvSpPr>
          <p:spPr>
            <a:xfrm flipH="1">
              <a:off x="864810" y="4388392"/>
              <a:ext cx="119045" cy="119346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668189" y="4402925"/>
              <a:ext cx="90072" cy="90300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flipH="1">
              <a:off x="713225" y="4548900"/>
              <a:ext cx="119050" cy="119351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/>
          <p:nvPr/>
        </p:nvSpPr>
        <p:spPr>
          <a:xfrm flipH="1">
            <a:off x="8615156" y="4243147"/>
            <a:ext cx="93236" cy="93300"/>
          </a:xfrm>
          <a:custGeom>
            <a:avLst/>
            <a:gdLst/>
            <a:ahLst/>
            <a:cxnLst/>
            <a:rect l="l" t="t" r="r" b="b"/>
            <a:pathLst>
              <a:path w="1465" h="1466" fill="none" extrusionOk="0">
                <a:moveTo>
                  <a:pt x="1464" y="731"/>
                </a:moveTo>
                <a:cubicBezTo>
                  <a:pt x="1464" y="328"/>
                  <a:pt x="1137" y="1"/>
                  <a:pt x="730" y="1"/>
                </a:cubicBezTo>
                <a:cubicBezTo>
                  <a:pt x="327" y="1"/>
                  <a:pt x="0" y="328"/>
                  <a:pt x="0" y="731"/>
                </a:cubicBezTo>
                <a:cubicBezTo>
                  <a:pt x="0" y="1138"/>
                  <a:pt x="327" y="1465"/>
                  <a:pt x="730" y="1465"/>
                </a:cubicBezTo>
                <a:cubicBezTo>
                  <a:pt x="1137" y="1465"/>
                  <a:pt x="1464" y="1138"/>
                  <a:pt x="1464" y="731"/>
                </a:cubicBez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miter lim="473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6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194" name="Google Shape;194;p16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16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197" name="Google Shape;197;p16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0" name="Google Shape;200;p16"/>
          <p:cNvSpPr txBox="1">
            <a:spLocks noGrp="1"/>
          </p:cNvSpPr>
          <p:nvPr>
            <p:ph type="title"/>
          </p:nvPr>
        </p:nvSpPr>
        <p:spPr>
          <a:xfrm>
            <a:off x="4689400" y="3655361"/>
            <a:ext cx="3741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1"/>
          </p:nvPr>
        </p:nvSpPr>
        <p:spPr>
          <a:xfrm>
            <a:off x="4689400" y="1252801"/>
            <a:ext cx="3741300" cy="229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>
            <a:off x="8337709" y="904227"/>
            <a:ext cx="317640" cy="304657"/>
            <a:chOff x="4572071" y="3440327"/>
            <a:chExt cx="317640" cy="304657"/>
          </a:xfrm>
        </p:grpSpPr>
        <p:sp>
          <p:nvSpPr>
            <p:cNvPr id="203" name="Google Shape;203;p16"/>
            <p:cNvSpPr/>
            <p:nvPr/>
          </p:nvSpPr>
          <p:spPr>
            <a:xfrm flipH="1">
              <a:off x="4594982" y="3440327"/>
              <a:ext cx="64279" cy="64597"/>
            </a:xfrm>
            <a:custGeom>
              <a:avLst/>
              <a:gdLst/>
              <a:ahLst/>
              <a:cxnLst/>
              <a:rect l="l" t="t" r="r" b="b"/>
              <a:pathLst>
                <a:path w="1010" h="1015" extrusionOk="0">
                  <a:moveTo>
                    <a:pt x="507" y="0"/>
                  </a:moveTo>
                  <a:cubicBezTo>
                    <a:pt x="412" y="337"/>
                    <a:pt x="337" y="412"/>
                    <a:pt x="0" y="507"/>
                  </a:cubicBezTo>
                  <a:cubicBezTo>
                    <a:pt x="337" y="602"/>
                    <a:pt x="412" y="678"/>
                    <a:pt x="507" y="1014"/>
                  </a:cubicBezTo>
                  <a:cubicBezTo>
                    <a:pt x="597" y="678"/>
                    <a:pt x="673" y="602"/>
                    <a:pt x="1009" y="507"/>
                  </a:cubicBezTo>
                  <a:cubicBezTo>
                    <a:pt x="673" y="412"/>
                    <a:pt x="597" y="341"/>
                    <a:pt x="5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 flipH="1">
              <a:off x="4572071" y="3618844"/>
              <a:ext cx="125821" cy="126139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 flipH="1">
              <a:off x="4791638" y="3520835"/>
              <a:ext cx="98073" cy="98073"/>
            </a:xfrm>
            <a:custGeom>
              <a:avLst/>
              <a:gdLst/>
              <a:ahLst/>
              <a:cxnLst/>
              <a:rect l="l" t="t" r="r" b="b"/>
              <a:pathLst>
                <a:path w="1541" h="1541" extrusionOk="0">
                  <a:moveTo>
                    <a:pt x="768" y="0"/>
                  </a:moveTo>
                  <a:cubicBezTo>
                    <a:pt x="626" y="517"/>
                    <a:pt x="512" y="631"/>
                    <a:pt x="1" y="773"/>
                  </a:cubicBezTo>
                  <a:cubicBezTo>
                    <a:pt x="512" y="915"/>
                    <a:pt x="626" y="1029"/>
                    <a:pt x="768" y="1541"/>
                  </a:cubicBezTo>
                  <a:cubicBezTo>
                    <a:pt x="910" y="1029"/>
                    <a:pt x="1024" y="915"/>
                    <a:pt x="1541" y="773"/>
                  </a:cubicBezTo>
                  <a:cubicBezTo>
                    <a:pt x="1029" y="631"/>
                    <a:pt x="910" y="517"/>
                    <a:pt x="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19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262" name="Google Shape;262;p19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" name="Google Shape;264;p19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265" name="Google Shape;265;p19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9"/>
          <p:cNvSpPr txBox="1">
            <a:spLocks noGrp="1"/>
          </p:cNvSpPr>
          <p:nvPr>
            <p:ph type="body" idx="1"/>
          </p:nvPr>
        </p:nvSpPr>
        <p:spPr>
          <a:xfrm>
            <a:off x="720000" y="1278025"/>
            <a:ext cx="3818400" cy="33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9" name="Google Shape;269;p19"/>
          <p:cNvSpPr txBox="1">
            <a:spLocks noGrp="1"/>
          </p:cNvSpPr>
          <p:nvPr>
            <p:ph type="title"/>
          </p:nvPr>
        </p:nvSpPr>
        <p:spPr>
          <a:xfrm>
            <a:off x="720000" y="5696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9"/>
          <p:cNvSpPr txBox="1">
            <a:spLocks noGrp="1"/>
          </p:cNvSpPr>
          <p:nvPr>
            <p:ph type="body" idx="2"/>
          </p:nvPr>
        </p:nvSpPr>
        <p:spPr>
          <a:xfrm>
            <a:off x="4642048" y="1278025"/>
            <a:ext cx="3818400" cy="33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25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371" name="Google Shape;371;p25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5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3" name="Google Shape;373;p25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374" name="Google Shape;374;p25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5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5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7" name="Google Shape;377;p25"/>
          <p:cNvSpPr txBox="1">
            <a:spLocks noGrp="1"/>
          </p:cNvSpPr>
          <p:nvPr>
            <p:ph type="title"/>
          </p:nvPr>
        </p:nvSpPr>
        <p:spPr>
          <a:xfrm>
            <a:off x="4173975" y="55550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25"/>
          <p:cNvSpPr txBox="1">
            <a:spLocks noGrp="1"/>
          </p:cNvSpPr>
          <p:nvPr>
            <p:ph type="subTitle" idx="1"/>
          </p:nvPr>
        </p:nvSpPr>
        <p:spPr>
          <a:xfrm>
            <a:off x="4279075" y="178075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25"/>
          <p:cNvSpPr txBox="1"/>
          <p:nvPr/>
        </p:nvSpPr>
        <p:spPr>
          <a:xfrm>
            <a:off x="4279200" y="3611950"/>
            <a:ext cx="41517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0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6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382" name="Google Shape;382;p26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4" name="Google Shape;384;p26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385" name="Google Shape;385;p26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6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6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8" name="Google Shape;388;p26"/>
          <p:cNvGrpSpPr/>
          <p:nvPr/>
        </p:nvGrpSpPr>
        <p:grpSpPr>
          <a:xfrm flipH="1">
            <a:off x="385984" y="2075852"/>
            <a:ext cx="7060265" cy="2609707"/>
            <a:chOff x="1681384" y="2075852"/>
            <a:chExt cx="7060265" cy="2609707"/>
          </a:xfrm>
        </p:grpSpPr>
        <p:grpSp>
          <p:nvGrpSpPr>
            <p:cNvPr id="389" name="Google Shape;389;p26"/>
            <p:cNvGrpSpPr/>
            <p:nvPr/>
          </p:nvGrpSpPr>
          <p:grpSpPr>
            <a:xfrm>
              <a:off x="1681384" y="4380902"/>
              <a:ext cx="317640" cy="304657"/>
              <a:chOff x="4572071" y="3440327"/>
              <a:chExt cx="317640" cy="304657"/>
            </a:xfrm>
          </p:grpSpPr>
          <p:sp>
            <p:nvSpPr>
              <p:cNvPr id="390" name="Google Shape;390;p26"/>
              <p:cNvSpPr/>
              <p:nvPr/>
            </p:nvSpPr>
            <p:spPr>
              <a:xfrm flipH="1">
                <a:off x="4594982" y="3440327"/>
                <a:ext cx="64279" cy="64597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15" extrusionOk="0">
                    <a:moveTo>
                      <a:pt x="507" y="0"/>
                    </a:moveTo>
                    <a:cubicBezTo>
                      <a:pt x="412" y="337"/>
                      <a:pt x="337" y="412"/>
                      <a:pt x="0" y="507"/>
                    </a:cubicBezTo>
                    <a:cubicBezTo>
                      <a:pt x="337" y="602"/>
                      <a:pt x="412" y="678"/>
                      <a:pt x="507" y="1014"/>
                    </a:cubicBezTo>
                    <a:cubicBezTo>
                      <a:pt x="597" y="678"/>
                      <a:pt x="673" y="602"/>
                      <a:pt x="1009" y="507"/>
                    </a:cubicBezTo>
                    <a:cubicBezTo>
                      <a:pt x="673" y="412"/>
                      <a:pt x="597" y="341"/>
                      <a:pt x="5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6"/>
              <p:cNvSpPr/>
              <p:nvPr/>
            </p:nvSpPr>
            <p:spPr>
              <a:xfrm flipH="1">
                <a:off x="4572071" y="3618844"/>
                <a:ext cx="125821" cy="126139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6"/>
              <p:cNvSpPr/>
              <p:nvPr/>
            </p:nvSpPr>
            <p:spPr>
              <a:xfrm flipH="1">
                <a:off x="4791638" y="3520835"/>
                <a:ext cx="98073" cy="98073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541" extrusionOk="0">
                    <a:moveTo>
                      <a:pt x="768" y="0"/>
                    </a:moveTo>
                    <a:cubicBezTo>
                      <a:pt x="626" y="517"/>
                      <a:pt x="512" y="631"/>
                      <a:pt x="1" y="773"/>
                    </a:cubicBezTo>
                    <a:cubicBezTo>
                      <a:pt x="512" y="915"/>
                      <a:pt x="626" y="1029"/>
                      <a:pt x="768" y="1541"/>
                    </a:cubicBezTo>
                    <a:cubicBezTo>
                      <a:pt x="910" y="1029"/>
                      <a:pt x="1024" y="915"/>
                      <a:pt x="1541" y="773"/>
                    </a:cubicBezTo>
                    <a:cubicBezTo>
                      <a:pt x="1029" y="631"/>
                      <a:pt x="910" y="517"/>
                      <a:pt x="7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26"/>
            <p:cNvGrpSpPr/>
            <p:nvPr/>
          </p:nvGrpSpPr>
          <p:grpSpPr>
            <a:xfrm>
              <a:off x="8424009" y="2075852"/>
              <a:ext cx="317640" cy="304657"/>
              <a:chOff x="4572071" y="3440327"/>
              <a:chExt cx="317640" cy="304657"/>
            </a:xfrm>
          </p:grpSpPr>
          <p:sp>
            <p:nvSpPr>
              <p:cNvPr id="394" name="Google Shape;394;p26"/>
              <p:cNvSpPr/>
              <p:nvPr/>
            </p:nvSpPr>
            <p:spPr>
              <a:xfrm flipH="1">
                <a:off x="4594982" y="3440327"/>
                <a:ext cx="64279" cy="64597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15" extrusionOk="0">
                    <a:moveTo>
                      <a:pt x="507" y="0"/>
                    </a:moveTo>
                    <a:cubicBezTo>
                      <a:pt x="412" y="337"/>
                      <a:pt x="337" y="412"/>
                      <a:pt x="0" y="507"/>
                    </a:cubicBezTo>
                    <a:cubicBezTo>
                      <a:pt x="337" y="602"/>
                      <a:pt x="412" y="678"/>
                      <a:pt x="507" y="1014"/>
                    </a:cubicBezTo>
                    <a:cubicBezTo>
                      <a:pt x="597" y="678"/>
                      <a:pt x="673" y="602"/>
                      <a:pt x="1009" y="507"/>
                    </a:cubicBezTo>
                    <a:cubicBezTo>
                      <a:pt x="673" y="412"/>
                      <a:pt x="597" y="341"/>
                      <a:pt x="5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6"/>
              <p:cNvSpPr/>
              <p:nvPr/>
            </p:nvSpPr>
            <p:spPr>
              <a:xfrm flipH="1">
                <a:off x="4572071" y="3618844"/>
                <a:ext cx="125821" cy="126139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6"/>
              <p:cNvSpPr/>
              <p:nvPr/>
            </p:nvSpPr>
            <p:spPr>
              <a:xfrm flipH="1">
                <a:off x="4791638" y="3520835"/>
                <a:ext cx="98073" cy="98073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541" extrusionOk="0">
                    <a:moveTo>
                      <a:pt x="768" y="0"/>
                    </a:moveTo>
                    <a:cubicBezTo>
                      <a:pt x="626" y="517"/>
                      <a:pt x="512" y="631"/>
                      <a:pt x="1" y="773"/>
                    </a:cubicBezTo>
                    <a:cubicBezTo>
                      <a:pt x="512" y="915"/>
                      <a:pt x="626" y="1029"/>
                      <a:pt x="768" y="1541"/>
                    </a:cubicBezTo>
                    <a:cubicBezTo>
                      <a:pt x="910" y="1029"/>
                      <a:pt x="1024" y="915"/>
                      <a:pt x="1541" y="773"/>
                    </a:cubicBezTo>
                    <a:cubicBezTo>
                      <a:pt x="1029" y="631"/>
                      <a:pt x="910" y="517"/>
                      <a:pt x="7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7" name="Google Shape;397;p26"/>
          <p:cNvGrpSpPr/>
          <p:nvPr/>
        </p:nvGrpSpPr>
        <p:grpSpPr>
          <a:xfrm flipH="1">
            <a:off x="450064" y="1342427"/>
            <a:ext cx="293579" cy="3131711"/>
            <a:chOff x="8383988" y="1342427"/>
            <a:chExt cx="293579" cy="3131711"/>
          </a:xfrm>
        </p:grpSpPr>
        <p:sp>
          <p:nvSpPr>
            <p:cNvPr id="398" name="Google Shape;398;p26"/>
            <p:cNvSpPr/>
            <p:nvPr/>
          </p:nvSpPr>
          <p:spPr>
            <a:xfrm flipH="1">
              <a:off x="8383988" y="1342427"/>
              <a:ext cx="93554" cy="93236"/>
            </a:xfrm>
            <a:custGeom>
              <a:avLst/>
              <a:gdLst/>
              <a:ahLst/>
              <a:cxnLst/>
              <a:rect l="l" t="t" r="r" b="b"/>
              <a:pathLst>
                <a:path w="1470" h="1465" fill="none" extrusionOk="0">
                  <a:moveTo>
                    <a:pt x="1470" y="735"/>
                  </a:moveTo>
                  <a:cubicBezTo>
                    <a:pt x="1470" y="327"/>
                    <a:pt x="1138" y="0"/>
                    <a:pt x="735" y="0"/>
                  </a:cubicBezTo>
                  <a:cubicBezTo>
                    <a:pt x="332" y="0"/>
                    <a:pt x="1" y="327"/>
                    <a:pt x="1" y="735"/>
                  </a:cubicBezTo>
                  <a:cubicBezTo>
                    <a:pt x="1" y="1138"/>
                    <a:pt x="332" y="1465"/>
                    <a:pt x="735" y="1465"/>
                  </a:cubicBezTo>
                  <a:cubicBezTo>
                    <a:pt x="1138" y="1465"/>
                    <a:pt x="1470" y="1138"/>
                    <a:pt x="1470" y="73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 flipH="1">
              <a:off x="8584013" y="4380902"/>
              <a:ext cx="93554" cy="93236"/>
            </a:xfrm>
            <a:custGeom>
              <a:avLst/>
              <a:gdLst/>
              <a:ahLst/>
              <a:cxnLst/>
              <a:rect l="l" t="t" r="r" b="b"/>
              <a:pathLst>
                <a:path w="1470" h="1465" fill="none" extrusionOk="0">
                  <a:moveTo>
                    <a:pt x="1470" y="735"/>
                  </a:moveTo>
                  <a:cubicBezTo>
                    <a:pt x="1470" y="327"/>
                    <a:pt x="1138" y="0"/>
                    <a:pt x="735" y="0"/>
                  </a:cubicBezTo>
                  <a:cubicBezTo>
                    <a:pt x="332" y="0"/>
                    <a:pt x="1" y="327"/>
                    <a:pt x="1" y="735"/>
                  </a:cubicBezTo>
                  <a:cubicBezTo>
                    <a:pt x="1" y="1138"/>
                    <a:pt x="332" y="1465"/>
                    <a:pt x="735" y="1465"/>
                  </a:cubicBezTo>
                  <a:cubicBezTo>
                    <a:pt x="1138" y="1465"/>
                    <a:pt x="1470" y="1138"/>
                    <a:pt x="1470" y="73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7"/>
          <p:cNvGrpSpPr/>
          <p:nvPr/>
        </p:nvGrpSpPr>
        <p:grpSpPr>
          <a:xfrm>
            <a:off x="259763" y="267900"/>
            <a:ext cx="8624475" cy="4607700"/>
            <a:chOff x="259763" y="267900"/>
            <a:chExt cx="8624475" cy="4607700"/>
          </a:xfrm>
        </p:grpSpPr>
        <p:sp>
          <p:nvSpPr>
            <p:cNvPr id="402" name="Google Shape;402;p27"/>
            <p:cNvSpPr/>
            <p:nvPr/>
          </p:nvSpPr>
          <p:spPr>
            <a:xfrm>
              <a:off x="259838" y="267900"/>
              <a:ext cx="8624400" cy="4607700"/>
            </a:xfrm>
            <a:prstGeom prst="roundRect">
              <a:avLst>
                <a:gd name="adj" fmla="val 3043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259763" y="267900"/>
              <a:ext cx="8624400" cy="287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4" name="Google Shape;404;p27"/>
            <p:cNvGrpSpPr/>
            <p:nvPr/>
          </p:nvGrpSpPr>
          <p:grpSpPr>
            <a:xfrm>
              <a:off x="470775" y="380625"/>
              <a:ext cx="454700" cy="90300"/>
              <a:chOff x="470775" y="380625"/>
              <a:chExt cx="454700" cy="90300"/>
            </a:xfrm>
          </p:grpSpPr>
          <p:sp>
            <p:nvSpPr>
              <p:cNvPr id="405" name="Google Shape;405;p27"/>
              <p:cNvSpPr/>
              <p:nvPr/>
            </p:nvSpPr>
            <p:spPr>
              <a:xfrm>
                <a:off x="4707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>
                <a:off x="6529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835175" y="380625"/>
                <a:ext cx="90300" cy="90300"/>
              </a:xfrm>
              <a:prstGeom prst="ellipse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8" name="Google Shape;408;p27"/>
          <p:cNvGrpSpPr/>
          <p:nvPr/>
        </p:nvGrpSpPr>
        <p:grpSpPr>
          <a:xfrm>
            <a:off x="5814230" y="1359550"/>
            <a:ext cx="2318387" cy="2335687"/>
            <a:chOff x="5814230" y="1359550"/>
            <a:chExt cx="2318387" cy="2335687"/>
          </a:xfrm>
        </p:grpSpPr>
        <p:sp>
          <p:nvSpPr>
            <p:cNvPr id="409" name="Google Shape;409;p27"/>
            <p:cNvSpPr/>
            <p:nvPr/>
          </p:nvSpPr>
          <p:spPr>
            <a:xfrm>
              <a:off x="5814230" y="1669075"/>
              <a:ext cx="79879" cy="79879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1398" y="702"/>
                  </a:moveTo>
                  <a:cubicBezTo>
                    <a:pt x="1398" y="1086"/>
                    <a:pt x="1086" y="1399"/>
                    <a:pt x="697" y="1399"/>
                  </a:cubicBezTo>
                  <a:cubicBezTo>
                    <a:pt x="313" y="1399"/>
                    <a:pt x="0" y="1086"/>
                    <a:pt x="0" y="702"/>
                  </a:cubicBezTo>
                  <a:cubicBezTo>
                    <a:pt x="0" y="314"/>
                    <a:pt x="313" y="1"/>
                    <a:pt x="697" y="1"/>
                  </a:cubicBezTo>
                  <a:cubicBezTo>
                    <a:pt x="1086" y="1"/>
                    <a:pt x="1398" y="314"/>
                    <a:pt x="1398" y="70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7203640" y="3615358"/>
              <a:ext cx="79879" cy="79879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1399" y="702"/>
                  </a:moveTo>
                  <a:cubicBezTo>
                    <a:pt x="1399" y="1086"/>
                    <a:pt x="1086" y="1399"/>
                    <a:pt x="702" y="1399"/>
                  </a:cubicBezTo>
                  <a:cubicBezTo>
                    <a:pt x="314" y="1399"/>
                    <a:pt x="1" y="1086"/>
                    <a:pt x="1" y="702"/>
                  </a:cubicBezTo>
                  <a:cubicBezTo>
                    <a:pt x="1" y="314"/>
                    <a:pt x="314" y="1"/>
                    <a:pt x="702" y="1"/>
                  </a:cubicBezTo>
                  <a:cubicBezTo>
                    <a:pt x="1086" y="1"/>
                    <a:pt x="1399" y="314"/>
                    <a:pt x="1399" y="70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8052737" y="1359550"/>
              <a:ext cx="79879" cy="79879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1398" y="702"/>
                  </a:moveTo>
                  <a:cubicBezTo>
                    <a:pt x="1398" y="1086"/>
                    <a:pt x="1086" y="1399"/>
                    <a:pt x="697" y="1399"/>
                  </a:cubicBezTo>
                  <a:cubicBezTo>
                    <a:pt x="313" y="1399"/>
                    <a:pt x="0" y="1086"/>
                    <a:pt x="0" y="702"/>
                  </a:cubicBezTo>
                  <a:cubicBezTo>
                    <a:pt x="0" y="313"/>
                    <a:pt x="313" y="1"/>
                    <a:pt x="697" y="1"/>
                  </a:cubicBezTo>
                  <a:cubicBezTo>
                    <a:pt x="1086" y="1"/>
                    <a:pt x="1398" y="313"/>
                    <a:pt x="1398" y="70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27"/>
          <p:cNvGrpSpPr/>
          <p:nvPr/>
        </p:nvGrpSpPr>
        <p:grpSpPr>
          <a:xfrm>
            <a:off x="6464170" y="1244041"/>
            <a:ext cx="1756890" cy="2414710"/>
            <a:chOff x="6464170" y="1244041"/>
            <a:chExt cx="1756890" cy="2414710"/>
          </a:xfrm>
        </p:grpSpPr>
        <p:sp>
          <p:nvSpPr>
            <p:cNvPr id="413" name="Google Shape;413;p27"/>
            <p:cNvSpPr/>
            <p:nvPr/>
          </p:nvSpPr>
          <p:spPr>
            <a:xfrm>
              <a:off x="6633008" y="1294858"/>
              <a:ext cx="83933" cy="83990"/>
            </a:xfrm>
            <a:custGeom>
              <a:avLst/>
              <a:gdLst/>
              <a:ahLst/>
              <a:cxnLst/>
              <a:rect l="l" t="t" r="r" b="b"/>
              <a:pathLst>
                <a:path w="1470" h="1471" extrusionOk="0">
                  <a:moveTo>
                    <a:pt x="735" y="1"/>
                  </a:moveTo>
                  <a:cubicBezTo>
                    <a:pt x="602" y="489"/>
                    <a:pt x="493" y="603"/>
                    <a:pt x="0" y="735"/>
                  </a:cubicBezTo>
                  <a:cubicBezTo>
                    <a:pt x="493" y="873"/>
                    <a:pt x="602" y="982"/>
                    <a:pt x="735" y="1470"/>
                  </a:cubicBezTo>
                  <a:cubicBezTo>
                    <a:pt x="872" y="982"/>
                    <a:pt x="981" y="873"/>
                    <a:pt x="1469" y="735"/>
                  </a:cubicBezTo>
                  <a:cubicBezTo>
                    <a:pt x="981" y="598"/>
                    <a:pt x="872" y="489"/>
                    <a:pt x="7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6464170" y="1376051"/>
              <a:ext cx="112882" cy="112882"/>
            </a:xfrm>
            <a:custGeom>
              <a:avLst/>
              <a:gdLst/>
              <a:ahLst/>
              <a:cxnLst/>
              <a:rect l="l" t="t" r="r" b="b"/>
              <a:pathLst>
                <a:path w="1977" h="1977" extrusionOk="0">
                  <a:moveTo>
                    <a:pt x="991" y="1"/>
                  </a:moveTo>
                  <a:cubicBezTo>
                    <a:pt x="806" y="659"/>
                    <a:pt x="659" y="806"/>
                    <a:pt x="0" y="991"/>
                  </a:cubicBezTo>
                  <a:cubicBezTo>
                    <a:pt x="659" y="1171"/>
                    <a:pt x="806" y="1318"/>
                    <a:pt x="991" y="1977"/>
                  </a:cubicBezTo>
                  <a:cubicBezTo>
                    <a:pt x="1171" y="1318"/>
                    <a:pt x="1318" y="1171"/>
                    <a:pt x="1976" y="991"/>
                  </a:cubicBezTo>
                  <a:cubicBezTo>
                    <a:pt x="1318" y="806"/>
                    <a:pt x="1171" y="659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7958298" y="3545813"/>
              <a:ext cx="112882" cy="112939"/>
            </a:xfrm>
            <a:custGeom>
              <a:avLst/>
              <a:gdLst/>
              <a:ahLst/>
              <a:cxnLst/>
              <a:rect l="l" t="t" r="r" b="b"/>
              <a:pathLst>
                <a:path w="1977" h="1978" extrusionOk="0">
                  <a:moveTo>
                    <a:pt x="991" y="1"/>
                  </a:moveTo>
                  <a:cubicBezTo>
                    <a:pt x="806" y="660"/>
                    <a:pt x="659" y="807"/>
                    <a:pt x="1" y="991"/>
                  </a:cubicBezTo>
                  <a:cubicBezTo>
                    <a:pt x="659" y="1171"/>
                    <a:pt x="806" y="1318"/>
                    <a:pt x="991" y="1977"/>
                  </a:cubicBezTo>
                  <a:cubicBezTo>
                    <a:pt x="1171" y="1318"/>
                    <a:pt x="1318" y="1171"/>
                    <a:pt x="1977" y="991"/>
                  </a:cubicBezTo>
                  <a:cubicBezTo>
                    <a:pt x="1318" y="807"/>
                    <a:pt x="1171" y="660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6487181" y="1244041"/>
              <a:ext cx="61209" cy="61209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536" y="0"/>
                  </a:moveTo>
                  <a:cubicBezTo>
                    <a:pt x="436" y="355"/>
                    <a:pt x="360" y="436"/>
                    <a:pt x="0" y="536"/>
                  </a:cubicBezTo>
                  <a:cubicBezTo>
                    <a:pt x="356" y="630"/>
                    <a:pt x="436" y="711"/>
                    <a:pt x="536" y="1071"/>
                  </a:cubicBezTo>
                  <a:cubicBezTo>
                    <a:pt x="635" y="711"/>
                    <a:pt x="716" y="630"/>
                    <a:pt x="1071" y="536"/>
                  </a:cubicBezTo>
                  <a:cubicBezTo>
                    <a:pt x="716" y="436"/>
                    <a:pt x="635" y="355"/>
                    <a:pt x="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8159909" y="3411919"/>
              <a:ext cx="61151" cy="61209"/>
            </a:xfrm>
            <a:custGeom>
              <a:avLst/>
              <a:gdLst/>
              <a:ahLst/>
              <a:cxnLst/>
              <a:rect l="l" t="t" r="r" b="b"/>
              <a:pathLst>
                <a:path w="1071" h="1072" extrusionOk="0">
                  <a:moveTo>
                    <a:pt x="536" y="0"/>
                  </a:moveTo>
                  <a:cubicBezTo>
                    <a:pt x="436" y="360"/>
                    <a:pt x="360" y="436"/>
                    <a:pt x="0" y="536"/>
                  </a:cubicBezTo>
                  <a:cubicBezTo>
                    <a:pt x="355" y="635"/>
                    <a:pt x="436" y="716"/>
                    <a:pt x="536" y="1071"/>
                  </a:cubicBezTo>
                  <a:cubicBezTo>
                    <a:pt x="635" y="716"/>
                    <a:pt x="716" y="635"/>
                    <a:pt x="1071" y="536"/>
                  </a:cubicBezTo>
                  <a:cubicBezTo>
                    <a:pt x="716" y="436"/>
                    <a:pt x="635" y="360"/>
                    <a:pt x="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27"/>
          <p:cNvGrpSpPr/>
          <p:nvPr/>
        </p:nvGrpSpPr>
        <p:grpSpPr>
          <a:xfrm>
            <a:off x="5480609" y="1283895"/>
            <a:ext cx="2919624" cy="2615579"/>
            <a:chOff x="5480609" y="1283895"/>
            <a:chExt cx="2919624" cy="2615579"/>
          </a:xfrm>
        </p:grpSpPr>
        <p:sp>
          <p:nvSpPr>
            <p:cNvPr id="419" name="Google Shape;419;p27"/>
            <p:cNvSpPr/>
            <p:nvPr/>
          </p:nvSpPr>
          <p:spPr>
            <a:xfrm>
              <a:off x="5480609" y="1283895"/>
              <a:ext cx="2919624" cy="2615579"/>
            </a:xfrm>
            <a:custGeom>
              <a:avLst/>
              <a:gdLst/>
              <a:ahLst/>
              <a:cxnLst/>
              <a:rect l="l" t="t" r="r" b="b"/>
              <a:pathLst>
                <a:path w="51134" h="45809" extrusionOk="0">
                  <a:moveTo>
                    <a:pt x="32136" y="1"/>
                  </a:moveTo>
                  <a:cubicBezTo>
                    <a:pt x="29594" y="1"/>
                    <a:pt x="27058" y="568"/>
                    <a:pt x="24756" y="1733"/>
                  </a:cubicBezTo>
                  <a:cubicBezTo>
                    <a:pt x="22505" y="2875"/>
                    <a:pt x="20439" y="4463"/>
                    <a:pt x="18416" y="6017"/>
                  </a:cubicBezTo>
                  <a:cubicBezTo>
                    <a:pt x="18316" y="6093"/>
                    <a:pt x="18217" y="6173"/>
                    <a:pt x="18117" y="6249"/>
                  </a:cubicBezTo>
                  <a:cubicBezTo>
                    <a:pt x="17975" y="6358"/>
                    <a:pt x="17833" y="6467"/>
                    <a:pt x="17686" y="6576"/>
                  </a:cubicBezTo>
                  <a:cubicBezTo>
                    <a:pt x="17534" y="6690"/>
                    <a:pt x="17383" y="6808"/>
                    <a:pt x="17236" y="6922"/>
                  </a:cubicBezTo>
                  <a:cubicBezTo>
                    <a:pt x="17188" y="6960"/>
                    <a:pt x="17136" y="6993"/>
                    <a:pt x="17089" y="7031"/>
                  </a:cubicBezTo>
                  <a:cubicBezTo>
                    <a:pt x="17089" y="7031"/>
                    <a:pt x="17084" y="7036"/>
                    <a:pt x="17084" y="7036"/>
                  </a:cubicBezTo>
                  <a:cubicBezTo>
                    <a:pt x="16895" y="7178"/>
                    <a:pt x="16705" y="7311"/>
                    <a:pt x="16506" y="7439"/>
                  </a:cubicBezTo>
                  <a:cubicBezTo>
                    <a:pt x="16511" y="7439"/>
                    <a:pt x="16511" y="7439"/>
                    <a:pt x="16506" y="7443"/>
                  </a:cubicBezTo>
                  <a:cubicBezTo>
                    <a:pt x="16350" y="7548"/>
                    <a:pt x="16189" y="7647"/>
                    <a:pt x="16023" y="7747"/>
                  </a:cubicBezTo>
                  <a:cubicBezTo>
                    <a:pt x="15937" y="7794"/>
                    <a:pt x="15852" y="7846"/>
                    <a:pt x="15767" y="7894"/>
                  </a:cubicBezTo>
                  <a:cubicBezTo>
                    <a:pt x="15468" y="8064"/>
                    <a:pt x="15160" y="8221"/>
                    <a:pt x="14852" y="8372"/>
                  </a:cubicBezTo>
                  <a:cubicBezTo>
                    <a:pt x="14824" y="8387"/>
                    <a:pt x="14795" y="8396"/>
                    <a:pt x="14762" y="8410"/>
                  </a:cubicBezTo>
                  <a:cubicBezTo>
                    <a:pt x="14374" y="8595"/>
                    <a:pt x="13971" y="8770"/>
                    <a:pt x="13568" y="8936"/>
                  </a:cubicBezTo>
                  <a:cubicBezTo>
                    <a:pt x="13487" y="8969"/>
                    <a:pt x="13407" y="8998"/>
                    <a:pt x="13331" y="9031"/>
                  </a:cubicBezTo>
                  <a:cubicBezTo>
                    <a:pt x="13051" y="9140"/>
                    <a:pt x="12767" y="9249"/>
                    <a:pt x="12483" y="9358"/>
                  </a:cubicBezTo>
                  <a:cubicBezTo>
                    <a:pt x="12459" y="9367"/>
                    <a:pt x="12435" y="9377"/>
                    <a:pt x="12412" y="9386"/>
                  </a:cubicBezTo>
                  <a:cubicBezTo>
                    <a:pt x="12331" y="9415"/>
                    <a:pt x="12250" y="9443"/>
                    <a:pt x="12170" y="9472"/>
                  </a:cubicBezTo>
                  <a:cubicBezTo>
                    <a:pt x="12118" y="9491"/>
                    <a:pt x="12066" y="9510"/>
                    <a:pt x="12014" y="9533"/>
                  </a:cubicBezTo>
                  <a:cubicBezTo>
                    <a:pt x="11729" y="9638"/>
                    <a:pt x="11450" y="9737"/>
                    <a:pt x="11165" y="9841"/>
                  </a:cubicBezTo>
                  <a:cubicBezTo>
                    <a:pt x="11042" y="9889"/>
                    <a:pt x="10919" y="9936"/>
                    <a:pt x="10791" y="9984"/>
                  </a:cubicBezTo>
                  <a:cubicBezTo>
                    <a:pt x="10066" y="10254"/>
                    <a:pt x="9341" y="10538"/>
                    <a:pt x="8639" y="10860"/>
                  </a:cubicBezTo>
                  <a:cubicBezTo>
                    <a:pt x="7711" y="11287"/>
                    <a:pt x="6810" y="11780"/>
                    <a:pt x="5986" y="12415"/>
                  </a:cubicBezTo>
                  <a:cubicBezTo>
                    <a:pt x="2905" y="14770"/>
                    <a:pt x="730" y="18343"/>
                    <a:pt x="441" y="22243"/>
                  </a:cubicBezTo>
                  <a:cubicBezTo>
                    <a:pt x="0" y="28176"/>
                    <a:pt x="1593" y="33702"/>
                    <a:pt x="5535" y="37872"/>
                  </a:cubicBezTo>
                  <a:cubicBezTo>
                    <a:pt x="6095" y="38464"/>
                    <a:pt x="6706" y="39033"/>
                    <a:pt x="7360" y="39569"/>
                  </a:cubicBezTo>
                  <a:cubicBezTo>
                    <a:pt x="7531" y="39706"/>
                    <a:pt x="7696" y="39839"/>
                    <a:pt x="7872" y="39971"/>
                  </a:cubicBezTo>
                  <a:cubicBezTo>
                    <a:pt x="12794" y="43723"/>
                    <a:pt x="18977" y="45809"/>
                    <a:pt x="25167" y="45809"/>
                  </a:cubicBezTo>
                  <a:cubicBezTo>
                    <a:pt x="25318" y="45809"/>
                    <a:pt x="25468" y="45807"/>
                    <a:pt x="25619" y="45805"/>
                  </a:cubicBezTo>
                  <a:cubicBezTo>
                    <a:pt x="25993" y="45800"/>
                    <a:pt x="26368" y="45786"/>
                    <a:pt x="26742" y="45767"/>
                  </a:cubicBezTo>
                  <a:cubicBezTo>
                    <a:pt x="27083" y="45748"/>
                    <a:pt x="27424" y="45720"/>
                    <a:pt x="27761" y="45687"/>
                  </a:cubicBezTo>
                  <a:cubicBezTo>
                    <a:pt x="36931" y="44810"/>
                    <a:pt x="45717" y="39208"/>
                    <a:pt x="49001" y="30375"/>
                  </a:cubicBezTo>
                  <a:cubicBezTo>
                    <a:pt x="50953" y="25124"/>
                    <a:pt x="51133" y="19168"/>
                    <a:pt x="49493" y="13808"/>
                  </a:cubicBezTo>
                  <a:cubicBezTo>
                    <a:pt x="48062" y="9135"/>
                    <a:pt x="45148" y="4908"/>
                    <a:pt x="40897" y="2392"/>
                  </a:cubicBezTo>
                  <a:cubicBezTo>
                    <a:pt x="38230" y="814"/>
                    <a:pt x="35179" y="1"/>
                    <a:pt x="32136" y="1"/>
                  </a:cubicBezTo>
                  <a:close/>
                </a:path>
              </a:pathLst>
            </a:custGeom>
            <a:solidFill>
              <a:srgbClr val="857FF0">
                <a:alpha val="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0" name="Google Shape;420;p27"/>
            <p:cNvGrpSpPr/>
            <p:nvPr/>
          </p:nvGrpSpPr>
          <p:grpSpPr>
            <a:xfrm>
              <a:off x="6627636" y="2596634"/>
              <a:ext cx="1421401" cy="798970"/>
              <a:chOff x="7374133" y="1910997"/>
              <a:chExt cx="1056646" cy="593985"/>
            </a:xfrm>
          </p:grpSpPr>
          <p:sp>
            <p:nvSpPr>
              <p:cNvPr id="421" name="Google Shape;421;p27"/>
              <p:cNvSpPr/>
              <p:nvPr/>
            </p:nvSpPr>
            <p:spPr>
              <a:xfrm>
                <a:off x="7374133" y="2427787"/>
                <a:ext cx="1049909" cy="77196"/>
              </a:xfrm>
              <a:custGeom>
                <a:avLst/>
                <a:gdLst/>
                <a:ahLst/>
                <a:cxnLst/>
                <a:rect l="l" t="t" r="r" b="b"/>
                <a:pathLst>
                  <a:path w="18388" h="1352" extrusionOk="0">
                    <a:moveTo>
                      <a:pt x="0" y="1"/>
                    </a:moveTo>
                    <a:lnTo>
                      <a:pt x="0" y="1351"/>
                    </a:lnTo>
                    <a:lnTo>
                      <a:pt x="18387" y="1351"/>
                    </a:lnTo>
                    <a:lnTo>
                      <a:pt x="18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7645518" y="1958617"/>
                <a:ext cx="116650" cy="469227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8218" extrusionOk="0">
                    <a:moveTo>
                      <a:pt x="0" y="1"/>
                    </a:moveTo>
                    <a:lnTo>
                      <a:pt x="0" y="8218"/>
                    </a:lnTo>
                    <a:lnTo>
                      <a:pt x="2043" y="8218"/>
                    </a:lnTo>
                    <a:lnTo>
                      <a:pt x="20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7658764" y="1977287"/>
                <a:ext cx="90157" cy="433770"/>
              </a:xfrm>
              <a:custGeom>
                <a:avLst/>
                <a:gdLst/>
                <a:ahLst/>
                <a:cxnLst/>
                <a:rect l="l" t="t" r="r" b="b"/>
                <a:pathLst>
                  <a:path w="1579" h="7597" fill="none" extrusionOk="0">
                    <a:moveTo>
                      <a:pt x="361" y="0"/>
                    </a:moveTo>
                    <a:lnTo>
                      <a:pt x="1218" y="0"/>
                    </a:lnTo>
                    <a:cubicBezTo>
                      <a:pt x="1218" y="200"/>
                      <a:pt x="1380" y="356"/>
                      <a:pt x="1579" y="356"/>
                    </a:cubicBezTo>
                    <a:lnTo>
                      <a:pt x="1579" y="7242"/>
                    </a:lnTo>
                    <a:cubicBezTo>
                      <a:pt x="1380" y="7242"/>
                      <a:pt x="1218" y="7403"/>
                      <a:pt x="1218" y="7597"/>
                    </a:cubicBezTo>
                    <a:lnTo>
                      <a:pt x="361" y="7597"/>
                    </a:lnTo>
                    <a:cubicBezTo>
                      <a:pt x="361" y="7403"/>
                      <a:pt x="200" y="7242"/>
                      <a:pt x="1" y="7242"/>
                    </a:cubicBezTo>
                    <a:lnTo>
                      <a:pt x="1" y="356"/>
                    </a:lnTo>
                    <a:cubicBezTo>
                      <a:pt x="200" y="356"/>
                      <a:pt x="361" y="200"/>
                      <a:pt x="3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7434999" y="1953478"/>
                <a:ext cx="129668" cy="474366"/>
              </a:xfrm>
              <a:custGeom>
                <a:avLst/>
                <a:gdLst/>
                <a:ahLst/>
                <a:cxnLst/>
                <a:rect l="l" t="t" r="r" b="b"/>
                <a:pathLst>
                  <a:path w="2271" h="8308" extrusionOk="0">
                    <a:moveTo>
                      <a:pt x="0" y="0"/>
                    </a:moveTo>
                    <a:lnTo>
                      <a:pt x="0" y="8308"/>
                    </a:lnTo>
                    <a:lnTo>
                      <a:pt x="2270" y="8308"/>
                    </a:lnTo>
                    <a:lnTo>
                      <a:pt x="22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7434999" y="1998128"/>
                <a:ext cx="129954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" fill="none" extrusionOk="0">
                    <a:moveTo>
                      <a:pt x="227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7434999" y="2019482"/>
                <a:ext cx="129954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" fill="none" extrusionOk="0">
                    <a:moveTo>
                      <a:pt x="2275" y="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7434999" y="2373944"/>
                <a:ext cx="129954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" fill="none" extrusionOk="0">
                    <a:moveTo>
                      <a:pt x="2275" y="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7"/>
              <p:cNvSpPr/>
              <p:nvPr/>
            </p:nvSpPr>
            <p:spPr>
              <a:xfrm>
                <a:off x="7434999" y="2395584"/>
                <a:ext cx="129954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" fill="none" extrusionOk="0">
                    <a:moveTo>
                      <a:pt x="2275" y="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7"/>
              <p:cNvSpPr/>
              <p:nvPr/>
            </p:nvSpPr>
            <p:spPr>
              <a:xfrm>
                <a:off x="7564610" y="1982997"/>
                <a:ext cx="80964" cy="44484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7791" extrusionOk="0">
                    <a:moveTo>
                      <a:pt x="0" y="0"/>
                    </a:moveTo>
                    <a:lnTo>
                      <a:pt x="0" y="7791"/>
                    </a:lnTo>
                    <a:lnTo>
                      <a:pt x="1417" y="7791"/>
                    </a:lnTo>
                    <a:lnTo>
                      <a:pt x="14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7"/>
              <p:cNvSpPr/>
              <p:nvPr/>
            </p:nvSpPr>
            <p:spPr>
              <a:xfrm>
                <a:off x="7762111" y="1910997"/>
                <a:ext cx="80964" cy="51684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9052" extrusionOk="0">
                    <a:moveTo>
                      <a:pt x="1" y="0"/>
                    </a:moveTo>
                    <a:lnTo>
                      <a:pt x="1" y="9052"/>
                    </a:lnTo>
                    <a:lnTo>
                      <a:pt x="1418" y="9052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7"/>
              <p:cNvSpPr/>
              <p:nvPr/>
            </p:nvSpPr>
            <p:spPr>
              <a:xfrm>
                <a:off x="7767820" y="2392615"/>
                <a:ext cx="70687" cy="57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" fill="none" extrusionOk="0">
                    <a:moveTo>
                      <a:pt x="0" y="1"/>
                    </a:moveTo>
                    <a:lnTo>
                      <a:pt x="1237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7"/>
              <p:cNvSpPr/>
              <p:nvPr/>
            </p:nvSpPr>
            <p:spPr>
              <a:xfrm>
                <a:off x="7767820" y="2367206"/>
                <a:ext cx="70687" cy="57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" fill="none" extrusionOk="0">
                    <a:moveTo>
                      <a:pt x="0" y="0"/>
                    </a:moveTo>
                    <a:lnTo>
                      <a:pt x="1237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7"/>
              <p:cNvSpPr/>
              <p:nvPr/>
            </p:nvSpPr>
            <p:spPr>
              <a:xfrm>
                <a:off x="7904455" y="2025192"/>
                <a:ext cx="478192" cy="106087"/>
              </a:xfrm>
              <a:custGeom>
                <a:avLst/>
                <a:gdLst/>
                <a:ahLst/>
                <a:cxnLst/>
                <a:rect l="l" t="t" r="r" b="b"/>
                <a:pathLst>
                  <a:path w="8375" h="1858" extrusionOk="0">
                    <a:moveTo>
                      <a:pt x="925" y="0"/>
                    </a:moveTo>
                    <a:cubicBezTo>
                      <a:pt x="669" y="0"/>
                      <a:pt x="441" y="105"/>
                      <a:pt x="271" y="275"/>
                    </a:cubicBezTo>
                    <a:cubicBezTo>
                      <a:pt x="105" y="441"/>
                      <a:pt x="0" y="673"/>
                      <a:pt x="0" y="929"/>
                    </a:cubicBezTo>
                    <a:cubicBezTo>
                      <a:pt x="0" y="1441"/>
                      <a:pt x="413" y="1858"/>
                      <a:pt x="925" y="1858"/>
                    </a:cubicBezTo>
                    <a:lnTo>
                      <a:pt x="8374" y="1858"/>
                    </a:lnTo>
                    <a:lnTo>
                      <a:pt x="8374" y="0"/>
                    </a:lnTo>
                    <a:close/>
                  </a:path>
                </a:pathLst>
              </a:custGeom>
              <a:solidFill>
                <a:srgbClr val="E8C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7"/>
              <p:cNvSpPr/>
              <p:nvPr/>
            </p:nvSpPr>
            <p:spPr>
              <a:xfrm>
                <a:off x="7916902" y="2037925"/>
                <a:ext cx="465744" cy="80679"/>
              </a:xfrm>
              <a:custGeom>
                <a:avLst/>
                <a:gdLst/>
                <a:ahLst/>
                <a:cxnLst/>
                <a:rect l="l" t="t" r="r" b="b"/>
                <a:pathLst>
                  <a:path w="8157" h="1413" extrusionOk="0">
                    <a:moveTo>
                      <a:pt x="730" y="0"/>
                    </a:moveTo>
                    <a:cubicBezTo>
                      <a:pt x="536" y="0"/>
                      <a:pt x="351" y="76"/>
                      <a:pt x="214" y="209"/>
                    </a:cubicBezTo>
                    <a:cubicBezTo>
                      <a:pt x="76" y="341"/>
                      <a:pt x="0" y="517"/>
                      <a:pt x="0" y="706"/>
                    </a:cubicBezTo>
                    <a:cubicBezTo>
                      <a:pt x="0" y="1095"/>
                      <a:pt x="327" y="1412"/>
                      <a:pt x="730" y="1412"/>
                    </a:cubicBezTo>
                    <a:lnTo>
                      <a:pt x="8156" y="1412"/>
                    </a:lnTo>
                    <a:lnTo>
                      <a:pt x="8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7"/>
              <p:cNvSpPr/>
              <p:nvPr/>
            </p:nvSpPr>
            <p:spPr>
              <a:xfrm>
                <a:off x="7779982" y="2025192"/>
                <a:ext cx="496291" cy="106087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1858" extrusionOk="0">
                    <a:moveTo>
                      <a:pt x="929" y="0"/>
                    </a:moveTo>
                    <a:cubicBezTo>
                      <a:pt x="674" y="0"/>
                      <a:pt x="441" y="105"/>
                      <a:pt x="275" y="275"/>
                    </a:cubicBezTo>
                    <a:cubicBezTo>
                      <a:pt x="105" y="441"/>
                      <a:pt x="1" y="673"/>
                      <a:pt x="1" y="929"/>
                    </a:cubicBezTo>
                    <a:cubicBezTo>
                      <a:pt x="1" y="1441"/>
                      <a:pt x="418" y="1858"/>
                      <a:pt x="929" y="1858"/>
                    </a:cubicBezTo>
                    <a:lnTo>
                      <a:pt x="8692" y="1858"/>
                    </a:lnTo>
                    <a:lnTo>
                      <a:pt x="8692" y="1848"/>
                    </a:lnTo>
                    <a:cubicBezTo>
                      <a:pt x="8232" y="1796"/>
                      <a:pt x="7877" y="1403"/>
                      <a:pt x="7877" y="929"/>
                    </a:cubicBezTo>
                    <a:cubicBezTo>
                      <a:pt x="7877" y="673"/>
                      <a:pt x="7981" y="441"/>
                      <a:pt x="8152" y="275"/>
                    </a:cubicBezTo>
                    <a:cubicBezTo>
                      <a:pt x="8294" y="133"/>
                      <a:pt x="8478" y="33"/>
                      <a:pt x="8692" y="10"/>
                    </a:cubicBezTo>
                    <a:lnTo>
                      <a:pt x="869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7"/>
              <p:cNvSpPr/>
              <p:nvPr/>
            </p:nvSpPr>
            <p:spPr>
              <a:xfrm>
                <a:off x="8253492" y="2053570"/>
                <a:ext cx="33630" cy="44479"/>
              </a:xfrm>
              <a:custGeom>
                <a:avLst/>
                <a:gdLst/>
                <a:ahLst/>
                <a:cxnLst/>
                <a:rect l="l" t="t" r="r" b="b"/>
                <a:pathLst>
                  <a:path w="589" h="779" extrusionOk="0">
                    <a:moveTo>
                      <a:pt x="1" y="1"/>
                    </a:moveTo>
                    <a:lnTo>
                      <a:pt x="1" y="778"/>
                    </a:lnTo>
                    <a:lnTo>
                      <a:pt x="294" y="555"/>
                    </a:lnTo>
                    <a:lnTo>
                      <a:pt x="588" y="778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7"/>
              <p:cNvSpPr/>
              <p:nvPr/>
            </p:nvSpPr>
            <p:spPr>
              <a:xfrm>
                <a:off x="8209926" y="2040894"/>
                <a:ext cx="36885" cy="76339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337" fill="none" extrusionOk="0">
                    <a:moveTo>
                      <a:pt x="645" y="1337"/>
                    </a:moveTo>
                    <a:cubicBezTo>
                      <a:pt x="645" y="1337"/>
                      <a:pt x="1" y="749"/>
                      <a:pt x="622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7"/>
              <p:cNvSpPr/>
              <p:nvPr/>
            </p:nvSpPr>
            <p:spPr>
              <a:xfrm>
                <a:off x="7833026" y="2025192"/>
                <a:ext cx="549621" cy="106087"/>
              </a:xfrm>
              <a:custGeom>
                <a:avLst/>
                <a:gdLst/>
                <a:ahLst/>
                <a:cxnLst/>
                <a:rect l="l" t="t" r="r" b="b"/>
                <a:pathLst>
                  <a:path w="9626" h="1858" fill="none" extrusionOk="0">
                    <a:moveTo>
                      <a:pt x="0" y="0"/>
                    </a:moveTo>
                    <a:lnTo>
                      <a:pt x="9625" y="0"/>
                    </a:lnTo>
                    <a:lnTo>
                      <a:pt x="9625" y="1858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7"/>
              <p:cNvSpPr/>
              <p:nvPr/>
            </p:nvSpPr>
            <p:spPr>
              <a:xfrm>
                <a:off x="8256746" y="2053570"/>
                <a:ext cx="110427" cy="57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" fill="none" extrusionOk="0">
                    <a:moveTo>
                      <a:pt x="1" y="1"/>
                    </a:moveTo>
                    <a:lnTo>
                      <a:pt x="1934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7"/>
              <p:cNvSpPr/>
              <p:nvPr/>
            </p:nvSpPr>
            <p:spPr>
              <a:xfrm>
                <a:off x="7878761" y="2321985"/>
                <a:ext cx="478134" cy="105859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1854" extrusionOk="0">
                    <a:moveTo>
                      <a:pt x="0" y="1"/>
                    </a:moveTo>
                    <a:lnTo>
                      <a:pt x="0" y="1854"/>
                    </a:lnTo>
                    <a:lnTo>
                      <a:pt x="7445" y="1854"/>
                    </a:lnTo>
                    <a:cubicBezTo>
                      <a:pt x="7957" y="1854"/>
                      <a:pt x="8374" y="1441"/>
                      <a:pt x="8374" y="925"/>
                    </a:cubicBezTo>
                    <a:cubicBezTo>
                      <a:pt x="8374" y="674"/>
                      <a:pt x="8270" y="442"/>
                      <a:pt x="8099" y="271"/>
                    </a:cubicBezTo>
                    <a:cubicBezTo>
                      <a:pt x="7933" y="105"/>
                      <a:pt x="7701" y="1"/>
                      <a:pt x="7445" y="1"/>
                    </a:cubicBezTo>
                    <a:close/>
                  </a:path>
                </a:pathLst>
              </a:custGeom>
              <a:solidFill>
                <a:srgbClr val="E06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7"/>
              <p:cNvSpPr/>
              <p:nvPr/>
            </p:nvSpPr>
            <p:spPr>
              <a:xfrm>
                <a:off x="7878761" y="2334718"/>
                <a:ext cx="465459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8152" h="1409" extrusionOk="0">
                    <a:moveTo>
                      <a:pt x="0" y="1"/>
                    </a:moveTo>
                    <a:lnTo>
                      <a:pt x="0" y="1408"/>
                    </a:lnTo>
                    <a:lnTo>
                      <a:pt x="7426" y="1408"/>
                    </a:lnTo>
                    <a:cubicBezTo>
                      <a:pt x="7824" y="1408"/>
                      <a:pt x="8151" y="1095"/>
                      <a:pt x="8151" y="707"/>
                    </a:cubicBezTo>
                    <a:cubicBezTo>
                      <a:pt x="8151" y="517"/>
                      <a:pt x="8075" y="337"/>
                      <a:pt x="7938" y="204"/>
                    </a:cubicBezTo>
                    <a:cubicBezTo>
                      <a:pt x="7801" y="72"/>
                      <a:pt x="7620" y="1"/>
                      <a:pt x="74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7"/>
              <p:cNvSpPr/>
              <p:nvPr/>
            </p:nvSpPr>
            <p:spPr>
              <a:xfrm>
                <a:off x="7984791" y="2321985"/>
                <a:ext cx="397855" cy="105859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1854" extrusionOk="0">
                    <a:moveTo>
                      <a:pt x="1" y="1"/>
                    </a:moveTo>
                    <a:lnTo>
                      <a:pt x="1" y="6"/>
                    </a:lnTo>
                    <a:cubicBezTo>
                      <a:pt x="214" y="34"/>
                      <a:pt x="404" y="129"/>
                      <a:pt x="546" y="271"/>
                    </a:cubicBezTo>
                    <a:cubicBezTo>
                      <a:pt x="712" y="442"/>
                      <a:pt x="816" y="674"/>
                      <a:pt x="816" y="925"/>
                    </a:cubicBezTo>
                    <a:cubicBezTo>
                      <a:pt x="816" y="1399"/>
                      <a:pt x="461" y="1792"/>
                      <a:pt x="1" y="1849"/>
                    </a:cubicBezTo>
                    <a:lnTo>
                      <a:pt x="1" y="1854"/>
                    </a:lnTo>
                    <a:lnTo>
                      <a:pt x="6967" y="1854"/>
                    </a:lnTo>
                    <a:lnTo>
                      <a:pt x="69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7"/>
              <p:cNvSpPr/>
              <p:nvPr/>
            </p:nvSpPr>
            <p:spPr>
              <a:xfrm>
                <a:off x="7974000" y="2350420"/>
                <a:ext cx="33573" cy="4413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773" extrusionOk="0">
                    <a:moveTo>
                      <a:pt x="0" y="0"/>
                    </a:moveTo>
                    <a:lnTo>
                      <a:pt x="0" y="773"/>
                    </a:lnTo>
                    <a:lnTo>
                      <a:pt x="294" y="550"/>
                    </a:lnTo>
                    <a:lnTo>
                      <a:pt x="588" y="773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rgbClr val="E8C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7"/>
              <p:cNvSpPr/>
              <p:nvPr/>
            </p:nvSpPr>
            <p:spPr>
              <a:xfrm>
                <a:off x="8011855" y="2334718"/>
                <a:ext cx="43622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764" h="1409" fill="none" extrusionOk="0">
                    <a:moveTo>
                      <a:pt x="1" y="1408"/>
                    </a:moveTo>
                    <a:cubicBezTo>
                      <a:pt x="1" y="1408"/>
                      <a:pt x="764" y="854"/>
                      <a:pt x="2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7"/>
              <p:cNvSpPr/>
              <p:nvPr/>
            </p:nvSpPr>
            <p:spPr>
              <a:xfrm>
                <a:off x="7894691" y="2394499"/>
                <a:ext cx="112882" cy="57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" fill="none" extrusionOk="0">
                    <a:moveTo>
                      <a:pt x="1977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7"/>
              <p:cNvSpPr/>
              <p:nvPr/>
            </p:nvSpPr>
            <p:spPr>
              <a:xfrm>
                <a:off x="8254862" y="2342026"/>
                <a:ext cx="96381" cy="65548"/>
              </a:xfrm>
              <a:custGeom>
                <a:avLst/>
                <a:gdLst/>
                <a:ahLst/>
                <a:cxnLst/>
                <a:rect l="l" t="t" r="r" b="b"/>
                <a:pathLst>
                  <a:path w="1688" h="1148" extrusionOk="0">
                    <a:moveTo>
                      <a:pt x="0" y="1"/>
                    </a:moveTo>
                    <a:lnTo>
                      <a:pt x="0" y="1147"/>
                    </a:lnTo>
                    <a:lnTo>
                      <a:pt x="1687" y="1147"/>
                    </a:lnTo>
                    <a:lnTo>
                      <a:pt x="1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7"/>
              <p:cNvSpPr/>
              <p:nvPr/>
            </p:nvSpPr>
            <p:spPr>
              <a:xfrm>
                <a:off x="8281355" y="2353389"/>
                <a:ext cx="43337" cy="43109"/>
              </a:xfrm>
              <a:custGeom>
                <a:avLst/>
                <a:gdLst/>
                <a:ahLst/>
                <a:cxnLst/>
                <a:rect l="l" t="t" r="r" b="b"/>
                <a:pathLst>
                  <a:path w="759" h="755" extrusionOk="0">
                    <a:moveTo>
                      <a:pt x="380" y="1"/>
                    </a:moveTo>
                    <a:cubicBezTo>
                      <a:pt x="171" y="1"/>
                      <a:pt x="1" y="166"/>
                      <a:pt x="1" y="375"/>
                    </a:cubicBezTo>
                    <a:cubicBezTo>
                      <a:pt x="1" y="588"/>
                      <a:pt x="171" y="754"/>
                      <a:pt x="380" y="754"/>
                    </a:cubicBezTo>
                    <a:cubicBezTo>
                      <a:pt x="588" y="754"/>
                      <a:pt x="759" y="588"/>
                      <a:pt x="759" y="375"/>
                    </a:cubicBezTo>
                    <a:cubicBezTo>
                      <a:pt x="759" y="166"/>
                      <a:pt x="588" y="1"/>
                      <a:pt x="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7"/>
              <p:cNvSpPr/>
              <p:nvPr/>
            </p:nvSpPr>
            <p:spPr>
              <a:xfrm>
                <a:off x="7862488" y="2229202"/>
                <a:ext cx="568291" cy="93412"/>
              </a:xfrm>
              <a:custGeom>
                <a:avLst/>
                <a:gdLst/>
                <a:ahLst/>
                <a:cxnLst/>
                <a:rect l="l" t="t" r="r" b="b"/>
                <a:pathLst>
                  <a:path w="9953" h="1636" extrusionOk="0">
                    <a:moveTo>
                      <a:pt x="1" y="0"/>
                    </a:moveTo>
                    <a:lnTo>
                      <a:pt x="1" y="1635"/>
                    </a:lnTo>
                    <a:lnTo>
                      <a:pt x="9953" y="1635"/>
                    </a:lnTo>
                    <a:lnTo>
                      <a:pt x="995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7"/>
              <p:cNvSpPr/>
              <p:nvPr/>
            </p:nvSpPr>
            <p:spPr>
              <a:xfrm>
                <a:off x="7892293" y="2321985"/>
                <a:ext cx="531977" cy="57"/>
              </a:xfrm>
              <a:custGeom>
                <a:avLst/>
                <a:gdLst/>
                <a:ahLst/>
                <a:cxnLst/>
                <a:rect l="l" t="t" r="r" b="b"/>
                <a:pathLst>
                  <a:path w="9317" h="1" fill="none" extrusionOk="0">
                    <a:moveTo>
                      <a:pt x="0" y="1"/>
                    </a:moveTo>
                    <a:lnTo>
                      <a:pt x="9317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7"/>
              <p:cNvSpPr/>
              <p:nvPr/>
            </p:nvSpPr>
            <p:spPr>
              <a:xfrm>
                <a:off x="7862488" y="2228402"/>
                <a:ext cx="561782" cy="856"/>
              </a:xfrm>
              <a:custGeom>
                <a:avLst/>
                <a:gdLst/>
                <a:ahLst/>
                <a:cxnLst/>
                <a:rect l="l" t="t" r="r" b="b"/>
                <a:pathLst>
                  <a:path w="9839" h="15" fill="none" extrusionOk="0">
                    <a:moveTo>
                      <a:pt x="1" y="14"/>
                    </a:moveTo>
                    <a:lnTo>
                      <a:pt x="9839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7"/>
              <p:cNvSpPr/>
              <p:nvPr/>
            </p:nvSpPr>
            <p:spPr>
              <a:xfrm>
                <a:off x="7842219" y="2133164"/>
                <a:ext cx="568291" cy="93412"/>
              </a:xfrm>
              <a:custGeom>
                <a:avLst/>
                <a:gdLst/>
                <a:ahLst/>
                <a:cxnLst/>
                <a:rect l="l" t="t" r="r" b="b"/>
                <a:pathLst>
                  <a:path w="9953" h="1636" extrusionOk="0">
                    <a:moveTo>
                      <a:pt x="1" y="0"/>
                    </a:moveTo>
                    <a:lnTo>
                      <a:pt x="1" y="1635"/>
                    </a:lnTo>
                    <a:lnTo>
                      <a:pt x="9952" y="1635"/>
                    </a:lnTo>
                    <a:lnTo>
                      <a:pt x="99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7"/>
              <p:cNvSpPr/>
              <p:nvPr/>
            </p:nvSpPr>
            <p:spPr>
              <a:xfrm>
                <a:off x="7842219" y="2132307"/>
                <a:ext cx="561497" cy="914"/>
              </a:xfrm>
              <a:custGeom>
                <a:avLst/>
                <a:gdLst/>
                <a:ahLst/>
                <a:cxnLst/>
                <a:rect l="l" t="t" r="r" b="b"/>
                <a:pathLst>
                  <a:path w="9834" h="16" fill="none" extrusionOk="0">
                    <a:moveTo>
                      <a:pt x="1" y="15"/>
                    </a:moveTo>
                    <a:lnTo>
                      <a:pt x="9834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7"/>
              <p:cNvSpPr/>
              <p:nvPr/>
            </p:nvSpPr>
            <p:spPr>
              <a:xfrm>
                <a:off x="7579741" y="2019482"/>
                <a:ext cx="50645" cy="96952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698" fill="none" extrusionOk="0">
                    <a:moveTo>
                      <a:pt x="887" y="849"/>
                    </a:moveTo>
                    <a:cubicBezTo>
                      <a:pt x="887" y="1318"/>
                      <a:pt x="688" y="1697"/>
                      <a:pt x="442" y="1697"/>
                    </a:cubicBezTo>
                    <a:cubicBezTo>
                      <a:pt x="200" y="1697"/>
                      <a:pt x="1" y="1318"/>
                      <a:pt x="1" y="849"/>
                    </a:cubicBezTo>
                    <a:cubicBezTo>
                      <a:pt x="1" y="380"/>
                      <a:pt x="200" y="1"/>
                      <a:pt x="442" y="1"/>
                    </a:cubicBezTo>
                    <a:cubicBezTo>
                      <a:pt x="688" y="1"/>
                      <a:pt x="887" y="380"/>
                      <a:pt x="887" y="8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7"/>
              <p:cNvSpPr/>
              <p:nvPr/>
            </p:nvSpPr>
            <p:spPr>
              <a:xfrm>
                <a:off x="7579741" y="2392615"/>
                <a:ext cx="50645" cy="57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" fill="none" extrusionOk="0">
                    <a:moveTo>
                      <a:pt x="887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7"/>
              <p:cNvSpPr/>
              <p:nvPr/>
            </p:nvSpPr>
            <p:spPr>
              <a:xfrm>
                <a:off x="7645518" y="1958617"/>
                <a:ext cx="57" cy="469227"/>
              </a:xfrm>
              <a:custGeom>
                <a:avLst/>
                <a:gdLst/>
                <a:ahLst/>
                <a:cxnLst/>
                <a:rect l="l" t="t" r="r" b="b"/>
                <a:pathLst>
                  <a:path w="1" h="8218" fill="none" extrusionOk="0">
                    <a:moveTo>
                      <a:pt x="0" y="1"/>
                    </a:moveTo>
                    <a:lnTo>
                      <a:pt x="0" y="8218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7"/>
              <p:cNvSpPr/>
              <p:nvPr/>
            </p:nvSpPr>
            <p:spPr>
              <a:xfrm>
                <a:off x="7434999" y="1956161"/>
                <a:ext cx="57" cy="469284"/>
              </a:xfrm>
              <a:custGeom>
                <a:avLst/>
                <a:gdLst/>
                <a:ahLst/>
                <a:cxnLst/>
                <a:rect l="l" t="t" r="r" b="b"/>
                <a:pathLst>
                  <a:path w="1" h="8219" fill="none" extrusionOk="0">
                    <a:moveTo>
                      <a:pt x="0" y="1"/>
                    </a:moveTo>
                    <a:lnTo>
                      <a:pt x="0" y="8218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7"/>
              <p:cNvSpPr/>
              <p:nvPr/>
            </p:nvSpPr>
            <p:spPr>
              <a:xfrm>
                <a:off x="7762111" y="1910997"/>
                <a:ext cx="57" cy="516847"/>
              </a:xfrm>
              <a:custGeom>
                <a:avLst/>
                <a:gdLst/>
                <a:ahLst/>
                <a:cxnLst/>
                <a:rect l="l" t="t" r="r" b="b"/>
                <a:pathLst>
                  <a:path w="1" h="9052" fill="none" extrusionOk="0">
                    <a:moveTo>
                      <a:pt x="1" y="0"/>
                    </a:moveTo>
                    <a:lnTo>
                      <a:pt x="1" y="905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8" name="Google Shape;458;p27"/>
            <p:cNvGrpSpPr/>
            <p:nvPr/>
          </p:nvGrpSpPr>
          <p:grpSpPr>
            <a:xfrm>
              <a:off x="5897811" y="1747897"/>
              <a:ext cx="1804747" cy="727621"/>
              <a:chOff x="6831593" y="1280013"/>
              <a:chExt cx="1341620" cy="540942"/>
            </a:xfrm>
          </p:grpSpPr>
          <p:sp>
            <p:nvSpPr>
              <p:cNvPr id="459" name="Google Shape;459;p27"/>
              <p:cNvSpPr/>
              <p:nvPr/>
            </p:nvSpPr>
            <p:spPr>
              <a:xfrm>
                <a:off x="6831593" y="1743759"/>
                <a:ext cx="1341620" cy="77196"/>
              </a:xfrm>
              <a:custGeom>
                <a:avLst/>
                <a:gdLst/>
                <a:ahLst/>
                <a:cxnLst/>
                <a:rect l="l" t="t" r="r" b="b"/>
                <a:pathLst>
                  <a:path w="23497" h="1352" extrusionOk="0">
                    <a:moveTo>
                      <a:pt x="1" y="1"/>
                    </a:moveTo>
                    <a:lnTo>
                      <a:pt x="1" y="1351"/>
                    </a:lnTo>
                    <a:lnTo>
                      <a:pt x="23496" y="1351"/>
                    </a:lnTo>
                    <a:lnTo>
                      <a:pt x="234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7"/>
              <p:cNvSpPr/>
              <p:nvPr/>
            </p:nvSpPr>
            <p:spPr>
              <a:xfrm>
                <a:off x="7017788" y="1307077"/>
                <a:ext cx="192419" cy="437024"/>
              </a:xfrm>
              <a:custGeom>
                <a:avLst/>
                <a:gdLst/>
                <a:ahLst/>
                <a:cxnLst/>
                <a:rect l="l" t="t" r="r" b="b"/>
                <a:pathLst>
                  <a:path w="3370" h="7654" extrusionOk="0">
                    <a:moveTo>
                      <a:pt x="1379" y="0"/>
                    </a:moveTo>
                    <a:lnTo>
                      <a:pt x="0" y="7274"/>
                    </a:lnTo>
                    <a:lnTo>
                      <a:pt x="1990" y="7654"/>
                    </a:lnTo>
                    <a:lnTo>
                      <a:pt x="3369" y="375"/>
                    </a:lnTo>
                    <a:lnTo>
                      <a:pt x="13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7"/>
              <p:cNvSpPr/>
              <p:nvPr/>
            </p:nvSpPr>
            <p:spPr>
              <a:xfrm>
                <a:off x="7094869" y="1330601"/>
                <a:ext cx="91527" cy="107457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1882" fill="none" extrusionOk="0">
                    <a:moveTo>
                      <a:pt x="1602" y="479"/>
                    </a:moveTo>
                    <a:lnTo>
                      <a:pt x="1375" y="1673"/>
                    </a:lnTo>
                    <a:cubicBezTo>
                      <a:pt x="1361" y="1669"/>
                      <a:pt x="1342" y="1664"/>
                      <a:pt x="1323" y="1664"/>
                    </a:cubicBezTo>
                    <a:cubicBezTo>
                      <a:pt x="1190" y="1664"/>
                      <a:pt x="1081" y="1759"/>
                      <a:pt x="1053" y="1882"/>
                    </a:cubicBezTo>
                    <a:lnTo>
                      <a:pt x="223" y="1725"/>
                    </a:lnTo>
                    <a:cubicBezTo>
                      <a:pt x="228" y="1706"/>
                      <a:pt x="228" y="1688"/>
                      <a:pt x="228" y="1664"/>
                    </a:cubicBezTo>
                    <a:cubicBezTo>
                      <a:pt x="228" y="1531"/>
                      <a:pt x="133" y="1417"/>
                      <a:pt x="1" y="1394"/>
                    </a:cubicBezTo>
                    <a:lnTo>
                      <a:pt x="228" y="204"/>
                    </a:lnTo>
                    <a:cubicBezTo>
                      <a:pt x="247" y="209"/>
                      <a:pt x="266" y="209"/>
                      <a:pt x="285" y="209"/>
                    </a:cubicBezTo>
                    <a:cubicBezTo>
                      <a:pt x="418" y="209"/>
                      <a:pt x="522" y="119"/>
                      <a:pt x="555" y="0"/>
                    </a:cubicBezTo>
                    <a:lnTo>
                      <a:pt x="1384" y="157"/>
                    </a:lnTo>
                    <a:cubicBezTo>
                      <a:pt x="1380" y="176"/>
                      <a:pt x="1380" y="190"/>
                      <a:pt x="1380" y="209"/>
                    </a:cubicBezTo>
                    <a:cubicBezTo>
                      <a:pt x="1380" y="342"/>
                      <a:pt x="1474" y="455"/>
                      <a:pt x="1602" y="47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7"/>
              <p:cNvSpPr/>
              <p:nvPr/>
            </p:nvSpPr>
            <p:spPr>
              <a:xfrm>
                <a:off x="7131126" y="1328431"/>
                <a:ext cx="78795" cy="415384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7275" fill="none" extrusionOk="0">
                    <a:moveTo>
                      <a:pt x="1380" y="1"/>
                    </a:moveTo>
                    <a:lnTo>
                      <a:pt x="1" y="727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7"/>
              <p:cNvSpPr/>
              <p:nvPr/>
            </p:nvSpPr>
            <p:spPr>
              <a:xfrm>
                <a:off x="7017788" y="1306791"/>
                <a:ext cx="78795" cy="415384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7275" fill="none" extrusionOk="0">
                    <a:moveTo>
                      <a:pt x="1379" y="0"/>
                    </a:moveTo>
                    <a:lnTo>
                      <a:pt x="0" y="727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7"/>
              <p:cNvSpPr/>
              <p:nvPr/>
            </p:nvSpPr>
            <p:spPr>
              <a:xfrm>
                <a:off x="6848379" y="1399860"/>
                <a:ext cx="221139" cy="344526"/>
              </a:xfrm>
              <a:custGeom>
                <a:avLst/>
                <a:gdLst/>
                <a:ahLst/>
                <a:cxnLst/>
                <a:rect l="l" t="t" r="r" b="b"/>
                <a:pathLst>
                  <a:path w="3873" h="6034" extrusionOk="0">
                    <a:moveTo>
                      <a:pt x="1654" y="1"/>
                    </a:moveTo>
                    <a:lnTo>
                      <a:pt x="1" y="5346"/>
                    </a:lnTo>
                    <a:lnTo>
                      <a:pt x="2218" y="6033"/>
                    </a:lnTo>
                    <a:lnTo>
                      <a:pt x="3872" y="688"/>
                    </a:lnTo>
                    <a:lnTo>
                      <a:pt x="16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7"/>
              <p:cNvSpPr/>
              <p:nvPr/>
            </p:nvSpPr>
            <p:spPr>
              <a:xfrm>
                <a:off x="6934711" y="1424755"/>
                <a:ext cx="109113" cy="95867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679" fill="none" extrusionOk="0">
                    <a:moveTo>
                      <a:pt x="1910" y="475"/>
                    </a:moveTo>
                    <a:lnTo>
                      <a:pt x="1540" y="1678"/>
                    </a:lnTo>
                    <a:lnTo>
                      <a:pt x="0" y="1200"/>
                    </a:lnTo>
                    <a:lnTo>
                      <a:pt x="37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7"/>
              <p:cNvSpPr/>
              <p:nvPr/>
            </p:nvSpPr>
            <p:spPr>
              <a:xfrm>
                <a:off x="6904906" y="1521364"/>
                <a:ext cx="109113" cy="9581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678" fill="none" extrusionOk="0">
                    <a:moveTo>
                      <a:pt x="1911" y="479"/>
                    </a:moveTo>
                    <a:lnTo>
                      <a:pt x="1536" y="1678"/>
                    </a:lnTo>
                    <a:lnTo>
                      <a:pt x="1" y="1204"/>
                    </a:lnTo>
                    <a:lnTo>
                      <a:pt x="37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7"/>
              <p:cNvSpPr/>
              <p:nvPr/>
            </p:nvSpPr>
            <p:spPr>
              <a:xfrm>
                <a:off x="6874873" y="1618201"/>
                <a:ext cx="109113" cy="95867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1679" fill="none" extrusionOk="0">
                    <a:moveTo>
                      <a:pt x="1911" y="475"/>
                    </a:moveTo>
                    <a:lnTo>
                      <a:pt x="1541" y="1679"/>
                    </a:lnTo>
                    <a:lnTo>
                      <a:pt x="1" y="1205"/>
                    </a:lnTo>
                    <a:lnTo>
                      <a:pt x="37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7"/>
              <p:cNvSpPr/>
              <p:nvPr/>
            </p:nvSpPr>
            <p:spPr>
              <a:xfrm>
                <a:off x="6848665" y="1399575"/>
                <a:ext cx="94496" cy="30501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5342" fill="none" extrusionOk="0">
                    <a:moveTo>
                      <a:pt x="1654" y="1"/>
                    </a:moveTo>
                    <a:lnTo>
                      <a:pt x="0" y="534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7"/>
              <p:cNvSpPr/>
              <p:nvPr/>
            </p:nvSpPr>
            <p:spPr>
              <a:xfrm>
                <a:off x="6975307" y="1438858"/>
                <a:ext cx="94439" cy="305243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5346" fill="none" extrusionOk="0">
                    <a:moveTo>
                      <a:pt x="1654" y="0"/>
                    </a:moveTo>
                    <a:lnTo>
                      <a:pt x="0" y="534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7"/>
              <p:cNvSpPr/>
              <p:nvPr/>
            </p:nvSpPr>
            <p:spPr>
              <a:xfrm>
                <a:off x="7243723" y="1604955"/>
                <a:ext cx="864799" cy="138861"/>
              </a:xfrm>
              <a:custGeom>
                <a:avLst/>
                <a:gdLst/>
                <a:ahLst/>
                <a:cxnLst/>
                <a:rect l="l" t="t" r="r" b="b"/>
                <a:pathLst>
                  <a:path w="15146" h="2432" extrusionOk="0">
                    <a:moveTo>
                      <a:pt x="0" y="1"/>
                    </a:moveTo>
                    <a:lnTo>
                      <a:pt x="0" y="2432"/>
                    </a:lnTo>
                    <a:lnTo>
                      <a:pt x="15146" y="2432"/>
                    </a:lnTo>
                    <a:lnTo>
                      <a:pt x="151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7"/>
              <p:cNvSpPr/>
              <p:nvPr/>
            </p:nvSpPr>
            <p:spPr>
              <a:xfrm>
                <a:off x="7942082" y="1630934"/>
                <a:ext cx="127727" cy="86103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508" extrusionOk="0">
                    <a:moveTo>
                      <a:pt x="0" y="1"/>
                    </a:moveTo>
                    <a:lnTo>
                      <a:pt x="0" y="1508"/>
                    </a:lnTo>
                    <a:lnTo>
                      <a:pt x="2237" y="1508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7"/>
              <p:cNvSpPr/>
              <p:nvPr/>
            </p:nvSpPr>
            <p:spPr>
              <a:xfrm>
                <a:off x="7950475" y="1639042"/>
                <a:ext cx="110998" cy="25237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442" extrusionOk="0">
                    <a:moveTo>
                      <a:pt x="0" y="1"/>
                    </a:moveTo>
                    <a:lnTo>
                      <a:pt x="0" y="442"/>
                    </a:lnTo>
                    <a:lnTo>
                      <a:pt x="1943" y="442"/>
                    </a:lnTo>
                    <a:lnTo>
                      <a:pt x="19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7"/>
              <p:cNvSpPr/>
              <p:nvPr/>
            </p:nvSpPr>
            <p:spPr>
              <a:xfrm>
                <a:off x="7950475" y="1661253"/>
                <a:ext cx="110998" cy="25465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446" extrusionOk="0">
                    <a:moveTo>
                      <a:pt x="0" y="0"/>
                    </a:moveTo>
                    <a:lnTo>
                      <a:pt x="0" y="446"/>
                    </a:lnTo>
                    <a:lnTo>
                      <a:pt x="1943" y="446"/>
                    </a:lnTo>
                    <a:lnTo>
                      <a:pt x="19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7"/>
              <p:cNvSpPr/>
              <p:nvPr/>
            </p:nvSpPr>
            <p:spPr>
              <a:xfrm>
                <a:off x="7950475" y="1683692"/>
                <a:ext cx="110998" cy="25523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447" extrusionOk="0">
                    <a:moveTo>
                      <a:pt x="0" y="1"/>
                    </a:moveTo>
                    <a:lnTo>
                      <a:pt x="0" y="446"/>
                    </a:lnTo>
                    <a:lnTo>
                      <a:pt x="1943" y="446"/>
                    </a:lnTo>
                    <a:lnTo>
                      <a:pt x="19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7"/>
              <p:cNvSpPr/>
              <p:nvPr/>
            </p:nvSpPr>
            <p:spPr>
              <a:xfrm>
                <a:off x="7272671" y="1625510"/>
                <a:ext cx="57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64" fill="none" extrusionOk="0">
                    <a:moveTo>
                      <a:pt x="0" y="1"/>
                    </a:moveTo>
                    <a:lnTo>
                      <a:pt x="0" y="1764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7"/>
              <p:cNvSpPr/>
              <p:nvPr/>
            </p:nvSpPr>
            <p:spPr>
              <a:xfrm>
                <a:off x="7296481" y="1625510"/>
                <a:ext cx="57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64" fill="none" extrusionOk="0">
                    <a:moveTo>
                      <a:pt x="0" y="1"/>
                    </a:moveTo>
                    <a:lnTo>
                      <a:pt x="0" y="1764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7"/>
              <p:cNvSpPr/>
              <p:nvPr/>
            </p:nvSpPr>
            <p:spPr>
              <a:xfrm>
                <a:off x="7320290" y="1625510"/>
                <a:ext cx="57" cy="10072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64" fill="none" extrusionOk="0">
                    <a:moveTo>
                      <a:pt x="0" y="1"/>
                    </a:moveTo>
                    <a:lnTo>
                      <a:pt x="0" y="1764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7"/>
              <p:cNvSpPr/>
              <p:nvPr/>
            </p:nvSpPr>
            <p:spPr>
              <a:xfrm>
                <a:off x="7272671" y="1492130"/>
                <a:ext cx="509024" cy="112882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977" extrusionOk="0">
                    <a:moveTo>
                      <a:pt x="0" y="1"/>
                    </a:moveTo>
                    <a:lnTo>
                      <a:pt x="0" y="1977"/>
                    </a:lnTo>
                    <a:lnTo>
                      <a:pt x="7928" y="1977"/>
                    </a:lnTo>
                    <a:cubicBezTo>
                      <a:pt x="8203" y="1977"/>
                      <a:pt x="8450" y="1868"/>
                      <a:pt x="8625" y="1688"/>
                    </a:cubicBezTo>
                    <a:cubicBezTo>
                      <a:pt x="8805" y="1508"/>
                      <a:pt x="8914" y="1261"/>
                      <a:pt x="8914" y="991"/>
                    </a:cubicBezTo>
                    <a:cubicBezTo>
                      <a:pt x="8914" y="446"/>
                      <a:pt x="8473" y="1"/>
                      <a:pt x="7928" y="1"/>
                    </a:cubicBezTo>
                    <a:close/>
                  </a:path>
                </a:pathLst>
              </a:custGeom>
              <a:solidFill>
                <a:srgbClr val="857F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7"/>
              <p:cNvSpPr/>
              <p:nvPr/>
            </p:nvSpPr>
            <p:spPr>
              <a:xfrm>
                <a:off x="7272671" y="1505662"/>
                <a:ext cx="495720" cy="85818"/>
              </a:xfrm>
              <a:custGeom>
                <a:avLst/>
                <a:gdLst/>
                <a:ahLst/>
                <a:cxnLst/>
                <a:rect l="l" t="t" r="r" b="b"/>
                <a:pathLst>
                  <a:path w="8682" h="1503" extrusionOk="0">
                    <a:moveTo>
                      <a:pt x="0" y="1"/>
                    </a:moveTo>
                    <a:lnTo>
                      <a:pt x="0" y="1503"/>
                    </a:lnTo>
                    <a:lnTo>
                      <a:pt x="7909" y="1503"/>
                    </a:lnTo>
                    <a:cubicBezTo>
                      <a:pt x="8113" y="1503"/>
                      <a:pt x="8307" y="1427"/>
                      <a:pt x="8454" y="1285"/>
                    </a:cubicBezTo>
                    <a:cubicBezTo>
                      <a:pt x="8597" y="1143"/>
                      <a:pt x="8682" y="953"/>
                      <a:pt x="8682" y="754"/>
                    </a:cubicBezTo>
                    <a:cubicBezTo>
                      <a:pt x="8682" y="337"/>
                      <a:pt x="8331" y="1"/>
                      <a:pt x="7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7"/>
              <p:cNvSpPr/>
              <p:nvPr/>
            </p:nvSpPr>
            <p:spPr>
              <a:xfrm>
                <a:off x="7385781" y="1492130"/>
                <a:ext cx="528494" cy="112882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1977" extrusionOk="0">
                    <a:moveTo>
                      <a:pt x="0" y="1"/>
                    </a:moveTo>
                    <a:lnTo>
                      <a:pt x="0" y="10"/>
                    </a:lnTo>
                    <a:cubicBezTo>
                      <a:pt x="488" y="67"/>
                      <a:pt x="867" y="484"/>
                      <a:pt x="867" y="991"/>
                    </a:cubicBezTo>
                    <a:cubicBezTo>
                      <a:pt x="867" y="1261"/>
                      <a:pt x="758" y="1508"/>
                      <a:pt x="578" y="1688"/>
                    </a:cubicBezTo>
                    <a:cubicBezTo>
                      <a:pt x="427" y="1839"/>
                      <a:pt x="227" y="1944"/>
                      <a:pt x="0" y="1967"/>
                    </a:cubicBezTo>
                    <a:lnTo>
                      <a:pt x="0" y="1977"/>
                    </a:lnTo>
                    <a:lnTo>
                      <a:pt x="8265" y="1977"/>
                    </a:lnTo>
                    <a:cubicBezTo>
                      <a:pt x="8540" y="1977"/>
                      <a:pt x="8786" y="1868"/>
                      <a:pt x="8966" y="1688"/>
                    </a:cubicBezTo>
                    <a:cubicBezTo>
                      <a:pt x="9141" y="1508"/>
                      <a:pt x="9255" y="1261"/>
                      <a:pt x="9255" y="991"/>
                    </a:cubicBezTo>
                    <a:cubicBezTo>
                      <a:pt x="9255" y="446"/>
                      <a:pt x="8810" y="1"/>
                      <a:pt x="82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7"/>
              <p:cNvSpPr/>
              <p:nvPr/>
            </p:nvSpPr>
            <p:spPr>
              <a:xfrm>
                <a:off x="7374133" y="1527873"/>
                <a:ext cx="35743" cy="4710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825" extrusionOk="0">
                    <a:moveTo>
                      <a:pt x="0" y="0"/>
                    </a:moveTo>
                    <a:lnTo>
                      <a:pt x="0" y="825"/>
                    </a:lnTo>
                    <a:lnTo>
                      <a:pt x="313" y="588"/>
                    </a:lnTo>
                    <a:lnTo>
                      <a:pt x="626" y="825"/>
                    </a:lnTo>
                    <a:lnTo>
                      <a:pt x="6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7"/>
              <p:cNvSpPr/>
              <p:nvPr/>
            </p:nvSpPr>
            <p:spPr>
              <a:xfrm>
                <a:off x="7417413" y="1507318"/>
                <a:ext cx="38998" cy="81193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422" fill="none" extrusionOk="0">
                    <a:moveTo>
                      <a:pt x="0" y="0"/>
                    </a:moveTo>
                    <a:cubicBezTo>
                      <a:pt x="0" y="0"/>
                      <a:pt x="683" y="626"/>
                      <a:pt x="24" y="142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7"/>
              <p:cNvSpPr/>
              <p:nvPr/>
            </p:nvSpPr>
            <p:spPr>
              <a:xfrm>
                <a:off x="7272671" y="1492130"/>
                <a:ext cx="585021" cy="112882"/>
              </a:xfrm>
              <a:custGeom>
                <a:avLst/>
                <a:gdLst/>
                <a:ahLst/>
                <a:cxnLst/>
                <a:rect l="l" t="t" r="r" b="b"/>
                <a:pathLst>
                  <a:path w="10246" h="1977" fill="none" extrusionOk="0">
                    <a:moveTo>
                      <a:pt x="10246" y="1977"/>
                    </a:moveTo>
                    <a:lnTo>
                      <a:pt x="0" y="1977"/>
                    </a:ln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7"/>
              <p:cNvSpPr/>
              <p:nvPr/>
            </p:nvSpPr>
            <p:spPr>
              <a:xfrm>
                <a:off x="7292655" y="1527873"/>
                <a:ext cx="117221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1" fill="none" extrusionOk="0">
                    <a:moveTo>
                      <a:pt x="2053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7"/>
              <p:cNvSpPr/>
              <p:nvPr/>
            </p:nvSpPr>
            <p:spPr>
              <a:xfrm>
                <a:off x="7256684" y="1280013"/>
                <a:ext cx="509024" cy="112882"/>
              </a:xfrm>
              <a:custGeom>
                <a:avLst/>
                <a:gdLst/>
                <a:ahLst/>
                <a:cxnLst/>
                <a:rect l="l" t="t" r="r" b="b"/>
                <a:pathLst>
                  <a:path w="8915" h="1977" extrusionOk="0">
                    <a:moveTo>
                      <a:pt x="986" y="0"/>
                    </a:moveTo>
                    <a:cubicBezTo>
                      <a:pt x="441" y="0"/>
                      <a:pt x="1" y="441"/>
                      <a:pt x="1" y="986"/>
                    </a:cubicBezTo>
                    <a:cubicBezTo>
                      <a:pt x="1" y="1261"/>
                      <a:pt x="110" y="1507"/>
                      <a:pt x="290" y="1687"/>
                    </a:cubicBezTo>
                    <a:cubicBezTo>
                      <a:pt x="470" y="1863"/>
                      <a:pt x="716" y="1976"/>
                      <a:pt x="986" y="1976"/>
                    </a:cubicBezTo>
                    <a:lnTo>
                      <a:pt x="8914" y="1976"/>
                    </a:lnTo>
                    <a:lnTo>
                      <a:pt x="89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7"/>
              <p:cNvSpPr/>
              <p:nvPr/>
            </p:nvSpPr>
            <p:spPr>
              <a:xfrm>
                <a:off x="7270216" y="1293545"/>
                <a:ext cx="495492" cy="85818"/>
              </a:xfrm>
              <a:custGeom>
                <a:avLst/>
                <a:gdLst/>
                <a:ahLst/>
                <a:cxnLst/>
                <a:rect l="l" t="t" r="r" b="b"/>
                <a:pathLst>
                  <a:path w="8678" h="1503" extrusionOk="0">
                    <a:moveTo>
                      <a:pt x="773" y="0"/>
                    </a:moveTo>
                    <a:cubicBezTo>
                      <a:pt x="346" y="0"/>
                      <a:pt x="1" y="337"/>
                      <a:pt x="1" y="749"/>
                    </a:cubicBezTo>
                    <a:cubicBezTo>
                      <a:pt x="1" y="953"/>
                      <a:pt x="81" y="1138"/>
                      <a:pt x="223" y="1280"/>
                    </a:cubicBezTo>
                    <a:cubicBezTo>
                      <a:pt x="370" y="1422"/>
                      <a:pt x="564" y="1502"/>
                      <a:pt x="773" y="1502"/>
                    </a:cubicBezTo>
                    <a:lnTo>
                      <a:pt x="8677" y="1502"/>
                    </a:lnTo>
                    <a:lnTo>
                      <a:pt x="86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7"/>
              <p:cNvSpPr/>
              <p:nvPr/>
            </p:nvSpPr>
            <p:spPr>
              <a:xfrm>
                <a:off x="7256684" y="1280013"/>
                <a:ext cx="395914" cy="112882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1977" extrusionOk="0">
                    <a:moveTo>
                      <a:pt x="986" y="0"/>
                    </a:moveTo>
                    <a:cubicBezTo>
                      <a:pt x="441" y="0"/>
                      <a:pt x="1" y="441"/>
                      <a:pt x="1" y="986"/>
                    </a:cubicBezTo>
                    <a:cubicBezTo>
                      <a:pt x="1" y="1261"/>
                      <a:pt x="110" y="1507"/>
                      <a:pt x="290" y="1687"/>
                    </a:cubicBezTo>
                    <a:cubicBezTo>
                      <a:pt x="470" y="1863"/>
                      <a:pt x="716" y="1976"/>
                      <a:pt x="986" y="1976"/>
                    </a:cubicBezTo>
                    <a:lnTo>
                      <a:pt x="6934" y="1976"/>
                    </a:lnTo>
                    <a:lnTo>
                      <a:pt x="6934" y="1967"/>
                    </a:lnTo>
                    <a:cubicBezTo>
                      <a:pt x="6711" y="1939"/>
                      <a:pt x="6507" y="1839"/>
                      <a:pt x="6355" y="1687"/>
                    </a:cubicBezTo>
                    <a:cubicBezTo>
                      <a:pt x="6175" y="1507"/>
                      <a:pt x="6066" y="1261"/>
                      <a:pt x="6066" y="986"/>
                    </a:cubicBezTo>
                    <a:cubicBezTo>
                      <a:pt x="6066" y="484"/>
                      <a:pt x="6445" y="67"/>
                      <a:pt x="6934" y="10"/>
                    </a:cubicBezTo>
                    <a:lnTo>
                      <a:pt x="69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7"/>
              <p:cNvSpPr/>
              <p:nvPr/>
            </p:nvSpPr>
            <p:spPr>
              <a:xfrm>
                <a:off x="7628445" y="1315470"/>
                <a:ext cx="35800" cy="47105"/>
              </a:xfrm>
              <a:custGeom>
                <a:avLst/>
                <a:gdLst/>
                <a:ahLst/>
                <a:cxnLst/>
                <a:rect l="l" t="t" r="r" b="b"/>
                <a:pathLst>
                  <a:path w="627" h="825" extrusionOk="0">
                    <a:moveTo>
                      <a:pt x="1" y="0"/>
                    </a:moveTo>
                    <a:lnTo>
                      <a:pt x="1" y="825"/>
                    </a:lnTo>
                    <a:lnTo>
                      <a:pt x="314" y="588"/>
                    </a:lnTo>
                    <a:lnTo>
                      <a:pt x="626" y="825"/>
                    </a:lnTo>
                    <a:lnTo>
                      <a:pt x="6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7"/>
              <p:cNvSpPr/>
              <p:nvPr/>
            </p:nvSpPr>
            <p:spPr>
              <a:xfrm>
                <a:off x="7577343" y="1293545"/>
                <a:ext cx="46592" cy="85818"/>
              </a:xfrm>
              <a:custGeom>
                <a:avLst/>
                <a:gdLst/>
                <a:ahLst/>
                <a:cxnLst/>
                <a:rect l="l" t="t" r="r" b="b"/>
                <a:pathLst>
                  <a:path w="816" h="1503" fill="none" extrusionOk="0">
                    <a:moveTo>
                      <a:pt x="815" y="0"/>
                    </a:moveTo>
                    <a:cubicBezTo>
                      <a:pt x="815" y="0"/>
                      <a:pt x="0" y="593"/>
                      <a:pt x="796" y="150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7"/>
              <p:cNvSpPr/>
              <p:nvPr/>
            </p:nvSpPr>
            <p:spPr>
              <a:xfrm>
                <a:off x="7628445" y="1315470"/>
                <a:ext cx="120190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105" h="1" fill="none" extrusionOk="0">
                    <a:moveTo>
                      <a:pt x="1" y="0"/>
                    </a:moveTo>
                    <a:lnTo>
                      <a:pt x="2105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7"/>
              <p:cNvSpPr/>
              <p:nvPr/>
            </p:nvSpPr>
            <p:spPr>
              <a:xfrm>
                <a:off x="7338961" y="1311416"/>
                <a:ext cx="135036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1" fill="none" extrusionOk="0">
                    <a:moveTo>
                      <a:pt x="2365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7"/>
              <p:cNvSpPr/>
              <p:nvPr/>
            </p:nvSpPr>
            <p:spPr>
              <a:xfrm>
                <a:off x="7338961" y="1338709"/>
                <a:ext cx="135036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1" fill="none" extrusionOk="0">
                    <a:moveTo>
                      <a:pt x="2365" y="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7"/>
              <p:cNvSpPr/>
              <p:nvPr/>
            </p:nvSpPr>
            <p:spPr>
              <a:xfrm>
                <a:off x="7338961" y="1365773"/>
                <a:ext cx="135036" cy="57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1" fill="none" extrusionOk="0">
                    <a:moveTo>
                      <a:pt x="2365" y="1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7"/>
              <p:cNvSpPr/>
              <p:nvPr/>
            </p:nvSpPr>
            <p:spPr>
              <a:xfrm>
                <a:off x="7765651" y="1293545"/>
                <a:ext cx="57" cy="858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03" fill="none" extrusionOk="0">
                    <a:moveTo>
                      <a:pt x="0" y="0"/>
                    </a:moveTo>
                    <a:lnTo>
                      <a:pt x="0" y="150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7"/>
              <p:cNvSpPr/>
              <p:nvPr/>
            </p:nvSpPr>
            <p:spPr>
              <a:xfrm>
                <a:off x="7199586" y="1392038"/>
                <a:ext cx="604834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10593" h="1740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0592" y="1739"/>
                    </a:lnTo>
                    <a:lnTo>
                      <a:pt x="105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7"/>
              <p:cNvSpPr/>
              <p:nvPr/>
            </p:nvSpPr>
            <p:spPr>
              <a:xfrm>
                <a:off x="7206609" y="1392837"/>
                <a:ext cx="566122" cy="57"/>
              </a:xfrm>
              <a:custGeom>
                <a:avLst/>
                <a:gdLst/>
                <a:ahLst/>
                <a:cxnLst/>
                <a:rect l="l" t="t" r="r" b="b"/>
                <a:pathLst>
                  <a:path w="9915" h="1" fill="none" extrusionOk="0">
                    <a:moveTo>
                      <a:pt x="9915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7"/>
              <p:cNvSpPr/>
              <p:nvPr/>
            </p:nvSpPr>
            <p:spPr>
              <a:xfrm>
                <a:off x="7206609" y="1491331"/>
                <a:ext cx="597811" cy="856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15" fill="none" extrusionOk="0">
                    <a:moveTo>
                      <a:pt x="10469" y="0"/>
                    </a:moveTo>
                    <a:lnTo>
                      <a:pt x="1" y="1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7"/>
              <p:cNvSpPr/>
              <p:nvPr/>
            </p:nvSpPr>
            <p:spPr>
              <a:xfrm>
                <a:off x="7234473" y="1410709"/>
                <a:ext cx="99635" cy="67147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176" extrusionOk="0">
                    <a:moveTo>
                      <a:pt x="1" y="0"/>
                    </a:moveTo>
                    <a:lnTo>
                      <a:pt x="1" y="1175"/>
                    </a:lnTo>
                    <a:lnTo>
                      <a:pt x="1745" y="1175"/>
                    </a:lnTo>
                    <a:lnTo>
                      <a:pt x="17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7"/>
              <p:cNvSpPr/>
              <p:nvPr/>
            </p:nvSpPr>
            <p:spPr>
              <a:xfrm>
                <a:off x="7240696" y="1415848"/>
                <a:ext cx="31461" cy="56869"/>
              </a:xfrm>
              <a:custGeom>
                <a:avLst/>
                <a:gdLst/>
                <a:ahLst/>
                <a:cxnLst/>
                <a:rect l="l" t="t" r="r" b="b"/>
                <a:pathLst>
                  <a:path w="551" h="996" extrusionOk="0">
                    <a:moveTo>
                      <a:pt x="1" y="0"/>
                    </a:moveTo>
                    <a:lnTo>
                      <a:pt x="1" y="995"/>
                    </a:lnTo>
                    <a:lnTo>
                      <a:pt x="551" y="995"/>
                    </a:lnTo>
                    <a:lnTo>
                      <a:pt x="5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7"/>
              <p:cNvSpPr/>
              <p:nvPr/>
            </p:nvSpPr>
            <p:spPr>
              <a:xfrm>
                <a:off x="7268617" y="1415848"/>
                <a:ext cx="31404" cy="56869"/>
              </a:xfrm>
              <a:custGeom>
                <a:avLst/>
                <a:gdLst/>
                <a:ahLst/>
                <a:cxnLst/>
                <a:rect l="l" t="t" r="r" b="b"/>
                <a:pathLst>
                  <a:path w="550" h="996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550" y="99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7"/>
              <p:cNvSpPr/>
              <p:nvPr/>
            </p:nvSpPr>
            <p:spPr>
              <a:xfrm>
                <a:off x="7296481" y="1415848"/>
                <a:ext cx="31404" cy="56869"/>
              </a:xfrm>
              <a:custGeom>
                <a:avLst/>
                <a:gdLst/>
                <a:ahLst/>
                <a:cxnLst/>
                <a:rect l="l" t="t" r="r" b="b"/>
                <a:pathLst>
                  <a:path w="550" h="996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550" y="995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2" r:id="rId5"/>
    <p:sldLayoutId id="2147483665" r:id="rId6"/>
    <p:sldLayoutId id="2147483671" r:id="rId7"/>
    <p:sldLayoutId id="2147483672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1"/>
          <p:cNvSpPr txBox="1">
            <a:spLocks noGrp="1"/>
          </p:cNvSpPr>
          <p:nvPr>
            <p:ph type="ctrTitle"/>
          </p:nvPr>
        </p:nvSpPr>
        <p:spPr>
          <a:xfrm>
            <a:off x="713225" y="1141198"/>
            <a:ext cx="5712300" cy="16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Kids</a:t>
            </a:r>
            <a:endParaRPr dirty="0"/>
          </a:p>
        </p:txBody>
      </p:sp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713225" y="3160075"/>
            <a:ext cx="41097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                              </a:t>
            </a:r>
            <a:r>
              <a:rPr lang="en-US" sz="1600" b="1" dirty="0"/>
              <a:t>Chapter 1</a:t>
            </a:r>
            <a:endParaRPr sz="1600" b="1" dirty="0"/>
          </a:p>
        </p:txBody>
      </p:sp>
      <p:grpSp>
        <p:nvGrpSpPr>
          <p:cNvPr id="514" name="Google Shape;514;p31"/>
          <p:cNvGrpSpPr/>
          <p:nvPr/>
        </p:nvGrpSpPr>
        <p:grpSpPr>
          <a:xfrm>
            <a:off x="4732011" y="1437277"/>
            <a:ext cx="3952765" cy="3117470"/>
            <a:chOff x="4732011" y="1437277"/>
            <a:chExt cx="3952765" cy="3117470"/>
          </a:xfrm>
        </p:grpSpPr>
        <p:sp>
          <p:nvSpPr>
            <p:cNvPr id="515" name="Google Shape;515;p31"/>
            <p:cNvSpPr/>
            <p:nvPr/>
          </p:nvSpPr>
          <p:spPr>
            <a:xfrm flipH="1">
              <a:off x="5283670" y="1521628"/>
              <a:ext cx="3401106" cy="3033119"/>
            </a:xfrm>
            <a:custGeom>
              <a:avLst/>
              <a:gdLst/>
              <a:ahLst/>
              <a:cxnLst/>
              <a:rect l="l" t="t" r="r" b="b"/>
              <a:pathLst>
                <a:path w="56000" h="49941" extrusionOk="0">
                  <a:moveTo>
                    <a:pt x="20392" y="0"/>
                  </a:moveTo>
                  <a:cubicBezTo>
                    <a:pt x="17908" y="0"/>
                    <a:pt x="15422" y="492"/>
                    <a:pt x="13132" y="1447"/>
                  </a:cubicBezTo>
                  <a:lnTo>
                    <a:pt x="13127" y="1447"/>
                  </a:lnTo>
                  <a:cubicBezTo>
                    <a:pt x="12530" y="1698"/>
                    <a:pt x="11947" y="1978"/>
                    <a:pt x="11378" y="2286"/>
                  </a:cubicBezTo>
                  <a:cubicBezTo>
                    <a:pt x="11151" y="2414"/>
                    <a:pt x="10923" y="2546"/>
                    <a:pt x="10696" y="2684"/>
                  </a:cubicBezTo>
                  <a:cubicBezTo>
                    <a:pt x="9710" y="3286"/>
                    <a:pt x="8786" y="3977"/>
                    <a:pt x="7938" y="4750"/>
                  </a:cubicBezTo>
                  <a:cubicBezTo>
                    <a:pt x="7350" y="5276"/>
                    <a:pt x="6800" y="5845"/>
                    <a:pt x="6289" y="6442"/>
                  </a:cubicBezTo>
                  <a:cubicBezTo>
                    <a:pt x="6227" y="6518"/>
                    <a:pt x="6165" y="6589"/>
                    <a:pt x="6104" y="6664"/>
                  </a:cubicBezTo>
                  <a:cubicBezTo>
                    <a:pt x="4227" y="8939"/>
                    <a:pt x="2914" y="11640"/>
                    <a:pt x="2166" y="14484"/>
                  </a:cubicBezTo>
                  <a:cubicBezTo>
                    <a:pt x="1730" y="16147"/>
                    <a:pt x="0" y="22483"/>
                    <a:pt x="1739" y="29824"/>
                  </a:cubicBezTo>
                  <a:lnTo>
                    <a:pt x="1739" y="29828"/>
                  </a:lnTo>
                  <a:cubicBezTo>
                    <a:pt x="1843" y="30283"/>
                    <a:pt x="1967" y="30743"/>
                    <a:pt x="2104" y="31207"/>
                  </a:cubicBezTo>
                  <a:cubicBezTo>
                    <a:pt x="2545" y="32714"/>
                    <a:pt x="3142" y="34254"/>
                    <a:pt x="3933" y="35795"/>
                  </a:cubicBezTo>
                  <a:cubicBezTo>
                    <a:pt x="4540" y="36984"/>
                    <a:pt x="5270" y="38173"/>
                    <a:pt x="6127" y="39353"/>
                  </a:cubicBezTo>
                  <a:cubicBezTo>
                    <a:pt x="7023" y="40576"/>
                    <a:pt x="8061" y="41785"/>
                    <a:pt x="9265" y="42965"/>
                  </a:cubicBezTo>
                  <a:cubicBezTo>
                    <a:pt x="11174" y="44841"/>
                    <a:pt x="13392" y="46315"/>
                    <a:pt x="15790" y="47410"/>
                  </a:cubicBezTo>
                  <a:cubicBezTo>
                    <a:pt x="16908" y="47917"/>
                    <a:pt x="18065" y="48348"/>
                    <a:pt x="19245" y="48694"/>
                  </a:cubicBezTo>
                  <a:cubicBezTo>
                    <a:pt x="19316" y="48713"/>
                    <a:pt x="19382" y="48732"/>
                    <a:pt x="19453" y="48755"/>
                  </a:cubicBezTo>
                  <a:cubicBezTo>
                    <a:pt x="20728" y="49120"/>
                    <a:pt x="22031" y="49391"/>
                    <a:pt x="23353" y="49575"/>
                  </a:cubicBezTo>
                  <a:cubicBezTo>
                    <a:pt x="24254" y="49699"/>
                    <a:pt x="25159" y="49793"/>
                    <a:pt x="26069" y="49850"/>
                  </a:cubicBezTo>
                  <a:cubicBezTo>
                    <a:pt x="26965" y="49911"/>
                    <a:pt x="27865" y="49941"/>
                    <a:pt x="28764" y="49941"/>
                  </a:cubicBezTo>
                  <a:cubicBezTo>
                    <a:pt x="30331" y="49941"/>
                    <a:pt x="31898" y="49849"/>
                    <a:pt x="33452" y="49665"/>
                  </a:cubicBezTo>
                  <a:cubicBezTo>
                    <a:pt x="33457" y="49665"/>
                    <a:pt x="33461" y="49665"/>
                    <a:pt x="33461" y="49661"/>
                  </a:cubicBezTo>
                  <a:lnTo>
                    <a:pt x="33504" y="49661"/>
                  </a:lnTo>
                  <a:cubicBezTo>
                    <a:pt x="33812" y="49623"/>
                    <a:pt x="34125" y="49580"/>
                    <a:pt x="34433" y="49533"/>
                  </a:cubicBezTo>
                  <a:cubicBezTo>
                    <a:pt x="34603" y="49509"/>
                    <a:pt x="34774" y="49485"/>
                    <a:pt x="34940" y="49457"/>
                  </a:cubicBezTo>
                  <a:cubicBezTo>
                    <a:pt x="35134" y="49428"/>
                    <a:pt x="35333" y="49395"/>
                    <a:pt x="35528" y="49362"/>
                  </a:cubicBezTo>
                  <a:cubicBezTo>
                    <a:pt x="35812" y="49310"/>
                    <a:pt x="36096" y="49258"/>
                    <a:pt x="36376" y="49206"/>
                  </a:cubicBezTo>
                  <a:lnTo>
                    <a:pt x="36471" y="49187"/>
                  </a:lnTo>
                  <a:cubicBezTo>
                    <a:pt x="37471" y="48983"/>
                    <a:pt x="38480" y="48746"/>
                    <a:pt x="39485" y="48466"/>
                  </a:cubicBezTo>
                  <a:cubicBezTo>
                    <a:pt x="39674" y="48414"/>
                    <a:pt x="39859" y="48362"/>
                    <a:pt x="40044" y="48301"/>
                  </a:cubicBezTo>
                  <a:cubicBezTo>
                    <a:pt x="40191" y="48263"/>
                    <a:pt x="40333" y="48215"/>
                    <a:pt x="40475" y="48173"/>
                  </a:cubicBezTo>
                  <a:cubicBezTo>
                    <a:pt x="41579" y="47827"/>
                    <a:pt x="42664" y="47429"/>
                    <a:pt x="43716" y="46959"/>
                  </a:cubicBezTo>
                  <a:cubicBezTo>
                    <a:pt x="44484" y="46613"/>
                    <a:pt x="45228" y="46239"/>
                    <a:pt x="45948" y="45822"/>
                  </a:cubicBezTo>
                  <a:cubicBezTo>
                    <a:pt x="45977" y="45803"/>
                    <a:pt x="46010" y="45784"/>
                    <a:pt x="46038" y="45765"/>
                  </a:cubicBezTo>
                  <a:cubicBezTo>
                    <a:pt x="48721" y="44182"/>
                    <a:pt x="51014" y="41965"/>
                    <a:pt x="52701" y="39353"/>
                  </a:cubicBezTo>
                  <a:cubicBezTo>
                    <a:pt x="53033" y="38837"/>
                    <a:pt x="53346" y="38301"/>
                    <a:pt x="53630" y="37756"/>
                  </a:cubicBezTo>
                  <a:lnTo>
                    <a:pt x="53678" y="37662"/>
                  </a:lnTo>
                  <a:cubicBezTo>
                    <a:pt x="53739" y="37553"/>
                    <a:pt x="53796" y="37439"/>
                    <a:pt x="53848" y="37325"/>
                  </a:cubicBezTo>
                  <a:cubicBezTo>
                    <a:pt x="54820" y="35359"/>
                    <a:pt x="55478" y="33226"/>
                    <a:pt x="55786" y="31004"/>
                  </a:cubicBezTo>
                  <a:cubicBezTo>
                    <a:pt x="55834" y="30648"/>
                    <a:pt x="55872" y="30288"/>
                    <a:pt x="55905" y="29933"/>
                  </a:cubicBezTo>
                  <a:cubicBezTo>
                    <a:pt x="55985" y="28942"/>
                    <a:pt x="56000" y="27933"/>
                    <a:pt x="55943" y="26919"/>
                  </a:cubicBezTo>
                  <a:cubicBezTo>
                    <a:pt x="55668" y="22289"/>
                    <a:pt x="53952" y="17995"/>
                    <a:pt x="50782" y="14635"/>
                  </a:cubicBezTo>
                  <a:cubicBezTo>
                    <a:pt x="48896" y="12645"/>
                    <a:pt x="46569" y="11242"/>
                    <a:pt x="44100" y="10119"/>
                  </a:cubicBezTo>
                  <a:cubicBezTo>
                    <a:pt x="42584" y="9427"/>
                    <a:pt x="41015" y="8844"/>
                    <a:pt x="39466" y="8285"/>
                  </a:cubicBezTo>
                  <a:cubicBezTo>
                    <a:pt x="38072" y="7783"/>
                    <a:pt x="36684" y="7200"/>
                    <a:pt x="35447" y="6375"/>
                  </a:cubicBezTo>
                  <a:cubicBezTo>
                    <a:pt x="34201" y="5546"/>
                    <a:pt x="33177" y="4428"/>
                    <a:pt x="31997" y="3518"/>
                  </a:cubicBezTo>
                  <a:cubicBezTo>
                    <a:pt x="29012" y="1219"/>
                    <a:pt x="25628" y="371"/>
                    <a:pt x="21927" y="63"/>
                  </a:cubicBezTo>
                  <a:cubicBezTo>
                    <a:pt x="21416" y="21"/>
                    <a:pt x="20904" y="0"/>
                    <a:pt x="20392" y="0"/>
                  </a:cubicBezTo>
                  <a:close/>
                </a:path>
              </a:pathLst>
            </a:custGeom>
            <a:solidFill>
              <a:srgbClr val="857FF0">
                <a:alpha val="7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6" name="Google Shape;516;p31"/>
            <p:cNvGrpSpPr/>
            <p:nvPr/>
          </p:nvGrpSpPr>
          <p:grpSpPr>
            <a:xfrm>
              <a:off x="4732011" y="3662155"/>
              <a:ext cx="2984897" cy="728393"/>
              <a:chOff x="4732011" y="3662155"/>
              <a:chExt cx="2984897" cy="728393"/>
            </a:xfrm>
          </p:grpSpPr>
          <p:grpSp>
            <p:nvGrpSpPr>
              <p:cNvPr id="517" name="Google Shape;517;p31"/>
              <p:cNvGrpSpPr/>
              <p:nvPr/>
            </p:nvGrpSpPr>
            <p:grpSpPr>
              <a:xfrm>
                <a:off x="4732011" y="3662155"/>
                <a:ext cx="2984897" cy="728393"/>
                <a:chOff x="4732011" y="3662155"/>
                <a:chExt cx="2984897" cy="728393"/>
              </a:xfrm>
            </p:grpSpPr>
            <p:sp>
              <p:nvSpPr>
                <p:cNvPr id="518" name="Google Shape;518;p31"/>
                <p:cNvSpPr/>
                <p:nvPr/>
              </p:nvSpPr>
              <p:spPr>
                <a:xfrm flipH="1">
                  <a:off x="4732011" y="3662155"/>
                  <a:ext cx="2984897" cy="662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01" h="10407" extrusionOk="0">
                      <a:moveTo>
                        <a:pt x="0" y="0"/>
                      </a:moveTo>
                      <a:lnTo>
                        <a:pt x="0" y="10407"/>
                      </a:lnTo>
                      <a:lnTo>
                        <a:pt x="36854" y="10407"/>
                      </a:lnTo>
                      <a:cubicBezTo>
                        <a:pt x="36897" y="10383"/>
                        <a:pt x="36935" y="9980"/>
                        <a:pt x="36978" y="9961"/>
                      </a:cubicBezTo>
                      <a:cubicBezTo>
                        <a:pt x="40484" y="7995"/>
                        <a:pt x="43479" y="5232"/>
                        <a:pt x="45688" y="1981"/>
                      </a:cubicBezTo>
                      <a:cubicBezTo>
                        <a:pt x="46124" y="1341"/>
                        <a:pt x="46531" y="678"/>
                        <a:pt x="4690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31"/>
                <p:cNvSpPr/>
                <p:nvPr/>
              </p:nvSpPr>
              <p:spPr>
                <a:xfrm flipH="1">
                  <a:off x="5362510" y="4300300"/>
                  <a:ext cx="2354390" cy="9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55" h="1418" extrusionOk="0">
                      <a:moveTo>
                        <a:pt x="0" y="1"/>
                      </a:moveTo>
                      <a:lnTo>
                        <a:pt x="0" y="1418"/>
                      </a:lnTo>
                      <a:lnTo>
                        <a:pt x="33940" y="1418"/>
                      </a:lnTo>
                      <a:cubicBezTo>
                        <a:pt x="34945" y="991"/>
                        <a:pt x="35921" y="517"/>
                        <a:pt x="3685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31"/>
                <p:cNvSpPr/>
                <p:nvPr/>
              </p:nvSpPr>
              <p:spPr>
                <a:xfrm flipH="1">
                  <a:off x="6025799" y="4385643"/>
                  <a:ext cx="817997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3" h="1" fill="none" extrusionOk="0">
                      <a:moveTo>
                        <a:pt x="12852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31"/>
                <p:cNvSpPr/>
                <p:nvPr/>
              </p:nvSpPr>
              <p:spPr>
                <a:xfrm flipH="1">
                  <a:off x="5831308" y="4300298"/>
                  <a:ext cx="817997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3" h="1" fill="none" extrusionOk="0">
                      <a:moveTo>
                        <a:pt x="12853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2" name="Google Shape;522;p31"/>
              <p:cNvSpPr/>
              <p:nvPr/>
            </p:nvSpPr>
            <p:spPr>
              <a:xfrm flipH="1">
                <a:off x="5263426" y="3662155"/>
                <a:ext cx="241905" cy="64"/>
              </a:xfrm>
              <a:custGeom>
                <a:avLst/>
                <a:gdLst/>
                <a:ahLst/>
                <a:cxnLst/>
                <a:rect l="l" t="t" r="r" b="b"/>
                <a:pathLst>
                  <a:path w="3801" h="1" fill="none" extrusionOk="0">
                    <a:moveTo>
                      <a:pt x="3801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3" name="Google Shape;523;p31"/>
            <p:cNvSpPr/>
            <p:nvPr/>
          </p:nvSpPr>
          <p:spPr>
            <a:xfrm flipH="1">
              <a:off x="7430389" y="1489400"/>
              <a:ext cx="766383" cy="468791"/>
            </a:xfrm>
            <a:custGeom>
              <a:avLst/>
              <a:gdLst/>
              <a:ahLst/>
              <a:cxnLst/>
              <a:rect l="l" t="t" r="r" b="b"/>
              <a:pathLst>
                <a:path w="12042" h="7366" extrusionOk="0">
                  <a:moveTo>
                    <a:pt x="4777" y="1"/>
                  </a:moveTo>
                  <a:cubicBezTo>
                    <a:pt x="3223" y="1"/>
                    <a:pt x="1962" y="1257"/>
                    <a:pt x="1962" y="2811"/>
                  </a:cubicBezTo>
                  <a:cubicBezTo>
                    <a:pt x="1962" y="2821"/>
                    <a:pt x="1967" y="2825"/>
                    <a:pt x="1967" y="2830"/>
                  </a:cubicBezTo>
                  <a:cubicBezTo>
                    <a:pt x="858" y="2972"/>
                    <a:pt x="0" y="3920"/>
                    <a:pt x="0" y="5067"/>
                  </a:cubicBezTo>
                  <a:cubicBezTo>
                    <a:pt x="0" y="6308"/>
                    <a:pt x="1010" y="7318"/>
                    <a:pt x="2251" y="7318"/>
                  </a:cubicBezTo>
                  <a:lnTo>
                    <a:pt x="10303" y="7365"/>
                  </a:lnTo>
                  <a:cubicBezTo>
                    <a:pt x="11265" y="7365"/>
                    <a:pt x="12042" y="6583"/>
                    <a:pt x="12042" y="5621"/>
                  </a:cubicBezTo>
                  <a:cubicBezTo>
                    <a:pt x="12042" y="4721"/>
                    <a:pt x="11355" y="3977"/>
                    <a:pt x="10473" y="3892"/>
                  </a:cubicBezTo>
                  <a:cubicBezTo>
                    <a:pt x="10483" y="3802"/>
                    <a:pt x="10492" y="3711"/>
                    <a:pt x="10492" y="3617"/>
                  </a:cubicBezTo>
                  <a:cubicBezTo>
                    <a:pt x="10492" y="2370"/>
                    <a:pt x="9483" y="1361"/>
                    <a:pt x="8237" y="1361"/>
                  </a:cubicBezTo>
                  <a:cubicBezTo>
                    <a:pt x="7900" y="1361"/>
                    <a:pt x="7583" y="1437"/>
                    <a:pt x="7294" y="1569"/>
                  </a:cubicBezTo>
                  <a:cubicBezTo>
                    <a:pt x="6834" y="641"/>
                    <a:pt x="5881" y="1"/>
                    <a:pt x="47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4" name="Google Shape;524;p31"/>
            <p:cNvGrpSpPr/>
            <p:nvPr/>
          </p:nvGrpSpPr>
          <p:grpSpPr>
            <a:xfrm>
              <a:off x="5508259" y="1437277"/>
              <a:ext cx="3130956" cy="3098308"/>
              <a:chOff x="5508259" y="1437277"/>
              <a:chExt cx="3130956" cy="3098308"/>
            </a:xfrm>
          </p:grpSpPr>
          <p:sp>
            <p:nvSpPr>
              <p:cNvPr id="525" name="Google Shape;525;p31"/>
              <p:cNvSpPr/>
              <p:nvPr/>
            </p:nvSpPr>
            <p:spPr>
              <a:xfrm flipH="1">
                <a:off x="5982713" y="2305552"/>
                <a:ext cx="93554" cy="93236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465" fill="none" extrusionOk="0">
                    <a:moveTo>
                      <a:pt x="1470" y="735"/>
                    </a:moveTo>
                    <a:cubicBezTo>
                      <a:pt x="1470" y="327"/>
                      <a:pt x="1138" y="0"/>
                      <a:pt x="735" y="0"/>
                    </a:cubicBezTo>
                    <a:cubicBezTo>
                      <a:pt x="332" y="0"/>
                      <a:pt x="1" y="327"/>
                      <a:pt x="1" y="735"/>
                    </a:cubicBezTo>
                    <a:cubicBezTo>
                      <a:pt x="1" y="1138"/>
                      <a:pt x="332" y="1465"/>
                      <a:pt x="735" y="1465"/>
                    </a:cubicBezTo>
                    <a:cubicBezTo>
                      <a:pt x="1138" y="1465"/>
                      <a:pt x="1470" y="1138"/>
                      <a:pt x="1470" y="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1"/>
              <p:cNvSpPr/>
              <p:nvPr/>
            </p:nvSpPr>
            <p:spPr>
              <a:xfrm flipH="1">
                <a:off x="8543560" y="3290228"/>
                <a:ext cx="93236" cy="93618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471" fill="none" extrusionOk="0">
                    <a:moveTo>
                      <a:pt x="1465" y="735"/>
                    </a:moveTo>
                    <a:cubicBezTo>
                      <a:pt x="1465" y="333"/>
                      <a:pt x="1138" y="1"/>
                      <a:pt x="735" y="1"/>
                    </a:cubicBezTo>
                    <a:cubicBezTo>
                      <a:pt x="327" y="1"/>
                      <a:pt x="0" y="333"/>
                      <a:pt x="0" y="735"/>
                    </a:cubicBezTo>
                    <a:cubicBezTo>
                      <a:pt x="0" y="1138"/>
                      <a:pt x="327" y="1470"/>
                      <a:pt x="735" y="1470"/>
                    </a:cubicBezTo>
                    <a:cubicBezTo>
                      <a:pt x="1138" y="1470"/>
                      <a:pt x="1465" y="1138"/>
                      <a:pt x="1465" y="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1"/>
              <p:cNvSpPr/>
              <p:nvPr/>
            </p:nvSpPr>
            <p:spPr>
              <a:xfrm flipH="1">
                <a:off x="7246081" y="1531022"/>
                <a:ext cx="93236" cy="9330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466" fill="none" extrusionOk="0">
                    <a:moveTo>
                      <a:pt x="1464" y="731"/>
                    </a:moveTo>
                    <a:cubicBezTo>
                      <a:pt x="1464" y="328"/>
                      <a:pt x="1137" y="1"/>
                      <a:pt x="730" y="1"/>
                    </a:cubicBezTo>
                    <a:cubicBezTo>
                      <a:pt x="327" y="1"/>
                      <a:pt x="0" y="328"/>
                      <a:pt x="0" y="731"/>
                    </a:cubicBezTo>
                    <a:cubicBezTo>
                      <a:pt x="0" y="1138"/>
                      <a:pt x="327" y="1465"/>
                      <a:pt x="730" y="1465"/>
                    </a:cubicBezTo>
                    <a:cubicBezTo>
                      <a:pt x="1137" y="1465"/>
                      <a:pt x="1464" y="1138"/>
                      <a:pt x="1464" y="731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1"/>
              <p:cNvSpPr/>
              <p:nvPr/>
            </p:nvSpPr>
            <p:spPr>
              <a:xfrm flipH="1">
                <a:off x="6226082" y="1437277"/>
                <a:ext cx="64279" cy="64597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15" extrusionOk="0">
                    <a:moveTo>
                      <a:pt x="507" y="0"/>
                    </a:moveTo>
                    <a:cubicBezTo>
                      <a:pt x="412" y="337"/>
                      <a:pt x="337" y="412"/>
                      <a:pt x="0" y="507"/>
                    </a:cubicBezTo>
                    <a:cubicBezTo>
                      <a:pt x="337" y="602"/>
                      <a:pt x="412" y="678"/>
                      <a:pt x="507" y="1014"/>
                    </a:cubicBezTo>
                    <a:cubicBezTo>
                      <a:pt x="597" y="678"/>
                      <a:pt x="673" y="602"/>
                      <a:pt x="1009" y="507"/>
                    </a:cubicBezTo>
                    <a:cubicBezTo>
                      <a:pt x="673" y="412"/>
                      <a:pt x="597" y="341"/>
                      <a:pt x="5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1"/>
              <p:cNvSpPr/>
              <p:nvPr/>
            </p:nvSpPr>
            <p:spPr>
              <a:xfrm flipH="1">
                <a:off x="6203171" y="1615794"/>
                <a:ext cx="125821" cy="126139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1"/>
              <p:cNvSpPr/>
              <p:nvPr/>
            </p:nvSpPr>
            <p:spPr>
              <a:xfrm flipH="1">
                <a:off x="6422738" y="1517785"/>
                <a:ext cx="98073" cy="98073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541" extrusionOk="0">
                    <a:moveTo>
                      <a:pt x="768" y="0"/>
                    </a:moveTo>
                    <a:cubicBezTo>
                      <a:pt x="626" y="517"/>
                      <a:pt x="512" y="631"/>
                      <a:pt x="1" y="773"/>
                    </a:cubicBezTo>
                    <a:cubicBezTo>
                      <a:pt x="512" y="915"/>
                      <a:pt x="626" y="1029"/>
                      <a:pt x="768" y="1541"/>
                    </a:cubicBezTo>
                    <a:cubicBezTo>
                      <a:pt x="910" y="1029"/>
                      <a:pt x="1024" y="915"/>
                      <a:pt x="1541" y="773"/>
                    </a:cubicBezTo>
                    <a:cubicBezTo>
                      <a:pt x="1029" y="631"/>
                      <a:pt x="910" y="517"/>
                      <a:pt x="7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1"/>
              <p:cNvSpPr/>
              <p:nvPr/>
            </p:nvSpPr>
            <p:spPr>
              <a:xfrm flipH="1">
                <a:off x="8541142" y="1908932"/>
                <a:ext cx="98073" cy="98073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541" extrusionOk="0">
                    <a:moveTo>
                      <a:pt x="773" y="1"/>
                    </a:moveTo>
                    <a:cubicBezTo>
                      <a:pt x="631" y="517"/>
                      <a:pt x="517" y="631"/>
                      <a:pt x="0" y="773"/>
                    </a:cubicBezTo>
                    <a:cubicBezTo>
                      <a:pt x="517" y="915"/>
                      <a:pt x="631" y="1029"/>
                      <a:pt x="773" y="1541"/>
                    </a:cubicBezTo>
                    <a:cubicBezTo>
                      <a:pt x="915" y="1029"/>
                      <a:pt x="1029" y="915"/>
                      <a:pt x="1541" y="773"/>
                    </a:cubicBezTo>
                    <a:cubicBezTo>
                      <a:pt x="1029" y="631"/>
                      <a:pt x="915" y="517"/>
                      <a:pt x="7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1"/>
              <p:cNvSpPr/>
              <p:nvPr/>
            </p:nvSpPr>
            <p:spPr>
              <a:xfrm flipH="1">
                <a:off x="7140243" y="3110502"/>
                <a:ext cx="71534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124" extrusionOk="0">
                    <a:moveTo>
                      <a:pt x="560" y="1"/>
                    </a:moveTo>
                    <a:cubicBezTo>
                      <a:pt x="460" y="375"/>
                      <a:pt x="375" y="460"/>
                      <a:pt x="1" y="560"/>
                    </a:cubicBezTo>
                    <a:cubicBezTo>
                      <a:pt x="375" y="664"/>
                      <a:pt x="460" y="749"/>
                      <a:pt x="560" y="1124"/>
                    </a:cubicBezTo>
                    <a:cubicBezTo>
                      <a:pt x="664" y="749"/>
                      <a:pt x="749" y="664"/>
                      <a:pt x="1124" y="560"/>
                    </a:cubicBezTo>
                    <a:cubicBezTo>
                      <a:pt x="749" y="460"/>
                      <a:pt x="664" y="375"/>
                      <a:pt x="5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1"/>
              <p:cNvSpPr/>
              <p:nvPr/>
            </p:nvSpPr>
            <p:spPr>
              <a:xfrm flipH="1">
                <a:off x="6929714" y="4464051"/>
                <a:ext cx="71534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124" extrusionOk="0">
                    <a:moveTo>
                      <a:pt x="560" y="1"/>
                    </a:moveTo>
                    <a:cubicBezTo>
                      <a:pt x="460" y="375"/>
                      <a:pt x="375" y="460"/>
                      <a:pt x="0" y="565"/>
                    </a:cubicBezTo>
                    <a:cubicBezTo>
                      <a:pt x="375" y="664"/>
                      <a:pt x="460" y="750"/>
                      <a:pt x="560" y="1124"/>
                    </a:cubicBezTo>
                    <a:cubicBezTo>
                      <a:pt x="664" y="750"/>
                      <a:pt x="749" y="664"/>
                      <a:pt x="1124" y="565"/>
                    </a:cubicBezTo>
                    <a:cubicBezTo>
                      <a:pt x="749" y="460"/>
                      <a:pt x="664" y="375"/>
                      <a:pt x="5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1"/>
              <p:cNvSpPr/>
              <p:nvPr/>
            </p:nvSpPr>
            <p:spPr>
              <a:xfrm flipH="1">
                <a:off x="5508259" y="2598116"/>
                <a:ext cx="71598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1124" extrusionOk="0">
                    <a:moveTo>
                      <a:pt x="565" y="0"/>
                    </a:moveTo>
                    <a:cubicBezTo>
                      <a:pt x="461" y="375"/>
                      <a:pt x="375" y="460"/>
                      <a:pt x="1" y="559"/>
                    </a:cubicBezTo>
                    <a:cubicBezTo>
                      <a:pt x="375" y="664"/>
                      <a:pt x="461" y="749"/>
                      <a:pt x="565" y="1123"/>
                    </a:cubicBezTo>
                    <a:cubicBezTo>
                      <a:pt x="669" y="749"/>
                      <a:pt x="750" y="664"/>
                      <a:pt x="1124" y="559"/>
                    </a:cubicBezTo>
                    <a:cubicBezTo>
                      <a:pt x="750" y="460"/>
                      <a:pt x="669" y="375"/>
                      <a:pt x="5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1"/>
              <p:cNvSpPr/>
              <p:nvPr/>
            </p:nvSpPr>
            <p:spPr>
              <a:xfrm flipH="1">
                <a:off x="5644326" y="2451229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1"/>
              <p:cNvSpPr/>
              <p:nvPr/>
            </p:nvSpPr>
            <p:spPr>
              <a:xfrm flipH="1">
                <a:off x="8377072" y="3023948"/>
                <a:ext cx="106792" cy="106856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9" extrusionOk="0">
                    <a:moveTo>
                      <a:pt x="839" y="1"/>
                    </a:moveTo>
                    <a:cubicBezTo>
                      <a:pt x="687" y="560"/>
                      <a:pt x="559" y="683"/>
                      <a:pt x="0" y="839"/>
                    </a:cubicBezTo>
                    <a:cubicBezTo>
                      <a:pt x="559" y="991"/>
                      <a:pt x="687" y="1119"/>
                      <a:pt x="839" y="1678"/>
                    </a:cubicBezTo>
                    <a:cubicBezTo>
                      <a:pt x="995" y="1119"/>
                      <a:pt x="1118" y="991"/>
                      <a:pt x="1678" y="839"/>
                    </a:cubicBezTo>
                    <a:cubicBezTo>
                      <a:pt x="1118" y="683"/>
                      <a:pt x="995" y="560"/>
                      <a:pt x="8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1"/>
              <p:cNvSpPr/>
              <p:nvPr/>
            </p:nvSpPr>
            <p:spPr>
              <a:xfrm flipH="1">
                <a:off x="8237122" y="2287477"/>
                <a:ext cx="71534" cy="7153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124" extrusionOk="0">
                    <a:moveTo>
                      <a:pt x="560" y="0"/>
                    </a:moveTo>
                    <a:cubicBezTo>
                      <a:pt x="460" y="374"/>
                      <a:pt x="375" y="460"/>
                      <a:pt x="0" y="559"/>
                    </a:cubicBezTo>
                    <a:cubicBezTo>
                      <a:pt x="375" y="664"/>
                      <a:pt x="460" y="749"/>
                      <a:pt x="560" y="1123"/>
                    </a:cubicBezTo>
                    <a:cubicBezTo>
                      <a:pt x="664" y="749"/>
                      <a:pt x="749" y="664"/>
                      <a:pt x="1123" y="559"/>
                    </a:cubicBezTo>
                    <a:cubicBezTo>
                      <a:pt x="749" y="460"/>
                      <a:pt x="664" y="374"/>
                      <a:pt x="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1"/>
              <p:cNvSpPr/>
              <p:nvPr/>
            </p:nvSpPr>
            <p:spPr>
              <a:xfrm flipH="1">
                <a:off x="7150172" y="2304470"/>
                <a:ext cx="227777" cy="207538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3261" extrusionOk="0">
                    <a:moveTo>
                      <a:pt x="1790" y="1"/>
                    </a:moveTo>
                    <a:cubicBezTo>
                      <a:pt x="1372" y="1"/>
                      <a:pt x="955" y="160"/>
                      <a:pt x="636" y="477"/>
                    </a:cubicBezTo>
                    <a:cubicBezTo>
                      <a:pt x="1" y="1112"/>
                      <a:pt x="1" y="2145"/>
                      <a:pt x="636" y="2780"/>
                    </a:cubicBezTo>
                    <a:cubicBezTo>
                      <a:pt x="955" y="3100"/>
                      <a:pt x="1372" y="3260"/>
                      <a:pt x="1790" y="3260"/>
                    </a:cubicBezTo>
                    <a:cubicBezTo>
                      <a:pt x="2207" y="3260"/>
                      <a:pt x="2624" y="3100"/>
                      <a:pt x="2943" y="2780"/>
                    </a:cubicBezTo>
                    <a:cubicBezTo>
                      <a:pt x="3578" y="2145"/>
                      <a:pt x="3578" y="1112"/>
                      <a:pt x="2943" y="477"/>
                    </a:cubicBezTo>
                    <a:cubicBezTo>
                      <a:pt x="2624" y="160"/>
                      <a:pt x="2207" y="1"/>
                      <a:pt x="17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9" name="Google Shape;539;p31"/>
            <p:cNvGrpSpPr/>
            <p:nvPr/>
          </p:nvGrpSpPr>
          <p:grpSpPr>
            <a:xfrm>
              <a:off x="6596736" y="1761536"/>
              <a:ext cx="665382" cy="604349"/>
              <a:chOff x="6596736" y="1761536"/>
              <a:chExt cx="665382" cy="604349"/>
            </a:xfrm>
          </p:grpSpPr>
          <p:sp>
            <p:nvSpPr>
              <p:cNvPr id="540" name="Google Shape;540;p31"/>
              <p:cNvSpPr/>
              <p:nvPr/>
            </p:nvSpPr>
            <p:spPr>
              <a:xfrm flipH="1">
                <a:off x="6596736" y="1761536"/>
                <a:ext cx="665382" cy="604349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9496" extrusionOk="0">
                    <a:moveTo>
                      <a:pt x="5231" y="0"/>
                    </a:moveTo>
                    <a:cubicBezTo>
                      <a:pt x="4864" y="0"/>
                      <a:pt x="4491" y="43"/>
                      <a:pt x="4118" y="132"/>
                    </a:cubicBezTo>
                    <a:cubicBezTo>
                      <a:pt x="1569" y="743"/>
                      <a:pt x="0" y="3307"/>
                      <a:pt x="612" y="5857"/>
                    </a:cubicBezTo>
                    <a:cubicBezTo>
                      <a:pt x="1134" y="8034"/>
                      <a:pt x="3079" y="9496"/>
                      <a:pt x="5224" y="9496"/>
                    </a:cubicBezTo>
                    <a:cubicBezTo>
                      <a:pt x="5591" y="9496"/>
                      <a:pt x="5964" y="9453"/>
                      <a:pt x="6336" y="9364"/>
                    </a:cubicBezTo>
                    <a:cubicBezTo>
                      <a:pt x="8886" y="8752"/>
                      <a:pt x="10454" y="6188"/>
                      <a:pt x="9843" y="3639"/>
                    </a:cubicBezTo>
                    <a:cubicBezTo>
                      <a:pt x="9321" y="1462"/>
                      <a:pt x="7375" y="0"/>
                      <a:pt x="52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1"/>
              <p:cNvSpPr/>
              <p:nvPr/>
            </p:nvSpPr>
            <p:spPr>
              <a:xfrm flipH="1">
                <a:off x="6782509" y="1916569"/>
                <a:ext cx="275127" cy="306120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4810" extrusionOk="0">
                    <a:moveTo>
                      <a:pt x="2106" y="1"/>
                    </a:moveTo>
                    <a:cubicBezTo>
                      <a:pt x="1289" y="1"/>
                      <a:pt x="525" y="518"/>
                      <a:pt x="237" y="1302"/>
                    </a:cubicBezTo>
                    <a:cubicBezTo>
                      <a:pt x="0" y="1947"/>
                      <a:pt x="119" y="2620"/>
                      <a:pt x="474" y="3132"/>
                    </a:cubicBezTo>
                    <a:cubicBezTo>
                      <a:pt x="692" y="3440"/>
                      <a:pt x="777" y="3819"/>
                      <a:pt x="687" y="4184"/>
                    </a:cubicBezTo>
                    <a:lnTo>
                      <a:pt x="631" y="4397"/>
                    </a:lnTo>
                    <a:lnTo>
                      <a:pt x="2265" y="4809"/>
                    </a:lnTo>
                    <a:lnTo>
                      <a:pt x="2318" y="4605"/>
                    </a:lnTo>
                    <a:cubicBezTo>
                      <a:pt x="2408" y="4236"/>
                      <a:pt x="2668" y="3937"/>
                      <a:pt x="3009" y="3762"/>
                    </a:cubicBezTo>
                    <a:cubicBezTo>
                      <a:pt x="3502" y="3511"/>
                      <a:pt x="3886" y="3056"/>
                      <a:pt x="4033" y="2478"/>
                    </a:cubicBezTo>
                    <a:cubicBezTo>
                      <a:pt x="4322" y="1340"/>
                      <a:pt x="3564" y="184"/>
                      <a:pt x="2365" y="18"/>
                    </a:cubicBezTo>
                    <a:cubicBezTo>
                      <a:pt x="2278" y="6"/>
                      <a:pt x="2192" y="1"/>
                      <a:pt x="21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1"/>
              <p:cNvSpPr/>
              <p:nvPr/>
            </p:nvSpPr>
            <p:spPr>
              <a:xfrm flipH="1">
                <a:off x="6877209" y="2012987"/>
                <a:ext cx="114366" cy="85154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1338" fill="none" extrusionOk="0">
                    <a:moveTo>
                      <a:pt x="0" y="1091"/>
                    </a:moveTo>
                    <a:cubicBezTo>
                      <a:pt x="114" y="1166"/>
                      <a:pt x="261" y="1190"/>
                      <a:pt x="398" y="1171"/>
                    </a:cubicBezTo>
                    <a:cubicBezTo>
                      <a:pt x="536" y="1152"/>
                      <a:pt x="664" y="1095"/>
                      <a:pt x="777" y="1020"/>
                    </a:cubicBezTo>
                    <a:cubicBezTo>
                      <a:pt x="910" y="929"/>
                      <a:pt x="1024" y="816"/>
                      <a:pt x="1100" y="678"/>
                    </a:cubicBezTo>
                    <a:cubicBezTo>
                      <a:pt x="1171" y="541"/>
                      <a:pt x="1204" y="375"/>
                      <a:pt x="1171" y="223"/>
                    </a:cubicBezTo>
                    <a:cubicBezTo>
                      <a:pt x="1156" y="167"/>
                      <a:pt x="1133" y="110"/>
                      <a:pt x="1090" y="67"/>
                    </a:cubicBezTo>
                    <a:cubicBezTo>
                      <a:pt x="1052" y="24"/>
                      <a:pt x="986" y="1"/>
                      <a:pt x="934" y="15"/>
                    </a:cubicBezTo>
                    <a:cubicBezTo>
                      <a:pt x="882" y="29"/>
                      <a:pt x="848" y="67"/>
                      <a:pt x="815" y="110"/>
                    </a:cubicBezTo>
                    <a:cubicBezTo>
                      <a:pt x="687" y="290"/>
                      <a:pt x="649" y="536"/>
                      <a:pt x="711" y="749"/>
                    </a:cubicBezTo>
                    <a:cubicBezTo>
                      <a:pt x="777" y="963"/>
                      <a:pt x="938" y="1143"/>
                      <a:pt x="1142" y="1238"/>
                    </a:cubicBezTo>
                    <a:cubicBezTo>
                      <a:pt x="1346" y="1332"/>
                      <a:pt x="1588" y="1337"/>
                      <a:pt x="1796" y="1261"/>
                    </a:cubicBez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1"/>
              <p:cNvSpPr/>
              <p:nvPr/>
            </p:nvSpPr>
            <p:spPr>
              <a:xfrm flipH="1">
                <a:off x="6902284" y="2081785"/>
                <a:ext cx="76626" cy="144214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266" fill="none" extrusionOk="0">
                    <a:moveTo>
                      <a:pt x="166" y="0"/>
                    </a:moveTo>
                    <a:lnTo>
                      <a:pt x="0" y="2180"/>
                    </a:lnTo>
                    <a:lnTo>
                      <a:pt x="346" y="2265"/>
                    </a:lnTo>
                    <a:lnTo>
                      <a:pt x="1204" y="18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1"/>
              <p:cNvSpPr/>
              <p:nvPr/>
            </p:nvSpPr>
            <p:spPr>
              <a:xfrm flipH="1">
                <a:off x="6901648" y="2183485"/>
                <a:ext cx="127667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821" extrusionOk="0">
                    <a:moveTo>
                      <a:pt x="240" y="0"/>
                    </a:moveTo>
                    <a:cubicBezTo>
                      <a:pt x="144" y="0"/>
                      <a:pt x="58" y="66"/>
                      <a:pt x="34" y="165"/>
                    </a:cubicBezTo>
                    <a:cubicBezTo>
                      <a:pt x="1" y="283"/>
                      <a:pt x="72" y="402"/>
                      <a:pt x="190" y="430"/>
                    </a:cubicBezTo>
                    <a:lnTo>
                      <a:pt x="1707" y="814"/>
                    </a:lnTo>
                    <a:cubicBezTo>
                      <a:pt x="1724" y="818"/>
                      <a:pt x="1742" y="821"/>
                      <a:pt x="1759" y="821"/>
                    </a:cubicBezTo>
                    <a:cubicBezTo>
                      <a:pt x="1858" y="821"/>
                      <a:pt x="1948" y="754"/>
                      <a:pt x="1972" y="653"/>
                    </a:cubicBezTo>
                    <a:cubicBezTo>
                      <a:pt x="2005" y="535"/>
                      <a:pt x="1934" y="416"/>
                      <a:pt x="1816" y="388"/>
                    </a:cubicBezTo>
                    <a:lnTo>
                      <a:pt x="299" y="9"/>
                    </a:lnTo>
                    <a:cubicBezTo>
                      <a:pt x="280" y="3"/>
                      <a:pt x="260" y="0"/>
                      <a:pt x="2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 flipH="1">
                <a:off x="6908585" y="2210470"/>
                <a:ext cx="127349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821" extrusionOk="0">
                    <a:moveTo>
                      <a:pt x="242" y="0"/>
                    </a:moveTo>
                    <a:cubicBezTo>
                      <a:pt x="143" y="0"/>
                      <a:pt x="53" y="67"/>
                      <a:pt x="29" y="168"/>
                    </a:cubicBezTo>
                    <a:cubicBezTo>
                      <a:pt x="0" y="281"/>
                      <a:pt x="72" y="404"/>
                      <a:pt x="185" y="433"/>
                    </a:cubicBezTo>
                    <a:lnTo>
                      <a:pt x="1706" y="812"/>
                    </a:lnTo>
                    <a:cubicBezTo>
                      <a:pt x="1726" y="818"/>
                      <a:pt x="1746" y="820"/>
                      <a:pt x="1765" y="820"/>
                    </a:cubicBezTo>
                    <a:cubicBezTo>
                      <a:pt x="1862" y="820"/>
                      <a:pt x="1948" y="754"/>
                      <a:pt x="1972" y="656"/>
                    </a:cubicBezTo>
                    <a:cubicBezTo>
                      <a:pt x="2000" y="537"/>
                      <a:pt x="1929" y="419"/>
                      <a:pt x="1811" y="390"/>
                    </a:cubicBezTo>
                    <a:lnTo>
                      <a:pt x="294" y="6"/>
                    </a:lnTo>
                    <a:cubicBezTo>
                      <a:pt x="277" y="2"/>
                      <a:pt x="259" y="0"/>
                      <a:pt x="2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1"/>
              <p:cNvSpPr/>
              <p:nvPr/>
            </p:nvSpPr>
            <p:spPr>
              <a:xfrm flipH="1">
                <a:off x="6915203" y="2237581"/>
                <a:ext cx="127667" cy="52123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819" extrusionOk="0">
                    <a:moveTo>
                      <a:pt x="246" y="1"/>
                    </a:moveTo>
                    <a:cubicBezTo>
                      <a:pt x="147" y="1"/>
                      <a:pt x="57" y="67"/>
                      <a:pt x="29" y="163"/>
                    </a:cubicBezTo>
                    <a:cubicBezTo>
                      <a:pt x="0" y="282"/>
                      <a:pt x="72" y="400"/>
                      <a:pt x="190" y="429"/>
                    </a:cubicBezTo>
                    <a:lnTo>
                      <a:pt x="1706" y="813"/>
                    </a:lnTo>
                    <a:cubicBezTo>
                      <a:pt x="1724" y="817"/>
                      <a:pt x="1742" y="819"/>
                      <a:pt x="1759" y="819"/>
                    </a:cubicBezTo>
                    <a:cubicBezTo>
                      <a:pt x="1858" y="819"/>
                      <a:pt x="1948" y="752"/>
                      <a:pt x="1972" y="651"/>
                    </a:cubicBezTo>
                    <a:cubicBezTo>
                      <a:pt x="2005" y="538"/>
                      <a:pt x="1934" y="419"/>
                      <a:pt x="1815" y="386"/>
                    </a:cubicBezTo>
                    <a:lnTo>
                      <a:pt x="299" y="7"/>
                    </a:lnTo>
                    <a:cubicBezTo>
                      <a:pt x="281" y="3"/>
                      <a:pt x="264" y="1"/>
                      <a:pt x="2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1"/>
              <p:cNvSpPr/>
              <p:nvPr/>
            </p:nvSpPr>
            <p:spPr>
              <a:xfrm flipH="1">
                <a:off x="6690864" y="1972001"/>
                <a:ext cx="77262" cy="25075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394" fill="none" extrusionOk="0">
                    <a:moveTo>
                      <a:pt x="1" y="394"/>
                    </a:moveTo>
                    <a:lnTo>
                      <a:pt x="1214" y="0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1"/>
              <p:cNvSpPr/>
              <p:nvPr/>
            </p:nvSpPr>
            <p:spPr>
              <a:xfrm flipH="1">
                <a:off x="6678453" y="2087194"/>
                <a:ext cx="79680" cy="9101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143" fill="none" extrusionOk="0">
                    <a:moveTo>
                      <a:pt x="0" y="0"/>
                    </a:moveTo>
                    <a:lnTo>
                      <a:pt x="1251" y="143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1"/>
              <p:cNvSpPr/>
              <p:nvPr/>
            </p:nvSpPr>
            <p:spPr>
              <a:xfrm flipH="1">
                <a:off x="6737323" y="2157137"/>
                <a:ext cx="53141" cy="64597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015" fill="none" extrusionOk="0">
                    <a:moveTo>
                      <a:pt x="1" y="1"/>
                    </a:moveTo>
                    <a:lnTo>
                      <a:pt x="835" y="1015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1"/>
              <p:cNvSpPr/>
              <p:nvPr/>
            </p:nvSpPr>
            <p:spPr>
              <a:xfrm flipH="1">
                <a:off x="7063300" y="1891430"/>
                <a:ext cx="67970" cy="44422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698" fill="none" extrusionOk="0">
                    <a:moveTo>
                      <a:pt x="1067" y="698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1"/>
              <p:cNvSpPr/>
              <p:nvPr/>
            </p:nvSpPr>
            <p:spPr>
              <a:xfrm flipH="1">
                <a:off x="7097094" y="2007896"/>
                <a:ext cx="79108" cy="1241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195" fill="none" extrusionOk="0">
                    <a:moveTo>
                      <a:pt x="1242" y="194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1"/>
              <p:cNvSpPr/>
              <p:nvPr/>
            </p:nvSpPr>
            <p:spPr>
              <a:xfrm flipH="1">
                <a:off x="7084747" y="2096231"/>
                <a:ext cx="68225" cy="4805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755" fill="none" extrusionOk="0">
                    <a:moveTo>
                      <a:pt x="1072" y="1"/>
                    </a:moveTo>
                    <a:lnTo>
                      <a:pt x="1" y="754"/>
                    </a:ln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3" name="Google Shape;553;p31"/>
            <p:cNvGrpSpPr/>
            <p:nvPr/>
          </p:nvGrpSpPr>
          <p:grpSpPr>
            <a:xfrm>
              <a:off x="5403949" y="2658704"/>
              <a:ext cx="1753224" cy="1518892"/>
              <a:chOff x="5403949" y="2658704"/>
              <a:chExt cx="1753224" cy="1518892"/>
            </a:xfrm>
          </p:grpSpPr>
          <p:grpSp>
            <p:nvGrpSpPr>
              <p:cNvPr id="554" name="Google Shape;554;p31"/>
              <p:cNvGrpSpPr/>
              <p:nvPr/>
            </p:nvGrpSpPr>
            <p:grpSpPr>
              <a:xfrm>
                <a:off x="5403949" y="2969343"/>
                <a:ext cx="1753224" cy="1208253"/>
                <a:chOff x="5403949" y="2969343"/>
                <a:chExt cx="1753224" cy="1208253"/>
              </a:xfrm>
            </p:grpSpPr>
            <p:sp>
              <p:nvSpPr>
                <p:cNvPr id="555" name="Google Shape;555;p31"/>
                <p:cNvSpPr/>
                <p:nvPr/>
              </p:nvSpPr>
              <p:spPr>
                <a:xfrm flipH="1">
                  <a:off x="5403949" y="2969343"/>
                  <a:ext cx="1343684" cy="917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3" h="14417" extrusionOk="0">
                      <a:moveTo>
                        <a:pt x="2531" y="1"/>
                      </a:moveTo>
                      <a:cubicBezTo>
                        <a:pt x="2271" y="1"/>
                        <a:pt x="2053" y="186"/>
                        <a:pt x="2020" y="441"/>
                      </a:cubicBezTo>
                      <a:lnTo>
                        <a:pt x="48" y="13824"/>
                      </a:lnTo>
                      <a:cubicBezTo>
                        <a:pt x="1" y="14137"/>
                        <a:pt x="247" y="14417"/>
                        <a:pt x="560" y="14417"/>
                      </a:cubicBezTo>
                      <a:lnTo>
                        <a:pt x="18587" y="14417"/>
                      </a:lnTo>
                      <a:cubicBezTo>
                        <a:pt x="18843" y="14417"/>
                        <a:pt x="19061" y="14227"/>
                        <a:pt x="19099" y="13971"/>
                      </a:cubicBezTo>
                      <a:lnTo>
                        <a:pt x="21065" y="593"/>
                      </a:lnTo>
                      <a:cubicBezTo>
                        <a:pt x="21113" y="280"/>
                        <a:pt x="20871" y="1"/>
                        <a:pt x="205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31"/>
                <p:cNvSpPr/>
                <p:nvPr/>
              </p:nvSpPr>
              <p:spPr>
                <a:xfrm flipH="1">
                  <a:off x="5542689" y="3877458"/>
                  <a:ext cx="1614483" cy="300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8" h="4716" extrusionOk="0">
                      <a:moveTo>
                        <a:pt x="6298" y="1"/>
                      </a:moveTo>
                      <a:lnTo>
                        <a:pt x="0" y="4716"/>
                      </a:lnTo>
                      <a:lnTo>
                        <a:pt x="19075" y="4716"/>
                      </a:lnTo>
                      <a:lnTo>
                        <a:pt x="253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31"/>
                <p:cNvSpPr/>
                <p:nvPr/>
              </p:nvSpPr>
              <p:spPr>
                <a:xfrm flipH="1">
                  <a:off x="5699504" y="3926017"/>
                  <a:ext cx="1310781" cy="193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96" h="3039" extrusionOk="0">
                      <a:moveTo>
                        <a:pt x="4223" y="1"/>
                      </a:moveTo>
                      <a:lnTo>
                        <a:pt x="0" y="3038"/>
                      </a:lnTo>
                      <a:lnTo>
                        <a:pt x="16373" y="3038"/>
                      </a:lnTo>
                      <a:lnTo>
                        <a:pt x="2059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31"/>
                <p:cNvSpPr/>
                <p:nvPr/>
              </p:nvSpPr>
              <p:spPr>
                <a:xfrm flipH="1">
                  <a:off x="5475737" y="3033622"/>
                  <a:ext cx="1199788" cy="78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2" h="12398" extrusionOk="0">
                      <a:moveTo>
                        <a:pt x="1820" y="0"/>
                      </a:moveTo>
                      <a:lnTo>
                        <a:pt x="0" y="12397"/>
                      </a:lnTo>
                      <a:lnTo>
                        <a:pt x="17027" y="12397"/>
                      </a:lnTo>
                      <a:lnTo>
                        <a:pt x="1885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9" name="Google Shape;559;p31"/>
              <p:cNvGrpSpPr/>
              <p:nvPr/>
            </p:nvGrpSpPr>
            <p:grpSpPr>
              <a:xfrm>
                <a:off x="5500749" y="2658704"/>
                <a:ext cx="1097897" cy="1163639"/>
                <a:chOff x="5500749" y="2658704"/>
                <a:chExt cx="1097897" cy="1163639"/>
              </a:xfrm>
            </p:grpSpPr>
            <p:sp>
              <p:nvSpPr>
                <p:cNvPr id="560" name="Google Shape;560;p31"/>
                <p:cNvSpPr/>
                <p:nvPr/>
              </p:nvSpPr>
              <p:spPr>
                <a:xfrm flipH="1">
                  <a:off x="5500749" y="2658704"/>
                  <a:ext cx="1097897" cy="1163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51" h="18284" extrusionOk="0">
                      <a:moveTo>
                        <a:pt x="3707" y="1"/>
                      </a:moveTo>
                      <a:cubicBezTo>
                        <a:pt x="3124" y="1"/>
                        <a:pt x="2631" y="427"/>
                        <a:pt x="2546" y="1005"/>
                      </a:cubicBezTo>
                      <a:lnTo>
                        <a:pt x="1" y="18283"/>
                      </a:lnTo>
                      <a:lnTo>
                        <a:pt x="14606" y="18283"/>
                      </a:lnTo>
                      <a:lnTo>
                        <a:pt x="16142" y="7872"/>
                      </a:lnTo>
                      <a:lnTo>
                        <a:pt x="16156" y="7900"/>
                      </a:lnTo>
                      <a:lnTo>
                        <a:pt x="17170" y="1005"/>
                      </a:lnTo>
                      <a:lnTo>
                        <a:pt x="17175" y="986"/>
                      </a:lnTo>
                      <a:cubicBezTo>
                        <a:pt x="17250" y="470"/>
                        <a:pt x="16848" y="1"/>
                        <a:pt x="163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31"/>
                <p:cNvSpPr/>
                <p:nvPr/>
              </p:nvSpPr>
              <p:spPr>
                <a:xfrm flipH="1">
                  <a:off x="5804769" y="2778479"/>
                  <a:ext cx="371609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9" h="1" fill="none" extrusionOk="0">
                      <a:moveTo>
                        <a:pt x="5839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31"/>
                <p:cNvSpPr/>
                <p:nvPr/>
              </p:nvSpPr>
              <p:spPr>
                <a:xfrm flipH="1">
                  <a:off x="6054184" y="2920529"/>
                  <a:ext cx="328523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2" h="1" fill="none" extrusionOk="0">
                      <a:moveTo>
                        <a:pt x="5162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31"/>
                <p:cNvSpPr/>
                <p:nvPr/>
              </p:nvSpPr>
              <p:spPr>
                <a:xfrm flipH="1">
                  <a:off x="5699823" y="2920529"/>
                  <a:ext cx="303447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8" h="1" fill="none" extrusionOk="0">
                      <a:moveTo>
                        <a:pt x="476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1"/>
                <p:cNvSpPr/>
                <p:nvPr/>
              </p:nvSpPr>
              <p:spPr>
                <a:xfrm flipH="1">
                  <a:off x="6228819" y="2991681"/>
                  <a:ext cx="162288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0" h="1" fill="none" extrusionOk="0">
                      <a:moveTo>
                        <a:pt x="255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31"/>
                <p:cNvSpPr/>
                <p:nvPr/>
              </p:nvSpPr>
              <p:spPr>
                <a:xfrm flipH="1">
                  <a:off x="5630134" y="2991681"/>
                  <a:ext cx="509458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5" h="1" fill="none" extrusionOk="0">
                      <a:moveTo>
                        <a:pt x="8005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1"/>
                <p:cNvSpPr/>
                <p:nvPr/>
              </p:nvSpPr>
              <p:spPr>
                <a:xfrm flipH="1">
                  <a:off x="5853901" y="3062834"/>
                  <a:ext cx="546244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3" h="1" fill="none" extrusionOk="0">
                      <a:moveTo>
                        <a:pt x="8582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31"/>
                <p:cNvSpPr/>
                <p:nvPr/>
              </p:nvSpPr>
              <p:spPr>
                <a:xfrm flipH="1">
                  <a:off x="5638853" y="3062834"/>
                  <a:ext cx="147842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1" fill="none" extrusionOk="0">
                      <a:moveTo>
                        <a:pt x="2322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1"/>
                <p:cNvSpPr/>
                <p:nvPr/>
              </p:nvSpPr>
              <p:spPr>
                <a:xfrm flipH="1">
                  <a:off x="5647636" y="3134050"/>
                  <a:ext cx="597794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3" h="1" fill="none" extrusionOk="0">
                      <a:moveTo>
                        <a:pt x="9393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1"/>
                <p:cNvSpPr/>
                <p:nvPr/>
              </p:nvSpPr>
              <p:spPr>
                <a:xfrm flipH="1">
                  <a:off x="6071686" y="3205202"/>
                  <a:ext cx="345706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" fill="none" extrusionOk="0">
                      <a:moveTo>
                        <a:pt x="5432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1"/>
                <p:cNvSpPr/>
                <p:nvPr/>
              </p:nvSpPr>
              <p:spPr>
                <a:xfrm flipH="1">
                  <a:off x="5752582" y="3205202"/>
                  <a:ext cx="269717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8" h="1" fill="none" extrusionOk="0">
                      <a:moveTo>
                        <a:pt x="4238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31"/>
                <p:cNvSpPr/>
                <p:nvPr/>
              </p:nvSpPr>
              <p:spPr>
                <a:xfrm flipH="1">
                  <a:off x="6347640" y="3276100"/>
                  <a:ext cx="78471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" h="1" fill="none" extrusionOk="0">
                      <a:moveTo>
                        <a:pt x="1233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1"/>
                <p:cNvSpPr/>
                <p:nvPr/>
              </p:nvSpPr>
              <p:spPr>
                <a:xfrm flipH="1">
                  <a:off x="5665137" y="3276100"/>
                  <a:ext cx="644826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2" h="1" fill="none" extrusionOk="0">
                      <a:moveTo>
                        <a:pt x="10132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31"/>
                <p:cNvSpPr/>
                <p:nvPr/>
              </p:nvSpPr>
              <p:spPr>
                <a:xfrm flipH="1">
                  <a:off x="6244475" y="3347252"/>
                  <a:ext cx="190355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1" h="1" fill="none" extrusionOk="0">
                      <a:moveTo>
                        <a:pt x="2990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1"/>
                <p:cNvSpPr/>
                <p:nvPr/>
              </p:nvSpPr>
              <p:spPr>
                <a:xfrm flipH="1">
                  <a:off x="5931736" y="3347252"/>
                  <a:ext cx="266089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1" h="1" fill="none" extrusionOk="0">
                      <a:moveTo>
                        <a:pt x="418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1"/>
                <p:cNvSpPr/>
                <p:nvPr/>
              </p:nvSpPr>
              <p:spPr>
                <a:xfrm flipH="1">
                  <a:off x="5673856" y="3347252"/>
                  <a:ext cx="210911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4" h="1" fill="none" extrusionOk="0">
                      <a:moveTo>
                        <a:pt x="3313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31"/>
                <p:cNvSpPr/>
                <p:nvPr/>
              </p:nvSpPr>
              <p:spPr>
                <a:xfrm flipH="1">
                  <a:off x="5682321" y="3418468"/>
                  <a:ext cx="592703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13" fill="none" extrusionOk="0">
                      <a:moveTo>
                        <a:pt x="9313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1"/>
                <p:cNvSpPr/>
                <p:nvPr/>
              </p:nvSpPr>
              <p:spPr>
                <a:xfrm flipH="1">
                  <a:off x="6150666" y="3489302"/>
                  <a:ext cx="301665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" h="1" fill="none" extrusionOk="0">
                      <a:moveTo>
                        <a:pt x="4739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1"/>
                <p:cNvSpPr/>
                <p:nvPr/>
              </p:nvSpPr>
              <p:spPr>
                <a:xfrm flipH="1">
                  <a:off x="5752582" y="3489302"/>
                  <a:ext cx="345388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7" h="1" fill="none" extrusionOk="0">
                      <a:moveTo>
                        <a:pt x="5427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1"/>
                <p:cNvSpPr/>
                <p:nvPr/>
              </p:nvSpPr>
              <p:spPr>
                <a:xfrm flipH="1">
                  <a:off x="6323519" y="3560518"/>
                  <a:ext cx="137595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" h="1" fill="none" extrusionOk="0">
                      <a:moveTo>
                        <a:pt x="2162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1"/>
                <p:cNvSpPr/>
                <p:nvPr/>
              </p:nvSpPr>
              <p:spPr>
                <a:xfrm flipH="1">
                  <a:off x="5925372" y="3560518"/>
                  <a:ext cx="366517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" h="1" fill="none" extrusionOk="0">
                      <a:moveTo>
                        <a:pt x="5758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1"/>
                <p:cNvSpPr/>
                <p:nvPr/>
              </p:nvSpPr>
              <p:spPr>
                <a:xfrm flipH="1">
                  <a:off x="5699823" y="3560518"/>
                  <a:ext cx="173744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0" h="1" fill="none" extrusionOk="0">
                      <a:moveTo>
                        <a:pt x="273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31"/>
                <p:cNvSpPr/>
                <p:nvPr/>
              </p:nvSpPr>
              <p:spPr>
                <a:xfrm flipH="1">
                  <a:off x="5853901" y="3631670"/>
                  <a:ext cx="621342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3" h="1" fill="none" extrusionOk="0">
                      <a:moveTo>
                        <a:pt x="9762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3" name="Google Shape;583;p31"/>
            <p:cNvGrpSpPr/>
            <p:nvPr/>
          </p:nvGrpSpPr>
          <p:grpSpPr>
            <a:xfrm>
              <a:off x="6096379" y="2251074"/>
              <a:ext cx="2375138" cy="2245307"/>
              <a:chOff x="6096379" y="2251074"/>
              <a:chExt cx="2375138" cy="2245307"/>
            </a:xfrm>
          </p:grpSpPr>
          <p:sp>
            <p:nvSpPr>
              <p:cNvPr id="584" name="Google Shape;584;p31"/>
              <p:cNvSpPr/>
              <p:nvPr/>
            </p:nvSpPr>
            <p:spPr>
              <a:xfrm flipH="1">
                <a:off x="6631421" y="3373536"/>
                <a:ext cx="747418" cy="519705"/>
              </a:xfrm>
              <a:custGeom>
                <a:avLst/>
                <a:gdLst/>
                <a:ahLst/>
                <a:cxnLst/>
                <a:rect l="l" t="t" r="r" b="b"/>
                <a:pathLst>
                  <a:path w="11744" h="8166" extrusionOk="0">
                    <a:moveTo>
                      <a:pt x="9247" y="0"/>
                    </a:moveTo>
                    <a:cubicBezTo>
                      <a:pt x="9027" y="0"/>
                      <a:pt x="8791" y="52"/>
                      <a:pt x="8564" y="142"/>
                    </a:cubicBezTo>
                    <a:cubicBezTo>
                      <a:pt x="8537" y="140"/>
                      <a:pt x="8508" y="140"/>
                      <a:pt x="8474" y="140"/>
                    </a:cubicBezTo>
                    <a:cubicBezTo>
                      <a:pt x="7950" y="140"/>
                      <a:pt x="6583" y="342"/>
                      <a:pt x="6208" y="507"/>
                    </a:cubicBezTo>
                    <a:cubicBezTo>
                      <a:pt x="5223" y="948"/>
                      <a:pt x="4739" y="1640"/>
                      <a:pt x="4142" y="2303"/>
                    </a:cubicBezTo>
                    <a:cubicBezTo>
                      <a:pt x="2768" y="3838"/>
                      <a:pt x="1687" y="4701"/>
                      <a:pt x="0" y="5881"/>
                    </a:cubicBezTo>
                    <a:cubicBezTo>
                      <a:pt x="1195" y="7122"/>
                      <a:pt x="3303" y="8004"/>
                      <a:pt x="5014" y="8165"/>
                    </a:cubicBezTo>
                    <a:cubicBezTo>
                      <a:pt x="5659" y="7705"/>
                      <a:pt x="6189" y="7094"/>
                      <a:pt x="6564" y="6402"/>
                    </a:cubicBezTo>
                    <a:cubicBezTo>
                      <a:pt x="7602" y="6160"/>
                      <a:pt x="9142" y="5796"/>
                      <a:pt x="9976" y="5085"/>
                    </a:cubicBezTo>
                    <a:cubicBezTo>
                      <a:pt x="10349" y="4771"/>
                      <a:pt x="10506" y="4396"/>
                      <a:pt x="10542" y="3923"/>
                    </a:cubicBezTo>
                    <a:lnTo>
                      <a:pt x="10542" y="3923"/>
                    </a:lnTo>
                    <a:cubicBezTo>
                      <a:pt x="10646" y="4161"/>
                      <a:pt x="11147" y="4431"/>
                      <a:pt x="11397" y="4431"/>
                    </a:cubicBezTo>
                    <a:cubicBezTo>
                      <a:pt x="11400" y="4431"/>
                      <a:pt x="11404" y="4431"/>
                      <a:pt x="11407" y="4431"/>
                    </a:cubicBezTo>
                    <a:cubicBezTo>
                      <a:pt x="11710" y="4426"/>
                      <a:pt x="11696" y="4161"/>
                      <a:pt x="11705" y="3853"/>
                    </a:cubicBezTo>
                    <a:cubicBezTo>
                      <a:pt x="11729" y="2985"/>
                      <a:pt x="11743" y="2535"/>
                      <a:pt x="11293" y="2104"/>
                    </a:cubicBezTo>
                    <a:cubicBezTo>
                      <a:pt x="11450" y="1630"/>
                      <a:pt x="10928" y="1147"/>
                      <a:pt x="10540" y="829"/>
                    </a:cubicBezTo>
                    <a:cubicBezTo>
                      <a:pt x="10241" y="469"/>
                      <a:pt x="10369" y="502"/>
                      <a:pt x="9805" y="147"/>
                    </a:cubicBezTo>
                    <a:cubicBezTo>
                      <a:pt x="9647" y="46"/>
                      <a:pt x="9454" y="0"/>
                      <a:pt x="9247" y="0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1"/>
              <p:cNvSpPr/>
              <p:nvPr/>
            </p:nvSpPr>
            <p:spPr>
              <a:xfrm flipH="1">
                <a:off x="6671262" y="3504704"/>
                <a:ext cx="75735" cy="10628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167" fill="none" extrusionOk="0">
                    <a:moveTo>
                      <a:pt x="1190" y="67"/>
                    </a:moveTo>
                    <a:cubicBezTo>
                      <a:pt x="792" y="0"/>
                      <a:pt x="379" y="34"/>
                      <a:pt x="0" y="16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1"/>
              <p:cNvSpPr/>
              <p:nvPr/>
            </p:nvSpPr>
            <p:spPr>
              <a:xfrm flipH="1">
                <a:off x="6708047" y="3417259"/>
                <a:ext cx="96864" cy="26284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413" fill="none" extrusionOk="0">
                    <a:moveTo>
                      <a:pt x="1522" y="142"/>
                    </a:moveTo>
                    <a:cubicBezTo>
                      <a:pt x="882" y="0"/>
                      <a:pt x="403" y="142"/>
                      <a:pt x="0" y="41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1"/>
              <p:cNvSpPr/>
              <p:nvPr/>
            </p:nvSpPr>
            <p:spPr>
              <a:xfrm flipH="1">
                <a:off x="6833805" y="3382574"/>
                <a:ext cx="56451" cy="35003"/>
              </a:xfrm>
              <a:custGeom>
                <a:avLst/>
                <a:gdLst/>
                <a:ahLst/>
                <a:cxnLst/>
                <a:rect l="l" t="t" r="r" b="b"/>
                <a:pathLst>
                  <a:path w="887" h="550" fill="none" extrusionOk="0">
                    <a:moveTo>
                      <a:pt x="887" y="0"/>
                    </a:moveTo>
                    <a:cubicBezTo>
                      <a:pt x="503" y="109"/>
                      <a:pt x="195" y="327"/>
                      <a:pt x="0" y="55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1"/>
              <p:cNvSpPr/>
              <p:nvPr/>
            </p:nvSpPr>
            <p:spPr>
              <a:xfrm flipH="1">
                <a:off x="6626903" y="3543016"/>
                <a:ext cx="165661" cy="119457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877" fill="none" extrusionOk="0">
                    <a:moveTo>
                      <a:pt x="2422" y="0"/>
                    </a:moveTo>
                    <a:cubicBezTo>
                      <a:pt x="2602" y="484"/>
                      <a:pt x="2565" y="1024"/>
                      <a:pt x="2522" y="1540"/>
                    </a:cubicBezTo>
                    <a:cubicBezTo>
                      <a:pt x="2517" y="1611"/>
                      <a:pt x="2508" y="1687"/>
                      <a:pt x="2465" y="1744"/>
                    </a:cubicBezTo>
                    <a:cubicBezTo>
                      <a:pt x="2418" y="1796"/>
                      <a:pt x="2347" y="1820"/>
                      <a:pt x="2275" y="1834"/>
                    </a:cubicBezTo>
                    <a:cubicBezTo>
                      <a:pt x="2001" y="1877"/>
                      <a:pt x="1712" y="1773"/>
                      <a:pt x="1527" y="1564"/>
                    </a:cubicBezTo>
                    <a:cubicBezTo>
                      <a:pt x="1342" y="1360"/>
                      <a:pt x="1271" y="1057"/>
                      <a:pt x="1347" y="787"/>
                    </a:cubicBezTo>
                    <a:cubicBezTo>
                      <a:pt x="1195" y="787"/>
                      <a:pt x="1029" y="725"/>
                      <a:pt x="887" y="683"/>
                    </a:cubicBezTo>
                    <a:cubicBezTo>
                      <a:pt x="702" y="1081"/>
                      <a:pt x="366" y="1441"/>
                      <a:pt x="1" y="168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1"/>
              <p:cNvSpPr/>
              <p:nvPr/>
            </p:nvSpPr>
            <p:spPr>
              <a:xfrm flipH="1">
                <a:off x="6704738" y="3630461"/>
                <a:ext cx="201238" cy="134604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2115" fill="none" extrusionOk="0">
                    <a:moveTo>
                      <a:pt x="3152" y="0"/>
                    </a:moveTo>
                    <a:cubicBezTo>
                      <a:pt x="3162" y="408"/>
                      <a:pt x="2939" y="797"/>
                      <a:pt x="2626" y="1067"/>
                    </a:cubicBezTo>
                    <a:cubicBezTo>
                      <a:pt x="2318" y="1337"/>
                      <a:pt x="1934" y="1507"/>
                      <a:pt x="1546" y="1640"/>
                    </a:cubicBezTo>
                    <a:cubicBezTo>
                      <a:pt x="1048" y="1815"/>
                      <a:pt x="513" y="2000"/>
                      <a:pt x="1" y="211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1"/>
              <p:cNvSpPr/>
              <p:nvPr/>
            </p:nvSpPr>
            <p:spPr>
              <a:xfrm flipH="1">
                <a:off x="6930923" y="3496239"/>
                <a:ext cx="773065" cy="640689"/>
              </a:xfrm>
              <a:custGeom>
                <a:avLst/>
                <a:gdLst/>
                <a:ahLst/>
                <a:cxnLst/>
                <a:rect l="l" t="t" r="r" b="b"/>
                <a:pathLst>
                  <a:path w="12147" h="10067" extrusionOk="0">
                    <a:moveTo>
                      <a:pt x="8801" y="1"/>
                    </a:moveTo>
                    <a:cubicBezTo>
                      <a:pt x="8801" y="1"/>
                      <a:pt x="1574" y="3797"/>
                      <a:pt x="1" y="7554"/>
                    </a:cubicBezTo>
                    <a:cubicBezTo>
                      <a:pt x="2361" y="8336"/>
                      <a:pt x="4711" y="9166"/>
                      <a:pt x="7038" y="10066"/>
                    </a:cubicBezTo>
                    <a:cubicBezTo>
                      <a:pt x="6976" y="9938"/>
                      <a:pt x="6943" y="9872"/>
                      <a:pt x="6943" y="9872"/>
                    </a:cubicBezTo>
                    <a:lnTo>
                      <a:pt x="12147" y="4773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1"/>
              <p:cNvSpPr/>
              <p:nvPr/>
            </p:nvSpPr>
            <p:spPr>
              <a:xfrm flipH="1">
                <a:off x="7420079" y="2394778"/>
                <a:ext cx="149369" cy="293328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4609" extrusionOk="0">
                    <a:moveTo>
                      <a:pt x="1066" y="1"/>
                    </a:moveTo>
                    <a:cubicBezTo>
                      <a:pt x="945" y="1"/>
                      <a:pt x="819" y="40"/>
                      <a:pt x="688" y="120"/>
                    </a:cubicBezTo>
                    <a:cubicBezTo>
                      <a:pt x="214" y="399"/>
                      <a:pt x="90" y="883"/>
                      <a:pt x="57" y="1399"/>
                    </a:cubicBezTo>
                    <a:cubicBezTo>
                      <a:pt x="0" y="2314"/>
                      <a:pt x="105" y="3262"/>
                      <a:pt x="536" y="4062"/>
                    </a:cubicBezTo>
                    <a:cubicBezTo>
                      <a:pt x="682" y="4331"/>
                      <a:pt x="919" y="4609"/>
                      <a:pt x="1220" y="4609"/>
                    </a:cubicBezTo>
                    <a:cubicBezTo>
                      <a:pt x="1232" y="4609"/>
                      <a:pt x="1244" y="4608"/>
                      <a:pt x="1256" y="4607"/>
                    </a:cubicBezTo>
                    <a:cubicBezTo>
                      <a:pt x="1526" y="4584"/>
                      <a:pt x="1721" y="4342"/>
                      <a:pt x="1853" y="4105"/>
                    </a:cubicBezTo>
                    <a:cubicBezTo>
                      <a:pt x="2085" y="3688"/>
                      <a:pt x="2223" y="3214"/>
                      <a:pt x="2266" y="2740"/>
                    </a:cubicBezTo>
                    <a:cubicBezTo>
                      <a:pt x="2346" y="1901"/>
                      <a:pt x="2138" y="949"/>
                      <a:pt x="1593" y="290"/>
                    </a:cubicBezTo>
                    <a:cubicBezTo>
                      <a:pt x="1438" y="101"/>
                      <a:pt x="1260" y="1"/>
                      <a:pt x="1066" y="1"/>
                    </a:cubicBezTo>
                    <a:close/>
                  </a:path>
                </a:pathLst>
              </a:custGeom>
              <a:solidFill>
                <a:srgbClr val="424A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1"/>
              <p:cNvSpPr/>
              <p:nvPr/>
            </p:nvSpPr>
            <p:spPr>
              <a:xfrm flipH="1">
                <a:off x="7443627" y="2353156"/>
                <a:ext cx="486547" cy="677793"/>
              </a:xfrm>
              <a:custGeom>
                <a:avLst/>
                <a:gdLst/>
                <a:ahLst/>
                <a:cxnLst/>
                <a:rect l="l" t="t" r="r" b="b"/>
                <a:pathLst>
                  <a:path w="7645" h="10650" extrusionOk="0">
                    <a:moveTo>
                      <a:pt x="4440" y="1"/>
                    </a:moveTo>
                    <a:cubicBezTo>
                      <a:pt x="4420" y="1"/>
                      <a:pt x="4400" y="1"/>
                      <a:pt x="4379" y="1"/>
                    </a:cubicBezTo>
                    <a:cubicBezTo>
                      <a:pt x="3176" y="11"/>
                      <a:pt x="2048" y="750"/>
                      <a:pt x="1389" y="1759"/>
                    </a:cubicBezTo>
                    <a:cubicBezTo>
                      <a:pt x="730" y="2764"/>
                      <a:pt x="1" y="4536"/>
                      <a:pt x="195" y="5726"/>
                    </a:cubicBezTo>
                    <a:cubicBezTo>
                      <a:pt x="394" y="6963"/>
                      <a:pt x="617" y="8247"/>
                      <a:pt x="1337" y="9270"/>
                    </a:cubicBezTo>
                    <a:cubicBezTo>
                      <a:pt x="1894" y="10062"/>
                      <a:pt x="2845" y="10650"/>
                      <a:pt x="3782" y="10650"/>
                    </a:cubicBezTo>
                    <a:cubicBezTo>
                      <a:pt x="4057" y="10650"/>
                      <a:pt x="4330" y="10599"/>
                      <a:pt x="4593" y="10488"/>
                    </a:cubicBezTo>
                    <a:cubicBezTo>
                      <a:pt x="5356" y="10171"/>
                      <a:pt x="5858" y="9432"/>
                      <a:pt x="6228" y="8688"/>
                    </a:cubicBezTo>
                    <a:cubicBezTo>
                      <a:pt x="7313" y="6508"/>
                      <a:pt x="7644" y="3958"/>
                      <a:pt x="7142" y="1574"/>
                    </a:cubicBezTo>
                    <a:cubicBezTo>
                      <a:pt x="6900" y="414"/>
                      <a:pt x="5627" y="1"/>
                      <a:pt x="4440" y="1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1"/>
              <p:cNvSpPr/>
              <p:nvPr/>
            </p:nvSpPr>
            <p:spPr>
              <a:xfrm flipH="1">
                <a:off x="7414097" y="2251074"/>
                <a:ext cx="974812" cy="790122"/>
              </a:xfrm>
              <a:custGeom>
                <a:avLst/>
                <a:gdLst/>
                <a:ahLst/>
                <a:cxnLst/>
                <a:rect l="l" t="t" r="r" b="b"/>
                <a:pathLst>
                  <a:path w="15317" h="12415" extrusionOk="0">
                    <a:moveTo>
                      <a:pt x="9076" y="0"/>
                    </a:moveTo>
                    <a:cubicBezTo>
                      <a:pt x="8823" y="0"/>
                      <a:pt x="8569" y="15"/>
                      <a:pt x="8318" y="46"/>
                    </a:cubicBezTo>
                    <a:cubicBezTo>
                      <a:pt x="7465" y="150"/>
                      <a:pt x="6593" y="449"/>
                      <a:pt x="6005" y="1074"/>
                    </a:cubicBezTo>
                    <a:cubicBezTo>
                      <a:pt x="5000" y="2150"/>
                      <a:pt x="5100" y="3681"/>
                      <a:pt x="4550" y="4956"/>
                    </a:cubicBezTo>
                    <a:cubicBezTo>
                      <a:pt x="4256" y="5628"/>
                      <a:pt x="3763" y="6245"/>
                      <a:pt x="3091" y="6538"/>
                    </a:cubicBezTo>
                    <a:cubicBezTo>
                      <a:pt x="2762" y="6680"/>
                      <a:pt x="2416" y="6736"/>
                      <a:pt x="2064" y="6736"/>
                    </a:cubicBezTo>
                    <a:cubicBezTo>
                      <a:pt x="1377" y="6736"/>
                      <a:pt x="665" y="6521"/>
                      <a:pt x="1" y="6301"/>
                    </a:cubicBezTo>
                    <a:lnTo>
                      <a:pt x="1" y="6301"/>
                    </a:lnTo>
                    <a:cubicBezTo>
                      <a:pt x="96" y="7448"/>
                      <a:pt x="261" y="8605"/>
                      <a:pt x="716" y="9661"/>
                    </a:cubicBezTo>
                    <a:cubicBezTo>
                      <a:pt x="1176" y="10732"/>
                      <a:pt x="2489" y="12400"/>
                      <a:pt x="3778" y="12415"/>
                    </a:cubicBezTo>
                    <a:cubicBezTo>
                      <a:pt x="3784" y="12415"/>
                      <a:pt x="3790" y="12415"/>
                      <a:pt x="3795" y="12415"/>
                    </a:cubicBezTo>
                    <a:cubicBezTo>
                      <a:pt x="4314" y="12415"/>
                      <a:pt x="4772" y="12007"/>
                      <a:pt x="5152" y="11557"/>
                    </a:cubicBezTo>
                    <a:cubicBezTo>
                      <a:pt x="5365" y="11306"/>
                      <a:pt x="5550" y="11040"/>
                      <a:pt x="5711" y="10832"/>
                    </a:cubicBezTo>
                    <a:cubicBezTo>
                      <a:pt x="6431" y="9875"/>
                      <a:pt x="6976" y="8761"/>
                      <a:pt x="7351" y="7657"/>
                    </a:cubicBezTo>
                    <a:cubicBezTo>
                      <a:pt x="7735" y="6538"/>
                      <a:pt x="8275" y="5112"/>
                      <a:pt x="8280" y="3932"/>
                    </a:cubicBezTo>
                    <a:cubicBezTo>
                      <a:pt x="9265" y="4472"/>
                      <a:pt x="10336" y="4903"/>
                      <a:pt x="11455" y="4951"/>
                    </a:cubicBezTo>
                    <a:cubicBezTo>
                      <a:pt x="11516" y="4953"/>
                      <a:pt x="11578" y="4955"/>
                      <a:pt x="11640" y="4955"/>
                    </a:cubicBezTo>
                    <a:cubicBezTo>
                      <a:pt x="12705" y="4955"/>
                      <a:pt x="13793" y="4567"/>
                      <a:pt x="14478" y="3757"/>
                    </a:cubicBezTo>
                    <a:cubicBezTo>
                      <a:pt x="15317" y="2761"/>
                      <a:pt x="13227" y="1397"/>
                      <a:pt x="12564" y="994"/>
                    </a:cubicBezTo>
                    <a:cubicBezTo>
                      <a:pt x="11519" y="354"/>
                      <a:pt x="10299" y="0"/>
                      <a:pt x="9076" y="0"/>
                    </a:cubicBezTo>
                    <a:close/>
                  </a:path>
                </a:pathLst>
              </a:custGeom>
              <a:solidFill>
                <a:srgbClr val="424A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1"/>
              <p:cNvSpPr/>
              <p:nvPr/>
            </p:nvSpPr>
            <p:spPr>
              <a:xfrm flipH="1">
                <a:off x="7690942" y="2679833"/>
                <a:ext cx="466945" cy="597539"/>
              </a:xfrm>
              <a:custGeom>
                <a:avLst/>
                <a:gdLst/>
                <a:ahLst/>
                <a:cxnLst/>
                <a:rect l="l" t="t" r="r" b="b"/>
                <a:pathLst>
                  <a:path w="7337" h="9389" extrusionOk="0">
                    <a:moveTo>
                      <a:pt x="3365" y="0"/>
                    </a:moveTo>
                    <a:cubicBezTo>
                      <a:pt x="2493" y="2517"/>
                      <a:pt x="1536" y="6569"/>
                      <a:pt x="1" y="8748"/>
                    </a:cubicBezTo>
                    <a:cubicBezTo>
                      <a:pt x="511" y="9191"/>
                      <a:pt x="1339" y="9278"/>
                      <a:pt x="2227" y="9278"/>
                    </a:cubicBezTo>
                    <a:cubicBezTo>
                      <a:pt x="2802" y="9278"/>
                      <a:pt x="3403" y="9241"/>
                      <a:pt x="3960" y="9241"/>
                    </a:cubicBezTo>
                    <a:cubicBezTo>
                      <a:pt x="4469" y="9241"/>
                      <a:pt x="4941" y="9272"/>
                      <a:pt x="5323" y="9388"/>
                    </a:cubicBezTo>
                    <a:cubicBezTo>
                      <a:pt x="6005" y="6924"/>
                      <a:pt x="6081" y="3858"/>
                      <a:pt x="7337" y="1631"/>
                    </a:cubicBezTo>
                    <a:cubicBezTo>
                      <a:pt x="6981" y="1560"/>
                      <a:pt x="6763" y="1242"/>
                      <a:pt x="6484" y="1019"/>
                    </a:cubicBezTo>
                    <a:cubicBezTo>
                      <a:pt x="5683" y="384"/>
                      <a:pt x="4166" y="631"/>
                      <a:pt x="3365" y="0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1"/>
              <p:cNvSpPr/>
              <p:nvPr/>
            </p:nvSpPr>
            <p:spPr>
              <a:xfrm flipH="1">
                <a:off x="7792897" y="2456830"/>
                <a:ext cx="265453" cy="242923"/>
              </a:xfrm>
              <a:custGeom>
                <a:avLst/>
                <a:gdLst/>
                <a:ahLst/>
                <a:cxnLst/>
                <a:rect l="l" t="t" r="r" b="b"/>
                <a:pathLst>
                  <a:path w="4171" h="3817" extrusionOk="0">
                    <a:moveTo>
                      <a:pt x="1696" y="0"/>
                    </a:moveTo>
                    <a:cubicBezTo>
                      <a:pt x="1651" y="0"/>
                      <a:pt x="1605" y="2"/>
                      <a:pt x="1560" y="7"/>
                    </a:cubicBezTo>
                    <a:cubicBezTo>
                      <a:pt x="958" y="64"/>
                      <a:pt x="531" y="509"/>
                      <a:pt x="323" y="1007"/>
                    </a:cubicBezTo>
                    <a:cubicBezTo>
                      <a:pt x="1" y="1779"/>
                      <a:pt x="171" y="2808"/>
                      <a:pt x="939" y="3395"/>
                    </a:cubicBezTo>
                    <a:cubicBezTo>
                      <a:pt x="1298" y="3673"/>
                      <a:pt x="1763" y="3816"/>
                      <a:pt x="2209" y="3816"/>
                    </a:cubicBezTo>
                    <a:cubicBezTo>
                      <a:pt x="2533" y="3816"/>
                      <a:pt x="2847" y="3741"/>
                      <a:pt x="3105" y="3585"/>
                    </a:cubicBezTo>
                    <a:cubicBezTo>
                      <a:pt x="4171" y="2940"/>
                      <a:pt x="3896" y="1400"/>
                      <a:pt x="3005" y="566"/>
                    </a:cubicBezTo>
                    <a:cubicBezTo>
                      <a:pt x="2655" y="238"/>
                      <a:pt x="2167" y="0"/>
                      <a:pt x="1696" y="0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1"/>
              <p:cNvSpPr/>
              <p:nvPr/>
            </p:nvSpPr>
            <p:spPr>
              <a:xfrm flipH="1">
                <a:off x="7512106" y="2618927"/>
                <a:ext cx="94127" cy="1241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95" fill="none" extrusionOk="0">
                    <a:moveTo>
                      <a:pt x="1479" y="43"/>
                    </a:moveTo>
                    <a:cubicBezTo>
                      <a:pt x="981" y="0"/>
                      <a:pt x="474" y="52"/>
                      <a:pt x="0" y="19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1"/>
              <p:cNvSpPr/>
              <p:nvPr/>
            </p:nvSpPr>
            <p:spPr>
              <a:xfrm flipH="1">
                <a:off x="7538327" y="2679706"/>
                <a:ext cx="25075" cy="22148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48" extrusionOk="0">
                    <a:moveTo>
                      <a:pt x="200" y="1"/>
                    </a:moveTo>
                    <a:cubicBezTo>
                      <a:pt x="131" y="1"/>
                      <a:pt x="64" y="41"/>
                      <a:pt x="38" y="107"/>
                    </a:cubicBezTo>
                    <a:cubicBezTo>
                      <a:pt x="0" y="197"/>
                      <a:pt x="43" y="301"/>
                      <a:pt x="133" y="334"/>
                    </a:cubicBezTo>
                    <a:cubicBezTo>
                      <a:pt x="154" y="344"/>
                      <a:pt x="176" y="348"/>
                      <a:pt x="198" y="348"/>
                    </a:cubicBezTo>
                    <a:cubicBezTo>
                      <a:pt x="265" y="348"/>
                      <a:pt x="331" y="307"/>
                      <a:pt x="356" y="239"/>
                    </a:cubicBezTo>
                    <a:cubicBezTo>
                      <a:pt x="393" y="149"/>
                      <a:pt x="351" y="50"/>
                      <a:pt x="261" y="12"/>
                    </a:cubicBezTo>
                    <a:cubicBezTo>
                      <a:pt x="241" y="4"/>
                      <a:pt x="220" y="1"/>
                      <a:pt x="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1"/>
              <p:cNvSpPr/>
              <p:nvPr/>
            </p:nvSpPr>
            <p:spPr>
              <a:xfrm flipH="1">
                <a:off x="7925274" y="2520281"/>
                <a:ext cx="36849" cy="89927"/>
              </a:xfrm>
              <a:custGeom>
                <a:avLst/>
                <a:gdLst/>
                <a:ahLst/>
                <a:cxnLst/>
                <a:rect l="l" t="t" r="r" b="b"/>
                <a:pathLst>
                  <a:path w="579" h="1413" fill="none" extrusionOk="0">
                    <a:moveTo>
                      <a:pt x="0" y="1"/>
                    </a:moveTo>
                    <a:cubicBezTo>
                      <a:pt x="195" y="470"/>
                      <a:pt x="384" y="944"/>
                      <a:pt x="578" y="141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1"/>
              <p:cNvSpPr/>
              <p:nvPr/>
            </p:nvSpPr>
            <p:spPr>
              <a:xfrm flipH="1">
                <a:off x="7895998" y="2537465"/>
                <a:ext cx="81526" cy="53141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835" fill="none" extrusionOk="0">
                    <a:moveTo>
                      <a:pt x="1280" y="1"/>
                    </a:moveTo>
                    <a:cubicBezTo>
                      <a:pt x="811" y="204"/>
                      <a:pt x="375" y="489"/>
                      <a:pt x="1" y="83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 flipH="1">
                <a:off x="7444836" y="2708791"/>
                <a:ext cx="67016" cy="92409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452" extrusionOk="0">
                    <a:moveTo>
                      <a:pt x="536" y="0"/>
                    </a:moveTo>
                    <a:cubicBezTo>
                      <a:pt x="323" y="356"/>
                      <a:pt x="53" y="986"/>
                      <a:pt x="1" y="1403"/>
                    </a:cubicBezTo>
                    <a:cubicBezTo>
                      <a:pt x="85" y="1436"/>
                      <a:pt x="175" y="1451"/>
                      <a:pt x="265" y="1451"/>
                    </a:cubicBezTo>
                    <a:cubicBezTo>
                      <a:pt x="438" y="1451"/>
                      <a:pt x="611" y="1394"/>
                      <a:pt x="745" y="1285"/>
                    </a:cubicBezTo>
                    <a:cubicBezTo>
                      <a:pt x="948" y="1119"/>
                      <a:pt x="1053" y="844"/>
                      <a:pt x="1015" y="583"/>
                    </a:cubicBezTo>
                    <a:cubicBezTo>
                      <a:pt x="972" y="323"/>
                      <a:pt x="782" y="95"/>
                      <a:pt x="536" y="0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 flipH="1">
                <a:off x="8017873" y="2379441"/>
                <a:ext cx="364672" cy="270608"/>
              </a:xfrm>
              <a:custGeom>
                <a:avLst/>
                <a:gdLst/>
                <a:ahLst/>
                <a:cxnLst/>
                <a:rect l="l" t="t" r="r" b="b"/>
                <a:pathLst>
                  <a:path w="5730" h="4252" fill="none" extrusionOk="0">
                    <a:moveTo>
                      <a:pt x="5730" y="0"/>
                    </a:moveTo>
                    <a:cubicBezTo>
                      <a:pt x="5455" y="427"/>
                      <a:pt x="5213" y="877"/>
                      <a:pt x="5024" y="1346"/>
                    </a:cubicBezTo>
                    <a:cubicBezTo>
                      <a:pt x="4848" y="1773"/>
                      <a:pt x="4787" y="2299"/>
                      <a:pt x="4564" y="2692"/>
                    </a:cubicBezTo>
                    <a:cubicBezTo>
                      <a:pt x="4133" y="3469"/>
                      <a:pt x="3318" y="4019"/>
                      <a:pt x="2431" y="4138"/>
                    </a:cubicBezTo>
                    <a:cubicBezTo>
                      <a:pt x="1550" y="4251"/>
                      <a:pt x="621" y="3934"/>
                      <a:pt x="0" y="3294"/>
                    </a:cubicBezTo>
                  </a:path>
                </a:pathLst>
              </a:custGeom>
              <a:noFill/>
              <a:ln w="9525" cap="flat" cmpd="sng">
                <a:solidFill>
                  <a:srgbClr val="424A5B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1"/>
              <p:cNvSpPr/>
              <p:nvPr/>
            </p:nvSpPr>
            <p:spPr>
              <a:xfrm flipH="1">
                <a:off x="7453301" y="2431627"/>
                <a:ext cx="365881" cy="150260"/>
              </a:xfrm>
              <a:custGeom>
                <a:avLst/>
                <a:gdLst/>
                <a:ahLst/>
                <a:cxnLst/>
                <a:rect l="l" t="t" r="r" b="b"/>
                <a:pathLst>
                  <a:path w="5749" h="2361" fill="none" extrusionOk="0">
                    <a:moveTo>
                      <a:pt x="1" y="1251"/>
                    </a:moveTo>
                    <a:cubicBezTo>
                      <a:pt x="607" y="1626"/>
                      <a:pt x="1247" y="1957"/>
                      <a:pt x="1934" y="2142"/>
                    </a:cubicBezTo>
                    <a:cubicBezTo>
                      <a:pt x="2621" y="2327"/>
                      <a:pt x="3365" y="2360"/>
                      <a:pt x="4043" y="2142"/>
                    </a:cubicBezTo>
                    <a:cubicBezTo>
                      <a:pt x="4436" y="2019"/>
                      <a:pt x="4806" y="1806"/>
                      <a:pt x="5104" y="1517"/>
                    </a:cubicBezTo>
                    <a:cubicBezTo>
                      <a:pt x="5365" y="1261"/>
                      <a:pt x="5749" y="849"/>
                      <a:pt x="5730" y="455"/>
                    </a:cubicBezTo>
                    <a:cubicBezTo>
                      <a:pt x="5720" y="266"/>
                      <a:pt x="5607" y="90"/>
                      <a:pt x="5436" y="0"/>
                    </a:cubicBezTo>
                  </a:path>
                </a:pathLst>
              </a:custGeom>
              <a:noFill/>
              <a:ln w="9525" cap="flat" cmpd="sng">
                <a:solidFill>
                  <a:srgbClr val="424A5B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1"/>
              <p:cNvSpPr/>
              <p:nvPr/>
            </p:nvSpPr>
            <p:spPr>
              <a:xfrm flipH="1">
                <a:off x="7796207" y="2857778"/>
                <a:ext cx="135177" cy="132758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2086" fill="none" extrusionOk="0">
                    <a:moveTo>
                      <a:pt x="2124" y="2085"/>
                    </a:moveTo>
                    <a:cubicBezTo>
                      <a:pt x="1214" y="1654"/>
                      <a:pt x="451" y="910"/>
                      <a:pt x="1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 flipH="1">
                <a:off x="7553410" y="2776061"/>
                <a:ext cx="37485" cy="58869"/>
              </a:xfrm>
              <a:custGeom>
                <a:avLst/>
                <a:gdLst/>
                <a:ahLst/>
                <a:cxnLst/>
                <a:rect l="l" t="t" r="r" b="b"/>
                <a:pathLst>
                  <a:path w="589" h="925" fill="none" extrusionOk="0">
                    <a:moveTo>
                      <a:pt x="29" y="0"/>
                    </a:moveTo>
                    <a:cubicBezTo>
                      <a:pt x="1" y="384"/>
                      <a:pt x="238" y="768"/>
                      <a:pt x="589" y="92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 flipH="1">
                <a:off x="6096379" y="3792622"/>
                <a:ext cx="773702" cy="405530"/>
              </a:xfrm>
              <a:custGeom>
                <a:avLst/>
                <a:gdLst/>
                <a:ahLst/>
                <a:cxnLst/>
                <a:rect l="l" t="t" r="r" b="b"/>
                <a:pathLst>
                  <a:path w="12157" h="6372" extrusionOk="0">
                    <a:moveTo>
                      <a:pt x="7802" y="0"/>
                    </a:moveTo>
                    <a:cubicBezTo>
                      <a:pt x="6792" y="0"/>
                      <a:pt x="6078" y="390"/>
                      <a:pt x="5285" y="718"/>
                    </a:cubicBezTo>
                    <a:cubicBezTo>
                      <a:pt x="3380" y="1495"/>
                      <a:pt x="2029" y="1803"/>
                      <a:pt x="1" y="2125"/>
                    </a:cubicBezTo>
                    <a:cubicBezTo>
                      <a:pt x="527" y="3765"/>
                      <a:pt x="2039" y="5480"/>
                      <a:pt x="3512" y="6371"/>
                    </a:cubicBezTo>
                    <a:cubicBezTo>
                      <a:pt x="4290" y="6234"/>
                      <a:pt x="5034" y="5921"/>
                      <a:pt x="5678" y="5461"/>
                    </a:cubicBezTo>
                    <a:cubicBezTo>
                      <a:pt x="6217" y="5585"/>
                      <a:pt x="6796" y="5655"/>
                      <a:pt x="7377" y="5655"/>
                    </a:cubicBezTo>
                    <a:cubicBezTo>
                      <a:pt x="8448" y="5655"/>
                      <a:pt x="9524" y="5418"/>
                      <a:pt x="10371" y="4845"/>
                    </a:cubicBezTo>
                    <a:lnTo>
                      <a:pt x="10371" y="4845"/>
                    </a:lnTo>
                    <a:cubicBezTo>
                      <a:pt x="10158" y="5019"/>
                      <a:pt x="10257" y="5435"/>
                      <a:pt x="10521" y="5551"/>
                    </a:cubicBezTo>
                    <a:cubicBezTo>
                      <a:pt x="10599" y="5587"/>
                      <a:pt x="10681" y="5603"/>
                      <a:pt x="10763" y="5603"/>
                    </a:cubicBezTo>
                    <a:cubicBezTo>
                      <a:pt x="10978" y="5603"/>
                      <a:pt x="11197" y="5496"/>
                      <a:pt x="11365" y="5352"/>
                    </a:cubicBezTo>
                    <a:cubicBezTo>
                      <a:pt x="11839" y="4945"/>
                      <a:pt x="12023" y="4239"/>
                      <a:pt x="11805" y="3656"/>
                    </a:cubicBezTo>
                    <a:cubicBezTo>
                      <a:pt x="12156" y="3300"/>
                      <a:pt x="11843" y="2329"/>
                      <a:pt x="11635" y="1879"/>
                    </a:cubicBezTo>
                    <a:cubicBezTo>
                      <a:pt x="11426" y="1424"/>
                      <a:pt x="11559" y="1272"/>
                      <a:pt x="11147" y="988"/>
                    </a:cubicBezTo>
                    <a:cubicBezTo>
                      <a:pt x="10753" y="713"/>
                      <a:pt x="10573" y="628"/>
                      <a:pt x="10028" y="628"/>
                    </a:cubicBezTo>
                    <a:cubicBezTo>
                      <a:pt x="9645" y="410"/>
                      <a:pt x="8365" y="16"/>
                      <a:pt x="7924" y="2"/>
                    </a:cubicBezTo>
                    <a:cubicBezTo>
                      <a:pt x="7883" y="1"/>
                      <a:pt x="7842" y="0"/>
                      <a:pt x="7802" y="0"/>
                    </a:cubicBezTo>
                    <a:close/>
                  </a:path>
                </a:pathLst>
              </a:custGeom>
              <a:solidFill>
                <a:srgbClr val="E8AA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 flipH="1">
                <a:off x="6129282" y="3994496"/>
                <a:ext cx="71216" cy="2749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432" fill="none" extrusionOk="0">
                    <a:moveTo>
                      <a:pt x="1119" y="432"/>
                    </a:moveTo>
                    <a:cubicBezTo>
                      <a:pt x="787" y="199"/>
                      <a:pt x="403" y="52"/>
                      <a:pt x="0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 flipH="1">
                <a:off x="6186560" y="4071376"/>
                <a:ext cx="18775" cy="30230"/>
              </a:xfrm>
              <a:custGeom>
                <a:avLst/>
                <a:gdLst/>
                <a:ahLst/>
                <a:cxnLst/>
                <a:rect l="l" t="t" r="r" b="b"/>
                <a:pathLst>
                  <a:path w="295" h="475" fill="none" extrusionOk="0">
                    <a:moveTo>
                      <a:pt x="294" y="1"/>
                    </a:moveTo>
                    <a:cubicBezTo>
                      <a:pt x="171" y="138"/>
                      <a:pt x="67" y="299"/>
                      <a:pt x="0" y="47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1"/>
              <p:cNvSpPr/>
              <p:nvPr/>
            </p:nvSpPr>
            <p:spPr>
              <a:xfrm flipH="1">
                <a:off x="6129600" y="3900687"/>
                <a:ext cx="91454" cy="11519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81" fill="none" extrusionOk="0">
                    <a:moveTo>
                      <a:pt x="1437" y="181"/>
                    </a:moveTo>
                    <a:cubicBezTo>
                      <a:pt x="972" y="38"/>
                      <a:pt x="480" y="1"/>
                      <a:pt x="1" y="6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1"/>
              <p:cNvSpPr/>
              <p:nvPr/>
            </p:nvSpPr>
            <p:spPr>
              <a:xfrm flipH="1">
                <a:off x="6231810" y="3832526"/>
                <a:ext cx="54669" cy="11519"/>
              </a:xfrm>
              <a:custGeom>
                <a:avLst/>
                <a:gdLst/>
                <a:ahLst/>
                <a:cxnLst/>
                <a:rect l="l" t="t" r="r" b="b"/>
                <a:pathLst>
                  <a:path w="859" h="181" fill="none" extrusionOk="0">
                    <a:moveTo>
                      <a:pt x="858" y="1"/>
                    </a:moveTo>
                    <a:cubicBezTo>
                      <a:pt x="565" y="10"/>
                      <a:pt x="271" y="72"/>
                      <a:pt x="1" y="18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 flipH="1">
                <a:off x="6505664" y="3081226"/>
                <a:ext cx="1965853" cy="1415155"/>
              </a:xfrm>
              <a:custGeom>
                <a:avLst/>
                <a:gdLst/>
                <a:ahLst/>
                <a:cxnLst/>
                <a:rect l="l" t="t" r="r" b="b"/>
                <a:pathLst>
                  <a:path w="30889" h="22236" extrusionOk="0">
                    <a:moveTo>
                      <a:pt x="6236" y="1"/>
                    </a:moveTo>
                    <a:cubicBezTo>
                      <a:pt x="6222" y="1"/>
                      <a:pt x="6208" y="1"/>
                      <a:pt x="6194" y="1"/>
                    </a:cubicBezTo>
                    <a:cubicBezTo>
                      <a:pt x="5976" y="1"/>
                      <a:pt x="5753" y="10"/>
                      <a:pt x="5535" y="20"/>
                    </a:cubicBezTo>
                    <a:cubicBezTo>
                      <a:pt x="5535" y="20"/>
                      <a:pt x="256" y="584"/>
                      <a:pt x="0" y="9332"/>
                    </a:cubicBezTo>
                    <a:cubicBezTo>
                      <a:pt x="607" y="10526"/>
                      <a:pt x="1337" y="11715"/>
                      <a:pt x="2194" y="12895"/>
                    </a:cubicBezTo>
                    <a:cubicBezTo>
                      <a:pt x="3090" y="14118"/>
                      <a:pt x="4128" y="15327"/>
                      <a:pt x="5332" y="16507"/>
                    </a:cubicBezTo>
                    <a:cubicBezTo>
                      <a:pt x="7241" y="18383"/>
                      <a:pt x="9459" y="19857"/>
                      <a:pt x="11857" y="20952"/>
                    </a:cubicBezTo>
                    <a:cubicBezTo>
                      <a:pt x="12975" y="21459"/>
                      <a:pt x="14132" y="21890"/>
                      <a:pt x="15312" y="22236"/>
                    </a:cubicBezTo>
                    <a:cubicBezTo>
                      <a:pt x="15397" y="21080"/>
                      <a:pt x="15530" y="18582"/>
                      <a:pt x="15677" y="17923"/>
                    </a:cubicBezTo>
                    <a:cubicBezTo>
                      <a:pt x="16823" y="19113"/>
                      <a:pt x="18003" y="20497"/>
                      <a:pt x="19051" y="20895"/>
                    </a:cubicBezTo>
                    <a:cubicBezTo>
                      <a:pt x="19533" y="21077"/>
                      <a:pt x="20082" y="21157"/>
                      <a:pt x="20675" y="21157"/>
                    </a:cubicBezTo>
                    <a:cubicBezTo>
                      <a:pt x="24760" y="21157"/>
                      <a:pt x="30888" y="17374"/>
                      <a:pt x="30888" y="17374"/>
                    </a:cubicBezTo>
                    <a:lnTo>
                      <a:pt x="30647" y="16772"/>
                    </a:lnTo>
                    <a:lnTo>
                      <a:pt x="28898" y="12464"/>
                    </a:lnTo>
                    <a:lnTo>
                      <a:pt x="28694" y="11971"/>
                    </a:lnTo>
                    <a:lnTo>
                      <a:pt x="21965" y="13493"/>
                    </a:lnTo>
                    <a:lnTo>
                      <a:pt x="21591" y="13578"/>
                    </a:lnTo>
                    <a:cubicBezTo>
                      <a:pt x="21591" y="13578"/>
                      <a:pt x="21363" y="13199"/>
                      <a:pt x="20960" y="12540"/>
                    </a:cubicBezTo>
                    <a:cubicBezTo>
                      <a:pt x="20487" y="11768"/>
                      <a:pt x="19771" y="10607"/>
                      <a:pt x="18885" y="9209"/>
                    </a:cubicBezTo>
                    <a:cubicBezTo>
                      <a:pt x="18662" y="8858"/>
                      <a:pt x="18430" y="8493"/>
                      <a:pt x="18193" y="8114"/>
                    </a:cubicBezTo>
                    <a:cubicBezTo>
                      <a:pt x="17724" y="7389"/>
                      <a:pt x="17226" y="6616"/>
                      <a:pt x="16700" y="5811"/>
                    </a:cubicBezTo>
                    <a:cubicBezTo>
                      <a:pt x="15061" y="3304"/>
                      <a:pt x="12980" y="1697"/>
                      <a:pt x="10734" y="825"/>
                    </a:cubicBezTo>
                    <a:cubicBezTo>
                      <a:pt x="9283" y="257"/>
                      <a:pt x="7757" y="1"/>
                      <a:pt x="6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 flipH="1">
                <a:off x="7259064" y="3821961"/>
                <a:ext cx="535997" cy="589075"/>
              </a:xfrm>
              <a:custGeom>
                <a:avLst/>
                <a:gdLst/>
                <a:ahLst/>
                <a:cxnLst/>
                <a:rect l="l" t="t" r="r" b="b"/>
                <a:pathLst>
                  <a:path w="8422" h="9256" fill="none" extrusionOk="0">
                    <a:moveTo>
                      <a:pt x="8422" y="9256"/>
                    </a:moveTo>
                    <a:cubicBezTo>
                      <a:pt x="6701" y="8516"/>
                      <a:pt x="1185" y="2242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 flipH="1">
                <a:off x="6766535" y="3597558"/>
                <a:ext cx="547453" cy="347806"/>
              </a:xfrm>
              <a:custGeom>
                <a:avLst/>
                <a:gdLst/>
                <a:ahLst/>
                <a:cxnLst/>
                <a:rect l="l" t="t" r="r" b="b"/>
                <a:pathLst>
                  <a:path w="8602" h="5465" fill="none" extrusionOk="0">
                    <a:moveTo>
                      <a:pt x="0" y="1"/>
                    </a:moveTo>
                    <a:lnTo>
                      <a:pt x="3403" y="5465"/>
                    </a:lnTo>
                    <a:lnTo>
                      <a:pt x="8601" y="429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 flipH="1">
                <a:off x="6938433" y="3496239"/>
                <a:ext cx="205502" cy="292628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4598" fill="none" extrusionOk="0">
                    <a:moveTo>
                      <a:pt x="1" y="1"/>
                    </a:moveTo>
                    <a:lnTo>
                      <a:pt x="3228" y="4597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 flipH="1">
                <a:off x="6505664" y="3843091"/>
                <a:ext cx="139695" cy="343860"/>
              </a:xfrm>
              <a:custGeom>
                <a:avLst/>
                <a:gdLst/>
                <a:ahLst/>
                <a:cxnLst/>
                <a:rect l="l" t="t" r="r" b="b"/>
                <a:pathLst>
                  <a:path w="2195" h="5403" fill="none" extrusionOk="0">
                    <a:moveTo>
                      <a:pt x="0" y="0"/>
                    </a:moveTo>
                    <a:lnTo>
                      <a:pt x="2194" y="540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5" name="Google Shape;615;p31"/>
          <p:cNvGrpSpPr/>
          <p:nvPr/>
        </p:nvGrpSpPr>
        <p:grpSpPr>
          <a:xfrm rot="-5400000">
            <a:off x="838464" y="4243142"/>
            <a:ext cx="315666" cy="279859"/>
            <a:chOff x="668189" y="4388392"/>
            <a:chExt cx="315666" cy="279859"/>
          </a:xfrm>
        </p:grpSpPr>
        <p:sp>
          <p:nvSpPr>
            <p:cNvPr id="616" name="Google Shape;616;p31"/>
            <p:cNvSpPr/>
            <p:nvPr/>
          </p:nvSpPr>
          <p:spPr>
            <a:xfrm flipH="1">
              <a:off x="864810" y="4388392"/>
              <a:ext cx="119045" cy="119346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 flipH="1">
              <a:off x="668189" y="4402925"/>
              <a:ext cx="90072" cy="90300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 flipH="1">
              <a:off x="713225" y="4548900"/>
              <a:ext cx="119050" cy="119351"/>
            </a:xfrm>
            <a:custGeom>
              <a:avLst/>
              <a:gdLst/>
              <a:ahLst/>
              <a:cxnLst/>
              <a:rect l="l" t="t" r="r" b="b"/>
              <a:pathLst>
                <a:path w="1977" h="1982" extrusionOk="0">
                  <a:moveTo>
                    <a:pt x="986" y="1"/>
                  </a:moveTo>
                  <a:cubicBezTo>
                    <a:pt x="806" y="659"/>
                    <a:pt x="659" y="811"/>
                    <a:pt x="0" y="991"/>
                  </a:cubicBezTo>
                  <a:cubicBezTo>
                    <a:pt x="659" y="1171"/>
                    <a:pt x="806" y="1323"/>
                    <a:pt x="986" y="1981"/>
                  </a:cubicBezTo>
                  <a:cubicBezTo>
                    <a:pt x="1171" y="1323"/>
                    <a:pt x="1318" y="1171"/>
                    <a:pt x="1977" y="991"/>
                  </a:cubicBezTo>
                  <a:cubicBezTo>
                    <a:pt x="1318" y="811"/>
                    <a:pt x="1171" y="659"/>
                    <a:pt x="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9" name="Google Shape;619;p31"/>
          <p:cNvCxnSpPr/>
          <p:nvPr/>
        </p:nvCxnSpPr>
        <p:spPr>
          <a:xfrm>
            <a:off x="796325" y="2977073"/>
            <a:ext cx="402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EF38CD82-DB29-413A-B7A4-38C6048464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0D0E4A-23FE-C3D6-8892-4E5C4FB5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78025"/>
            <a:ext cx="7821834" cy="32270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Container for storing data.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Example: </a:t>
            </a:r>
            <a:r>
              <a:rPr lang="en-US" sz="1800" dirty="0" err="1"/>
              <a:t>fred</a:t>
            </a:r>
            <a:r>
              <a:rPr lang="en-US" sz="1800" dirty="0"/>
              <a:t> = 100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               print(</a:t>
            </a:r>
            <a:r>
              <a:rPr lang="en-US" sz="1800" dirty="0" err="1"/>
              <a:t>fred</a:t>
            </a:r>
            <a:r>
              <a:rPr lang="en-US" sz="1800" dirty="0"/>
              <a:t>)</a:t>
            </a:r>
            <a:endParaRPr lang="my-MM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9457C-4D66-05FC-BCC6-3E6C7A7B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5" y="569622"/>
            <a:ext cx="8578539" cy="572700"/>
          </a:xfrm>
        </p:spPr>
        <p:txBody>
          <a:bodyPr/>
          <a:lstStyle/>
          <a:p>
            <a:pPr algn="ctr"/>
            <a:r>
              <a:rPr lang="en-US" dirty="0"/>
              <a:t> Variable</a:t>
            </a:r>
          </a:p>
        </p:txBody>
      </p:sp>
      <p:pic>
        <p:nvPicPr>
          <p:cNvPr id="4" name="Picture 4" descr="JavaScript Variable Example, 45% OFF">
            <a:extLst>
              <a:ext uri="{FF2B5EF4-FFF2-40B4-BE49-F238E27FC236}">
                <a16:creationId xmlns:a16="http://schemas.microsoft.com/office/drawing/2014/main" id="{CDE83985-30F7-DDFC-7F3F-20152CB5E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1136285"/>
            <a:ext cx="2818004" cy="175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Variables. Variables are one of the most important… | by Matthew Clark |  Medium">
            <a:extLst>
              <a:ext uri="{FF2B5EF4-FFF2-40B4-BE49-F238E27FC236}">
                <a16:creationId xmlns:a16="http://schemas.microsoft.com/office/drawing/2014/main" id="{BFED71C4-134F-E48A-F538-D01651C8E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891559"/>
            <a:ext cx="5097441" cy="167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ue and orange logo&#10;&#10;Description automatically generated">
            <a:extLst>
              <a:ext uri="{FF2B5EF4-FFF2-40B4-BE49-F238E27FC236}">
                <a16:creationId xmlns:a16="http://schemas.microsoft.com/office/drawing/2014/main" id="{3ABE7234-CBD4-2B33-1141-FE08CC96DB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68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888F-44E6-8542-4882-9C9F7BD4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program with variable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0461B2-4575-2BB9-84B5-93B9E917EC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843"/>
          <a:stretch/>
        </p:blipFill>
        <p:spPr>
          <a:xfrm>
            <a:off x="2398513" y="1766278"/>
            <a:ext cx="6425818" cy="127265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E92E064-C2B7-ADAD-F9A5-6CC4C92F3A6C}"/>
              </a:ext>
            </a:extLst>
          </p:cNvPr>
          <p:cNvSpPr/>
          <p:nvPr/>
        </p:nvSpPr>
        <p:spPr>
          <a:xfrm>
            <a:off x="1907272" y="2224184"/>
            <a:ext cx="491241" cy="17841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ue and orange logo&#10;&#10;Description automatically generated">
            <a:extLst>
              <a:ext uri="{FF2B5EF4-FFF2-40B4-BE49-F238E27FC236}">
                <a16:creationId xmlns:a16="http://schemas.microsoft.com/office/drawing/2014/main" id="{53B91CA8-C125-AE2E-A0FD-442ECCE977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4158" y="2051783"/>
            <a:ext cx="1708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Apple = 100</a:t>
            </a:r>
          </a:p>
          <a:p>
            <a:r>
              <a:rPr lang="en-US" dirty="0"/>
              <a:t>p</a:t>
            </a:r>
            <a:r>
              <a:rPr lang="en-US" dirty="0" smtClean="0"/>
              <a:t>rint(Apple)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4158" y="2051783"/>
            <a:ext cx="1183758" cy="61344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0000" y="3671777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= "Mg </a:t>
            </a:r>
            <a:r>
              <a:rPr lang="en-US" dirty="0" err="1"/>
              <a:t>Mg</a:t>
            </a:r>
            <a:r>
              <a:rPr lang="en-US" dirty="0"/>
              <a:t>"</a:t>
            </a:r>
          </a:p>
          <a:p>
            <a:r>
              <a:rPr lang="en-US" dirty="0"/>
              <a:t>print(name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7953" y="3671777"/>
            <a:ext cx="1592397" cy="6025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199" y="3385623"/>
            <a:ext cx="2029108" cy="1095528"/>
          </a:xfrm>
          <a:prstGeom prst="rect">
            <a:avLst/>
          </a:prstGeom>
        </p:spPr>
      </p:pic>
      <p:sp>
        <p:nvSpPr>
          <p:cNvPr id="16" name="Arrow: Right 9">
            <a:extLst>
              <a:ext uri="{FF2B5EF4-FFF2-40B4-BE49-F238E27FC236}">
                <a16:creationId xmlns:a16="http://schemas.microsoft.com/office/drawing/2014/main" id="{BE92E064-C2B7-ADAD-F9A5-6CC4C92F3A6C}"/>
              </a:ext>
            </a:extLst>
          </p:cNvPr>
          <p:cNvSpPr/>
          <p:nvPr/>
        </p:nvSpPr>
        <p:spPr>
          <a:xfrm>
            <a:off x="2403628" y="3883822"/>
            <a:ext cx="491241" cy="17841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751820-01B0-E237-2B5C-DE7E1327B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78023"/>
            <a:ext cx="7704000" cy="35244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+mn-lt"/>
              </a:rPr>
              <a:t>We often term any text as a string in a programming language.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n-lt"/>
              </a:rPr>
              <a:t>Every letter, symbol, and number can be considered a string.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n-lt"/>
              </a:rPr>
              <a:t>If you boil down to it, your name can also be considered a string. The same can be said about your address or any other group of text.</a:t>
            </a:r>
            <a:r>
              <a:rPr lang="en-US" sz="2000" dirty="0">
                <a:solidFill>
                  <a:srgbClr val="FF0000"/>
                </a:solidFill>
                <a:effectLst/>
                <a:latin typeface="+mn-lt"/>
                <a:ea typeface="Calibri" panose="020F0502020204030204" pitchFamily="34" charset="0"/>
                <a:cs typeface="Myanmar Text" panose="020B0502040204020203" pitchFamily="34" charset="0"/>
              </a:rPr>
              <a:t>   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DDA825-73CC-2E8A-4B44-30E5D5F0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4" name="AutoShape 2" descr="Software ">
            <a:extLst>
              <a:ext uri="{FF2B5EF4-FFF2-40B4-BE49-F238E27FC236}">
                <a16:creationId xmlns:a16="http://schemas.microsoft.com/office/drawing/2014/main" id="{D0D986B1-2FEC-ED0A-5FD9-049E4B4BB4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395753-805D-5E39-7B51-EE7788848717}"/>
              </a:ext>
            </a:extLst>
          </p:cNvPr>
          <p:cNvSpPr/>
          <p:nvPr/>
        </p:nvSpPr>
        <p:spPr>
          <a:xfrm>
            <a:off x="2022089" y="3835090"/>
            <a:ext cx="5843237" cy="868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52400" indent="0">
              <a:lnSpc>
                <a:spcPct val="150000"/>
              </a:lnSpc>
              <a:buFont typeface="DM Sans"/>
              <a:buNone/>
            </a:pPr>
            <a:r>
              <a:rPr lang="en-US" sz="1600" dirty="0" err="1"/>
              <a:t>fred</a:t>
            </a:r>
            <a:r>
              <a:rPr lang="en-US" sz="1600" dirty="0"/>
              <a:t> = "Why do gorillas have big nostrils? Big fingers!!“</a:t>
            </a:r>
          </a:p>
          <a:p>
            <a:pPr marL="152400" indent="0">
              <a:lnSpc>
                <a:spcPct val="150000"/>
              </a:lnSpc>
              <a:buFont typeface="DM Sans"/>
              <a:buNone/>
            </a:pPr>
            <a:r>
              <a:rPr lang="en-US" sz="1600" dirty="0"/>
              <a:t>Print(</a:t>
            </a:r>
            <a:r>
              <a:rPr lang="en-US" sz="1600" dirty="0" err="1"/>
              <a:t>fred</a:t>
            </a:r>
            <a:r>
              <a:rPr lang="en-US" sz="1600" dirty="0"/>
              <a:t>)</a:t>
            </a:r>
          </a:p>
          <a:p>
            <a:pPr algn="ctr"/>
            <a:endParaRPr lang="en-US" dirty="0"/>
          </a:p>
        </p:txBody>
      </p:sp>
      <p:pic>
        <p:nvPicPr>
          <p:cNvPr id="5" name="Picture 4" descr="A blue and orange logo&#10;&#10;Description automatically generated">
            <a:extLst>
              <a:ext uri="{FF2B5EF4-FFF2-40B4-BE49-F238E27FC236}">
                <a16:creationId xmlns:a16="http://schemas.microsoft.com/office/drawing/2014/main" id="{DAE4B165-09EE-289B-2087-A9A6A8FBE9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5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751820-01B0-E237-2B5C-DE7E1327B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78023"/>
            <a:ext cx="7704000" cy="35244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+mn-lt"/>
              </a:rPr>
              <a:t>Create a variable called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city</a:t>
            </a:r>
            <a:r>
              <a:rPr lang="en-US" sz="2000" dirty="0">
                <a:latin typeface="+mn-lt"/>
              </a:rPr>
              <a:t> and assign it the name of your favorite city as a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string</a:t>
            </a:r>
            <a:r>
              <a:rPr lang="en-US" sz="2000" dirty="0" smtClean="0">
                <a:latin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n-lt"/>
              </a:rPr>
              <a:t>Create </a:t>
            </a:r>
            <a:r>
              <a:rPr lang="en-US" sz="2000" dirty="0">
                <a:latin typeface="+mn-lt"/>
              </a:rPr>
              <a:t>a variable called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year</a:t>
            </a:r>
            <a:r>
              <a:rPr lang="en-US" sz="2000" dirty="0">
                <a:latin typeface="+mn-lt"/>
              </a:rPr>
              <a:t> and assign it the current year as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an integer</a:t>
            </a:r>
            <a:r>
              <a:rPr lang="en-US" sz="2000" dirty="0" smtClean="0">
                <a:latin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n-lt"/>
              </a:rPr>
              <a:t>Print </a:t>
            </a:r>
            <a:r>
              <a:rPr lang="en-US" sz="2000" dirty="0">
                <a:latin typeface="+mn-lt"/>
              </a:rPr>
              <a:t>both variables.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DDA825-73CC-2E8A-4B44-30E5D5F0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4" name="AutoShape 2" descr="Software ">
            <a:extLst>
              <a:ext uri="{FF2B5EF4-FFF2-40B4-BE49-F238E27FC236}">
                <a16:creationId xmlns:a16="http://schemas.microsoft.com/office/drawing/2014/main" id="{D0D986B1-2FEC-ED0A-5FD9-049E4B4BB4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A blue and orange logo&#10;&#10;Description automatically generated">
            <a:extLst>
              <a:ext uri="{FF2B5EF4-FFF2-40B4-BE49-F238E27FC236}">
                <a16:creationId xmlns:a16="http://schemas.microsoft.com/office/drawing/2014/main" id="{DAE4B165-09EE-289B-2087-A9A6A8FBE9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21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E7BB33-6BF1-569C-48EE-5783EE6C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9A9C1-CCAF-4873-CEC6-9712DA4C5A8C}"/>
              </a:ext>
            </a:extLst>
          </p:cNvPr>
          <p:cNvSpPr txBox="1"/>
          <p:nvPr/>
        </p:nvSpPr>
        <p:spPr>
          <a:xfrm>
            <a:off x="935591" y="1306893"/>
            <a:ext cx="7955648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an ordered sequence of elements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E.g.,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list contains the words representing the first few numbers</a:t>
            </a:r>
          </a:p>
          <a:p>
            <a:pPr lvl="3">
              <a:lnSpc>
                <a:spcPct val="150000"/>
              </a:lnSpc>
            </a:pPr>
            <a:r>
              <a:rPr lang="en-US" sz="2000" dirty="0"/>
              <a:t>              </a:t>
            </a:r>
            <a:r>
              <a:rPr lang="en-US" sz="2000" dirty="0">
                <a:solidFill>
                  <a:srgbClr val="FF0000"/>
                </a:solidFill>
              </a:rPr>
              <a:t>['zero', 'one', 'two', 'three', 'four', 'five']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•put numbers or </a:t>
            </a:r>
            <a:r>
              <a:rPr lang="en-US" sz="2000" dirty="0" err="1"/>
              <a:t>booleans</a:t>
            </a:r>
            <a:r>
              <a:rPr lang="en-US" sz="2000" dirty="0"/>
              <a:t> in the list, or nothing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      </a:t>
            </a:r>
            <a:r>
              <a:rPr lang="en-US" sz="2000" dirty="0">
                <a:solidFill>
                  <a:srgbClr val="FF0000"/>
                </a:solidFill>
              </a:rPr>
              <a:t>[1, 2, 3, 4, 5]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      </a:t>
            </a:r>
            <a:r>
              <a:rPr lang="en-US" sz="2000" dirty="0">
                <a:solidFill>
                  <a:srgbClr val="FF0000"/>
                </a:solidFill>
              </a:rPr>
              <a:t>[True, False, True, True, False]</a:t>
            </a:r>
          </a:p>
        </p:txBody>
      </p:sp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F2CA49ED-443F-CAB2-D67A-EEB50A85B8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6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CE9F12-D73A-ABD8-E456-F4E2E751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CF7201-7812-6098-F339-039D70133E01}"/>
              </a:ext>
            </a:extLst>
          </p:cNvPr>
          <p:cNvSpPr txBox="1"/>
          <p:nvPr/>
        </p:nvSpPr>
        <p:spPr>
          <a:xfrm>
            <a:off x="1211766" y="1428194"/>
            <a:ext cx="4430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</a:t>
            </a:r>
            <a:r>
              <a:rPr lang="en-US" sz="2000" dirty="0"/>
              <a:t>Fetch a single element from the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A7C09-C126-92F6-9BCE-419C609E8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50" y="2114176"/>
            <a:ext cx="4965609" cy="1154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2D0179-B689-9678-63DB-83D6C4740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68" y="3415801"/>
            <a:ext cx="1104996" cy="10135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8B5150-1715-E633-50C6-C4FB25667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353" y="3415801"/>
            <a:ext cx="2638161" cy="13641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E1B7A2-40B8-5F95-95ED-2DC8F7D28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411" y="1419922"/>
            <a:ext cx="3280202" cy="16271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4B01D9-F615-950A-872F-AC67778E1D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2173" y="3415801"/>
            <a:ext cx="1280271" cy="1127858"/>
          </a:xfrm>
          <a:prstGeom prst="rect">
            <a:avLst/>
          </a:prstGeom>
        </p:spPr>
      </p:pic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038A86C2-B813-7D11-75D9-7AF9B07E01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66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CE9F12-D73A-ABD8-E456-F4E2E751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Items to Lists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4AFF0-DFE7-948A-4ADD-7485DC034E14}"/>
              </a:ext>
            </a:extLst>
          </p:cNvPr>
          <p:cNvSpPr txBox="1"/>
          <p:nvPr/>
        </p:nvSpPr>
        <p:spPr>
          <a:xfrm>
            <a:off x="825190" y="1656108"/>
            <a:ext cx="97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DF6217-2FB5-ACF6-24B4-3807F97F1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77" y="3023889"/>
            <a:ext cx="8177561" cy="1381463"/>
          </a:xfrm>
          <a:prstGeom prst="rect">
            <a:avLst/>
          </a:prstGeom>
        </p:spPr>
      </p:pic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FFAFD558-7FC3-97AE-1743-A3FD2C4831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40688" y="1559885"/>
            <a:ext cx="2667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wizard_list.append</a:t>
            </a:r>
            <a:r>
              <a:rPr lang="en-US" dirty="0"/>
              <a:t>('bear burp') 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wizard_list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041451" y="1498809"/>
            <a:ext cx="2821172" cy="7765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87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CE9F12-D73A-ABD8-E456-F4E2E751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Items From Lists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CCA415-119B-AA99-27EE-77CC3FDFFA04}"/>
              </a:ext>
            </a:extLst>
          </p:cNvPr>
          <p:cNvSpPr/>
          <p:nvPr/>
        </p:nvSpPr>
        <p:spPr>
          <a:xfrm>
            <a:off x="2011714" y="1429280"/>
            <a:ext cx="2971412" cy="91564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del </a:t>
            </a:r>
            <a:r>
              <a:rPr lang="en-US" sz="2000" dirty="0">
                <a:solidFill>
                  <a:schemeClr val="tx1"/>
                </a:solidFill>
              </a:rPr>
              <a:t>wizard_list[5]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print(</a:t>
            </a:r>
            <a:r>
              <a:rPr lang="en-US" sz="2000" dirty="0" err="1" smtClean="0">
                <a:solidFill>
                  <a:schemeClr val="tx1"/>
                </a:solidFill>
              </a:rPr>
              <a:t>wizard_list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4AFF0-DFE7-948A-4ADD-7485DC034E14}"/>
              </a:ext>
            </a:extLst>
          </p:cNvPr>
          <p:cNvSpPr txBox="1"/>
          <p:nvPr/>
        </p:nvSpPr>
        <p:spPr>
          <a:xfrm>
            <a:off x="825190" y="1656108"/>
            <a:ext cx="97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57C24-3B45-5ABF-71F6-186E62C0C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02" y="2891926"/>
            <a:ext cx="8515663" cy="1270193"/>
          </a:xfrm>
          <a:prstGeom prst="rect">
            <a:avLst/>
          </a:prstGeom>
        </p:spPr>
      </p:pic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45DAD7A0-BA86-5AFB-F7BD-F185964B7C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33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CE9F12-D73A-ABD8-E456-F4E2E751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in Lists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CCA415-119B-AA99-27EE-77CC3FDFFA04}"/>
              </a:ext>
            </a:extLst>
          </p:cNvPr>
          <p:cNvSpPr/>
          <p:nvPr/>
        </p:nvSpPr>
        <p:spPr>
          <a:xfrm>
            <a:off x="1999785" y="1335932"/>
            <a:ext cx="6319025" cy="1255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&gt;&gt;&gt; list1 = [1, 2, 3, 4] </a:t>
            </a:r>
          </a:p>
          <a:p>
            <a:r>
              <a:rPr lang="en-US" sz="2000" dirty="0">
                <a:solidFill>
                  <a:schemeClr val="tx1"/>
                </a:solidFill>
              </a:rPr>
              <a:t>&gt;&gt;&gt; list2 = ['I', 'tripped', 'over', 'and', 'hit', 'the', 'floor'] &gt;&gt;&gt; print(list1 + list2)</a:t>
            </a:r>
          </a:p>
          <a:p>
            <a:r>
              <a:rPr lang="en-US" sz="2000" dirty="0">
                <a:solidFill>
                  <a:schemeClr val="tx1"/>
                </a:solidFill>
              </a:rPr>
              <a:t>[1, 2, 3, 4, 'I', 'tripped', 'over', 'and', 'hit', 'the', 'floor']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4AFF0-DFE7-948A-4ADD-7485DC034E14}"/>
              </a:ext>
            </a:extLst>
          </p:cNvPr>
          <p:cNvSpPr txBox="1"/>
          <p:nvPr/>
        </p:nvSpPr>
        <p:spPr>
          <a:xfrm>
            <a:off x="825190" y="1656108"/>
            <a:ext cx="973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C3599-33C4-01D2-8BB4-7B3A7A8C7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08" y="3306664"/>
            <a:ext cx="3093988" cy="998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9095E3-1932-79D2-77FE-FF8F8C7A0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22017"/>
          <a:stretch/>
        </p:blipFill>
        <p:spPr>
          <a:xfrm>
            <a:off x="3785049" y="3264750"/>
            <a:ext cx="4927771" cy="108213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54E59D4-1AA1-3618-2FF5-A6B190A795B2}"/>
              </a:ext>
            </a:extLst>
          </p:cNvPr>
          <p:cNvSpPr/>
          <p:nvPr/>
        </p:nvSpPr>
        <p:spPr>
          <a:xfrm>
            <a:off x="3398095" y="3717073"/>
            <a:ext cx="386953" cy="21754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A6B2449B-E9C6-6C4A-87AC-7E1F68840E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81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CE9F12-D73A-ABD8-E456-F4E2E7515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in Lists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D4936-E9C3-17DE-2814-3CE78039E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14" y="2228823"/>
            <a:ext cx="2444139" cy="8205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A21C42-3C75-1BCD-0558-F13C7F4BE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996" y="2009517"/>
            <a:ext cx="5093705" cy="125920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A5836F-4F95-491A-E262-95ED83898E7F}"/>
              </a:ext>
            </a:extLst>
          </p:cNvPr>
          <p:cNvSpPr/>
          <p:nvPr/>
        </p:nvSpPr>
        <p:spPr>
          <a:xfrm>
            <a:off x="3051061" y="2408663"/>
            <a:ext cx="495027" cy="23045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52733EA2-B6A5-0BED-B995-EF817E7E9B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6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B22B-0F48-0F04-179B-D49D217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12" y="487846"/>
            <a:ext cx="8616176" cy="572700"/>
          </a:xfrm>
        </p:spPr>
        <p:txBody>
          <a:bodyPr/>
          <a:lstStyle/>
          <a:p>
            <a:pPr algn="ctr"/>
            <a:r>
              <a:rPr lang="en-US" dirty="0"/>
              <a:t>Visual Studio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B46CC-5A31-606F-8087-CE5E4D72109B}"/>
              </a:ext>
            </a:extLst>
          </p:cNvPr>
          <p:cNvSpPr txBox="1"/>
          <p:nvPr/>
        </p:nvSpPr>
        <p:spPr>
          <a:xfrm>
            <a:off x="724829" y="1193300"/>
            <a:ext cx="4075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https://code.visualstudio.com/Download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3B5EA-1B8B-0688-B6C0-7BD1435CEC2E}"/>
              </a:ext>
            </a:extLst>
          </p:cNvPr>
          <p:cNvSpPr txBox="1"/>
          <p:nvPr/>
        </p:nvSpPr>
        <p:spPr>
          <a:xfrm>
            <a:off x="1341864" y="3457758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Install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C851E0-F7B8-425F-EE95-515976B27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39" y="1563378"/>
            <a:ext cx="6530897" cy="3293738"/>
          </a:xfrm>
          <a:prstGeom prst="rect">
            <a:avLst/>
          </a:prstGeom>
        </p:spPr>
      </p:pic>
      <p:pic>
        <p:nvPicPr>
          <p:cNvPr id="5" name="Picture 4" descr="A blue and orange logo&#10;&#10;Description automatically generated">
            <a:extLst>
              <a:ext uri="{FF2B5EF4-FFF2-40B4-BE49-F238E27FC236}">
                <a16:creationId xmlns:a16="http://schemas.microsoft.com/office/drawing/2014/main" id="{523B8113-2311-28AC-382E-8E01F79E3D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07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751820-01B0-E237-2B5C-DE7E1327B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78023"/>
            <a:ext cx="7704000" cy="35244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+mn-lt"/>
              </a:rPr>
              <a:t>Create a list called fruits that contains at least five different fruit names as strings</a:t>
            </a:r>
            <a:r>
              <a:rPr lang="en-US" sz="2000" dirty="0" smtClean="0">
                <a:latin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n-lt"/>
              </a:rPr>
              <a:t>Print </a:t>
            </a:r>
            <a:r>
              <a:rPr lang="en-US" sz="2000" dirty="0">
                <a:latin typeface="+mn-lt"/>
              </a:rPr>
              <a:t>the entire </a:t>
            </a:r>
            <a:r>
              <a:rPr lang="en-US" sz="2000" dirty="0" err="1">
                <a:latin typeface="+mn-lt"/>
              </a:rPr>
              <a:t>list.Print</a:t>
            </a:r>
            <a:r>
              <a:rPr lang="en-US" sz="2000" dirty="0">
                <a:latin typeface="+mn-lt"/>
              </a:rPr>
              <a:t> the first and last elements of the list using indexing</a:t>
            </a:r>
            <a:r>
              <a:rPr lang="en-US" sz="2000" dirty="0" smtClean="0">
                <a:latin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n-lt"/>
              </a:rPr>
              <a:t>Change </a:t>
            </a:r>
            <a:r>
              <a:rPr lang="en-US" sz="2000" dirty="0">
                <a:latin typeface="+mn-lt"/>
              </a:rPr>
              <a:t>the second fruit in the list to "Mango" and print the updated list</a:t>
            </a:r>
            <a:r>
              <a:rPr lang="en-US" sz="2000" dirty="0" smtClean="0">
                <a:latin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n-lt"/>
              </a:rPr>
              <a:t>Add </a:t>
            </a:r>
            <a:r>
              <a:rPr lang="en-US" sz="2000" dirty="0">
                <a:latin typeface="+mn-lt"/>
              </a:rPr>
              <a:t>a new fruit to the end of the list using .append().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DDA825-73CC-2E8A-4B44-30E5D5F0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4" name="AutoShape 2" descr="Software ">
            <a:extLst>
              <a:ext uri="{FF2B5EF4-FFF2-40B4-BE49-F238E27FC236}">
                <a16:creationId xmlns:a16="http://schemas.microsoft.com/office/drawing/2014/main" id="{D0D986B1-2FEC-ED0A-5FD9-049E4B4BB4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A blue and orange logo&#10;&#10;Description automatically generated">
            <a:extLst>
              <a:ext uri="{FF2B5EF4-FFF2-40B4-BE49-F238E27FC236}">
                <a16:creationId xmlns:a16="http://schemas.microsoft.com/office/drawing/2014/main" id="{DAE4B165-09EE-289B-2087-A9A6A8FBE9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47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AFFF39-CA8E-62CD-1374-DB3915225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78024"/>
            <a:ext cx="7903610" cy="2699244"/>
          </a:xfrm>
        </p:spPr>
        <p:txBody>
          <a:bodyPr/>
          <a:lstStyle/>
          <a:p>
            <a:r>
              <a:rPr lang="en-US" sz="2000" dirty="0"/>
              <a:t>Tuples are like lists, but the difference is that the former uses parentheses.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C70979-F117-906D-6F11-E1C35F54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AE7C3-CC95-2D56-A8A3-E5F46A509E74}"/>
              </a:ext>
            </a:extLst>
          </p:cNvPr>
          <p:cNvSpPr/>
          <p:nvPr/>
        </p:nvSpPr>
        <p:spPr>
          <a:xfrm>
            <a:off x="2888166" y="2468137"/>
            <a:ext cx="3367668" cy="1330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&gt;&gt;&gt; fibs = (0, 1, 1, 2, 3)</a:t>
            </a:r>
          </a:p>
          <a:p>
            <a:r>
              <a:rPr lang="en-US" sz="2000" dirty="0"/>
              <a:t> &gt;&gt;&gt; print(fibs[3]) </a:t>
            </a:r>
          </a:p>
          <a:p>
            <a:r>
              <a:rPr lang="en-US" sz="2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A59FE-956B-A8EF-284E-D5A032F6EC7D}"/>
              </a:ext>
            </a:extLst>
          </p:cNvPr>
          <p:cNvSpPr txBox="1"/>
          <p:nvPr/>
        </p:nvSpPr>
        <p:spPr>
          <a:xfrm>
            <a:off x="1576040" y="2869581"/>
            <a:ext cx="1183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</a:t>
            </a:r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9AC71BAA-EF7F-C69A-121E-45279F1C32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06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DC9E37-1D3D-6232-A991-0F9442E5CF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u="sng" dirty="0"/>
              <a:t>List</a:t>
            </a:r>
          </a:p>
          <a:p>
            <a:pPr lvl="1"/>
            <a:r>
              <a:rPr lang="en-US" sz="1600" dirty="0"/>
              <a:t>Can change value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CAFBB9-39F5-C19D-3923-9FFA95AB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Between Tuples and List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DCC84-5777-63AA-B9B5-45551216A80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2400" b="1" u="sng" dirty="0"/>
              <a:t>Tuples</a:t>
            </a:r>
          </a:p>
          <a:p>
            <a:pPr lvl="1"/>
            <a:r>
              <a:rPr lang="en-US" sz="1600" dirty="0"/>
              <a:t>Cannot change value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DF75B3-CE8D-32B4-D752-F74F6FB53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764" y="2137051"/>
            <a:ext cx="1970637" cy="136869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366461-013D-8460-B5D1-DFE76219FE7C}"/>
              </a:ext>
            </a:extLst>
          </p:cNvPr>
          <p:cNvCxnSpPr>
            <a:cxnSpLocks/>
          </p:cNvCxnSpPr>
          <p:nvPr/>
        </p:nvCxnSpPr>
        <p:spPr>
          <a:xfrm>
            <a:off x="4460488" y="1278025"/>
            <a:ext cx="0" cy="35690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ABDF6A2-DBF5-0685-5770-C00709A2D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259" y="2170615"/>
            <a:ext cx="2025977" cy="1143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9A6DBF-A880-7AB8-8064-3E02DC95C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028" y="3878759"/>
            <a:ext cx="4337406" cy="9576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B6CC83-E82E-CB17-8ADC-4941C934DD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1332"/>
          <a:stretch/>
        </p:blipFill>
        <p:spPr>
          <a:xfrm>
            <a:off x="616352" y="3766066"/>
            <a:ext cx="3703991" cy="1102877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8B1A5AE3-81F7-9CA0-BD46-F976D883C541}"/>
              </a:ext>
            </a:extLst>
          </p:cNvPr>
          <p:cNvSpPr/>
          <p:nvPr/>
        </p:nvSpPr>
        <p:spPr>
          <a:xfrm>
            <a:off x="2475569" y="3500246"/>
            <a:ext cx="163548" cy="24394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4E5A087-5571-1B26-A0DA-DE3B880C4A7E}"/>
              </a:ext>
            </a:extLst>
          </p:cNvPr>
          <p:cNvSpPr/>
          <p:nvPr/>
        </p:nvSpPr>
        <p:spPr>
          <a:xfrm>
            <a:off x="6469472" y="3350698"/>
            <a:ext cx="221259" cy="393487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orange logo&#10;&#10;Description automatically generated">
            <a:extLst>
              <a:ext uri="{FF2B5EF4-FFF2-40B4-BE49-F238E27FC236}">
                <a16:creationId xmlns:a16="http://schemas.microsoft.com/office/drawing/2014/main" id="{3918EC6B-B1EF-C30A-4CF6-998F7E4456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20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AFFF39-CA8E-62CD-1374-DB3915225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78024"/>
            <a:ext cx="7849842" cy="1592767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dirty="0"/>
              <a:t>dictionary</a:t>
            </a:r>
            <a:r>
              <a:rPr lang="en-US" sz="2000" dirty="0"/>
              <a:t> in Python is a collection of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key-value</a:t>
            </a:r>
            <a:r>
              <a:rPr lang="en-US" sz="2000" dirty="0"/>
              <a:t> pairs. It is used to store data in an unordered, changeable, and indexed manner, making it efficient for lookups and modifications.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C70979-F117-906D-6F11-E1C35F54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9AC71BAA-EF7F-C69A-121E-45279F1C32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0205" y="2677377"/>
            <a:ext cx="19634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</a:t>
            </a:r>
            <a:r>
              <a:rPr lang="en-US" dirty="0"/>
              <a:t>= {</a:t>
            </a:r>
          </a:p>
          <a:p>
            <a:r>
              <a:rPr lang="en-US" dirty="0"/>
              <a:t>    "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": "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Alice</a:t>
            </a:r>
            <a:r>
              <a:rPr lang="en-US" dirty="0"/>
              <a:t>",</a:t>
            </a:r>
          </a:p>
          <a:p>
            <a:r>
              <a:rPr lang="en-US" dirty="0"/>
              <a:t>    "</a:t>
            </a:r>
            <a:r>
              <a:rPr lang="en-US" dirty="0">
                <a:solidFill>
                  <a:srgbClr val="FF0000"/>
                </a:solidFill>
              </a:rPr>
              <a:t>age</a:t>
            </a:r>
            <a:r>
              <a:rPr lang="en-US" dirty="0"/>
              <a:t>":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20</a:t>
            </a:r>
            <a:r>
              <a:rPr lang="en-US" dirty="0"/>
              <a:t>,</a:t>
            </a:r>
          </a:p>
          <a:p>
            <a:r>
              <a:rPr lang="en-US" dirty="0"/>
              <a:t>    "</a:t>
            </a:r>
            <a:r>
              <a:rPr lang="en-US" dirty="0">
                <a:solidFill>
                  <a:srgbClr val="FF0000"/>
                </a:solidFill>
              </a:rPr>
              <a:t>grade</a:t>
            </a:r>
            <a:r>
              <a:rPr lang="en-US" dirty="0"/>
              <a:t>": "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/>
              <a:t>",</a:t>
            </a:r>
          </a:p>
          <a:p>
            <a:r>
              <a:rPr lang="en-US" dirty="0"/>
              <a:t>    "</a:t>
            </a:r>
            <a:r>
              <a:rPr lang="en-US" dirty="0">
                <a:solidFill>
                  <a:srgbClr val="FF0000"/>
                </a:solidFill>
              </a:rPr>
              <a:t>city</a:t>
            </a:r>
            <a:r>
              <a:rPr lang="en-US" dirty="0"/>
              <a:t>": "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New York</a:t>
            </a:r>
            <a:r>
              <a:rPr lang="en-US" dirty="0"/>
              <a:t>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print(student)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739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AFFF39-CA8E-62CD-1374-DB3915225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78024"/>
            <a:ext cx="7903610" cy="2699244"/>
          </a:xfrm>
        </p:spPr>
        <p:txBody>
          <a:bodyPr/>
          <a:lstStyle/>
          <a:p>
            <a:pPr marL="152400" indent="0">
              <a:buNone/>
            </a:pPr>
            <a:r>
              <a:rPr lang="en-US" sz="2000" dirty="0"/>
              <a:t>✅ </a:t>
            </a:r>
            <a:r>
              <a:rPr lang="en-US" sz="2000" b="1" dirty="0"/>
              <a:t>Unordered</a:t>
            </a:r>
            <a:r>
              <a:rPr lang="en-US" sz="2000" dirty="0"/>
              <a:t> → Items are not stored in a specific order.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Key-Value Pairs</a:t>
            </a:r>
            <a:r>
              <a:rPr lang="en-US" sz="2000" dirty="0"/>
              <a:t> → Each item consists of a key and a value.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Mutable</a:t>
            </a:r>
            <a:r>
              <a:rPr lang="en-US" sz="2000" dirty="0"/>
              <a:t> → You can modify, add, or remove elements.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Unique Keys</a:t>
            </a:r>
            <a:r>
              <a:rPr lang="en-US" sz="2000" dirty="0"/>
              <a:t> → Each key in a dictionary must be unique.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C70979-F117-906D-6F11-E1C35F54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a Dictionary</a:t>
            </a:r>
            <a:endParaRPr lang="en-US" dirty="0"/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9AC71BAA-EF7F-C69A-121E-45279F1C32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89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AFFF39-CA8E-62CD-1374-DB3915225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78024"/>
            <a:ext cx="7903610" cy="770516"/>
          </a:xfrm>
        </p:spPr>
        <p:txBody>
          <a:bodyPr/>
          <a:lstStyle/>
          <a:p>
            <a:pPr marL="152400" indent="0">
              <a:buNone/>
            </a:pPr>
            <a:r>
              <a:rPr lang="en-US" sz="2000" dirty="0"/>
              <a:t>Use the key inside square brackets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[ ]</a:t>
            </a:r>
            <a:r>
              <a:rPr lang="en-US" sz="2000" dirty="0"/>
              <a:t> or the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.get()</a:t>
            </a:r>
            <a:r>
              <a:rPr lang="en-US" sz="2000" dirty="0"/>
              <a:t> method.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C70979-F117-906D-6F11-E1C35F54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</a:t>
            </a:r>
            <a:r>
              <a:rPr lang="en-US" dirty="0" smtClean="0"/>
              <a:t>Dictionary</a:t>
            </a:r>
            <a:endParaRPr lang="en-US" dirty="0"/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9AC71BAA-EF7F-C69A-121E-45279F1C32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06528" y="1954432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student = {</a:t>
            </a:r>
          </a:p>
          <a:p>
            <a:r>
              <a:rPr lang="en-US" dirty="0"/>
              <a:t>    "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": "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Alice</a:t>
            </a:r>
            <a:r>
              <a:rPr lang="en-US" dirty="0"/>
              <a:t>",</a:t>
            </a:r>
          </a:p>
          <a:p>
            <a:r>
              <a:rPr lang="en-US" dirty="0"/>
              <a:t>    "</a:t>
            </a:r>
            <a:r>
              <a:rPr lang="en-US" dirty="0">
                <a:solidFill>
                  <a:srgbClr val="FF0000"/>
                </a:solidFill>
              </a:rPr>
              <a:t>age</a:t>
            </a:r>
            <a:r>
              <a:rPr lang="en-US" dirty="0"/>
              <a:t>":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20</a:t>
            </a:r>
            <a:r>
              <a:rPr lang="en-US" dirty="0"/>
              <a:t>,</a:t>
            </a:r>
          </a:p>
          <a:p>
            <a:r>
              <a:rPr lang="en-US" dirty="0"/>
              <a:t>    "</a:t>
            </a:r>
            <a:r>
              <a:rPr lang="en-US" dirty="0">
                <a:solidFill>
                  <a:srgbClr val="FF0000"/>
                </a:solidFill>
              </a:rPr>
              <a:t>grade</a:t>
            </a:r>
            <a:r>
              <a:rPr lang="en-US" dirty="0"/>
              <a:t>": "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/>
              <a:t>",</a:t>
            </a:r>
          </a:p>
          <a:p>
            <a:r>
              <a:rPr lang="en-US" dirty="0"/>
              <a:t>    "</a:t>
            </a:r>
            <a:r>
              <a:rPr lang="en-US" dirty="0">
                <a:solidFill>
                  <a:srgbClr val="FF0000"/>
                </a:solidFill>
              </a:rPr>
              <a:t>city</a:t>
            </a:r>
            <a:r>
              <a:rPr lang="en-US" dirty="0"/>
              <a:t>": "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New York</a:t>
            </a:r>
            <a:r>
              <a:rPr lang="en-US" dirty="0"/>
              <a:t>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print(student</a:t>
            </a:r>
            <a:r>
              <a:rPr lang="en-US" dirty="0" smtClean="0"/>
              <a:t>)</a:t>
            </a:r>
          </a:p>
          <a:p>
            <a:r>
              <a:rPr lang="en-US" dirty="0"/>
              <a:t>print(student["name"])</a:t>
            </a:r>
          </a:p>
          <a:p>
            <a:r>
              <a:rPr lang="en-US" dirty="0"/>
              <a:t>print(</a:t>
            </a:r>
            <a:r>
              <a:rPr lang="en-US" dirty="0" err="1"/>
              <a:t>student.get</a:t>
            </a:r>
            <a:r>
              <a:rPr lang="en-US" dirty="0"/>
              <a:t>("age"))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6528" y="1885507"/>
            <a:ext cx="2127295" cy="22399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156" y="3354500"/>
            <a:ext cx="5560959" cy="7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AFFF39-CA8E-62CD-1374-DB3915225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78024"/>
            <a:ext cx="7903610" cy="770516"/>
          </a:xfrm>
        </p:spPr>
        <p:txBody>
          <a:bodyPr/>
          <a:lstStyle/>
          <a:p>
            <a:pPr marL="152400" indent="0">
              <a:buNone/>
            </a:pPr>
            <a:r>
              <a:rPr lang="en-US" sz="2000" dirty="0"/>
              <a:t>can </a:t>
            </a:r>
            <a:r>
              <a:rPr lang="en-US" sz="2000" b="1" dirty="0"/>
              <a:t>update values</a:t>
            </a:r>
            <a:r>
              <a:rPr lang="en-US" sz="2000" dirty="0"/>
              <a:t>, </a:t>
            </a:r>
            <a:r>
              <a:rPr lang="en-US" sz="2000" b="1" dirty="0"/>
              <a:t>add new keys</a:t>
            </a:r>
            <a:r>
              <a:rPr lang="en-US" sz="2000" dirty="0"/>
              <a:t>, or </a:t>
            </a:r>
            <a:r>
              <a:rPr lang="en-US" sz="2000" b="1" dirty="0"/>
              <a:t>remove elements</a:t>
            </a:r>
            <a:r>
              <a:rPr lang="en-US" sz="2000" dirty="0"/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C70979-F117-906D-6F11-E1C35F54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 Dictionary</a:t>
            </a:r>
            <a:endParaRPr lang="en-US" dirty="0"/>
          </a:p>
        </p:txBody>
      </p:sp>
      <p:pic>
        <p:nvPicPr>
          <p:cNvPr id="4" name="Picture 3" descr="A blue and orange logo&#10;&#10;Description automatically generated">
            <a:extLst>
              <a:ext uri="{FF2B5EF4-FFF2-40B4-BE49-F238E27FC236}">
                <a16:creationId xmlns:a16="http://schemas.microsoft.com/office/drawing/2014/main" id="{9AC71BAA-EF7F-C69A-121E-45279F1C32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06528" y="1954432"/>
            <a:ext cx="507605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student["age"] = </a:t>
            </a:r>
            <a:r>
              <a:rPr lang="en-US" dirty="0" smtClean="0"/>
              <a:t>21               </a:t>
            </a:r>
            <a:r>
              <a:rPr lang="en-US" dirty="0">
                <a:solidFill>
                  <a:srgbClr val="FF0000"/>
                </a:solidFill>
              </a:rPr>
              <a:t># Updating value</a:t>
            </a:r>
          </a:p>
          <a:p>
            <a:r>
              <a:rPr lang="en-US" dirty="0"/>
              <a:t>student["subject"] = "Math" </a:t>
            </a:r>
            <a:r>
              <a:rPr lang="en-US" dirty="0" smtClean="0"/>
              <a:t>  </a:t>
            </a:r>
            <a:r>
              <a:rPr lang="en-US" dirty="0">
                <a:solidFill>
                  <a:srgbClr val="FF0000"/>
                </a:solidFill>
              </a:rPr>
              <a:t># Adding new key-value pair</a:t>
            </a:r>
          </a:p>
          <a:p>
            <a:r>
              <a:rPr lang="en-US" dirty="0"/>
              <a:t>print(student)</a:t>
            </a:r>
          </a:p>
          <a:p>
            <a:endParaRPr lang="en-US" dirty="0"/>
          </a:p>
          <a:p>
            <a:r>
              <a:rPr lang="en-US" dirty="0"/>
              <a:t>del student["city"]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   # </a:t>
            </a:r>
            <a:r>
              <a:rPr lang="en-US" dirty="0">
                <a:solidFill>
                  <a:srgbClr val="FF0000"/>
                </a:solidFill>
              </a:rPr>
              <a:t>Removing a key</a:t>
            </a:r>
          </a:p>
        </p:txBody>
      </p:sp>
      <p:sp>
        <p:nvSpPr>
          <p:cNvPr id="8" name="Rectangle 7"/>
          <p:cNvSpPr/>
          <p:nvPr/>
        </p:nvSpPr>
        <p:spPr>
          <a:xfrm>
            <a:off x="906528" y="1885507"/>
            <a:ext cx="5253267" cy="141767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33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56"/>
          <p:cNvSpPr txBox="1">
            <a:spLocks noGrp="1"/>
          </p:cNvSpPr>
          <p:nvPr>
            <p:ph type="title"/>
          </p:nvPr>
        </p:nvSpPr>
        <p:spPr>
          <a:xfrm>
            <a:off x="4173975" y="55550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100" name="Google Shape;2100;p56"/>
          <p:cNvSpPr txBox="1">
            <a:spLocks noGrp="1"/>
          </p:cNvSpPr>
          <p:nvPr>
            <p:ph type="subTitle" idx="1"/>
          </p:nvPr>
        </p:nvSpPr>
        <p:spPr>
          <a:xfrm>
            <a:off x="4139460" y="1975093"/>
            <a:ext cx="4515520" cy="21387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Realistic Infotech Group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IT Training &amp; Services 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No.79/A, First Floor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Corner of Insein Road and  </a:t>
            </a:r>
            <a:r>
              <a:rPr lang="en-US" sz="1500" b="1" dirty="0" err="1">
                <a:solidFill>
                  <a:schemeClr val="tx1"/>
                </a:solidFill>
                <a:latin typeface="Calibri Light" panose="020F0302020204030204"/>
              </a:rPr>
              <a:t>Damaryon</a:t>
            </a:r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 Street 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Quarter (9), Hlaing Township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Near </a:t>
            </a:r>
            <a:r>
              <a:rPr lang="en-US" sz="1500" b="1" dirty="0" err="1">
                <a:solidFill>
                  <a:schemeClr val="tx1"/>
                </a:solidFill>
                <a:latin typeface="Calibri Light" panose="020F0302020204030204"/>
              </a:rPr>
              <a:t>Thukha</a:t>
            </a:r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 Bus Station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09256675642, 09953933826</a:t>
            </a:r>
          </a:p>
          <a:p>
            <a:pPr algn="ctr" defTabSz="910338"/>
            <a:r>
              <a:rPr lang="en-US" sz="1500" b="1" dirty="0">
                <a:solidFill>
                  <a:schemeClr val="tx1"/>
                </a:solidFill>
                <a:latin typeface="Calibri Light" panose="020F0302020204030204"/>
              </a:rPr>
              <a:t>http://www.rig-info.com</a:t>
            </a:r>
          </a:p>
        </p:txBody>
      </p:sp>
      <p:cxnSp>
        <p:nvCxnSpPr>
          <p:cNvPr id="2132" name="Google Shape;2132;p56"/>
          <p:cNvCxnSpPr/>
          <p:nvPr/>
        </p:nvCxnSpPr>
        <p:spPr>
          <a:xfrm>
            <a:off x="4362309" y="4317326"/>
            <a:ext cx="4026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33" name="Google Shape;2133;p56"/>
          <p:cNvGrpSpPr/>
          <p:nvPr/>
        </p:nvGrpSpPr>
        <p:grpSpPr>
          <a:xfrm>
            <a:off x="713214" y="1054464"/>
            <a:ext cx="3370246" cy="3071392"/>
            <a:chOff x="713214" y="1054464"/>
            <a:chExt cx="3370246" cy="3071392"/>
          </a:xfrm>
        </p:grpSpPr>
        <p:grpSp>
          <p:nvGrpSpPr>
            <p:cNvPr id="2134" name="Google Shape;2134;p56"/>
            <p:cNvGrpSpPr/>
            <p:nvPr/>
          </p:nvGrpSpPr>
          <p:grpSpPr>
            <a:xfrm>
              <a:off x="713214" y="1290562"/>
              <a:ext cx="3370246" cy="2835293"/>
              <a:chOff x="713214" y="1290562"/>
              <a:chExt cx="3370246" cy="2835293"/>
            </a:xfrm>
          </p:grpSpPr>
          <p:sp>
            <p:nvSpPr>
              <p:cNvPr id="2135" name="Google Shape;2135;p56"/>
              <p:cNvSpPr/>
              <p:nvPr/>
            </p:nvSpPr>
            <p:spPr>
              <a:xfrm>
                <a:off x="713214" y="1290562"/>
                <a:ext cx="3370246" cy="2770480"/>
              </a:xfrm>
              <a:custGeom>
                <a:avLst/>
                <a:gdLst/>
                <a:ahLst/>
                <a:cxnLst/>
                <a:rect l="l" t="t" r="r" b="b"/>
                <a:pathLst>
                  <a:path w="62711" h="51551" extrusionOk="0">
                    <a:moveTo>
                      <a:pt x="33930" y="1"/>
                    </a:moveTo>
                    <a:cubicBezTo>
                      <a:pt x="33551" y="1"/>
                      <a:pt x="33172" y="10"/>
                      <a:pt x="32794" y="27"/>
                    </a:cubicBezTo>
                    <a:cubicBezTo>
                      <a:pt x="30150" y="150"/>
                      <a:pt x="27510" y="581"/>
                      <a:pt x="24970" y="1325"/>
                    </a:cubicBezTo>
                    <a:cubicBezTo>
                      <a:pt x="20762" y="2562"/>
                      <a:pt x="16833" y="4671"/>
                      <a:pt x="13620" y="7723"/>
                    </a:cubicBezTo>
                    <a:cubicBezTo>
                      <a:pt x="9256" y="11874"/>
                      <a:pt x="5740" y="17319"/>
                      <a:pt x="3422" y="22869"/>
                    </a:cubicBezTo>
                    <a:cubicBezTo>
                      <a:pt x="1209" y="28167"/>
                      <a:pt x="1" y="34659"/>
                      <a:pt x="2167" y="40170"/>
                    </a:cubicBezTo>
                    <a:cubicBezTo>
                      <a:pt x="3640" y="43924"/>
                      <a:pt x="6834" y="46833"/>
                      <a:pt x="10464" y="48587"/>
                    </a:cubicBezTo>
                    <a:cubicBezTo>
                      <a:pt x="14094" y="50340"/>
                      <a:pt x="18151" y="51041"/>
                      <a:pt x="22174" y="51326"/>
                    </a:cubicBezTo>
                    <a:cubicBezTo>
                      <a:pt x="23635" y="51429"/>
                      <a:pt x="25101" y="51481"/>
                      <a:pt x="26566" y="51481"/>
                    </a:cubicBezTo>
                    <a:cubicBezTo>
                      <a:pt x="28128" y="51481"/>
                      <a:pt x="29689" y="51422"/>
                      <a:pt x="31244" y="51302"/>
                    </a:cubicBezTo>
                    <a:cubicBezTo>
                      <a:pt x="33120" y="51158"/>
                      <a:pt x="34768" y="50708"/>
                      <a:pt x="36506" y="50708"/>
                    </a:cubicBezTo>
                    <a:cubicBezTo>
                      <a:pt x="37288" y="50708"/>
                      <a:pt x="38088" y="50799"/>
                      <a:pt x="38936" y="51051"/>
                    </a:cubicBezTo>
                    <a:cubicBezTo>
                      <a:pt x="40037" y="51379"/>
                      <a:pt x="41014" y="51550"/>
                      <a:pt x="42061" y="51550"/>
                    </a:cubicBezTo>
                    <a:cubicBezTo>
                      <a:pt x="42573" y="51550"/>
                      <a:pt x="43102" y="51509"/>
                      <a:pt x="43670" y="51425"/>
                    </a:cubicBezTo>
                    <a:cubicBezTo>
                      <a:pt x="54958" y="49738"/>
                      <a:pt x="62711" y="36815"/>
                      <a:pt x="57721" y="26252"/>
                    </a:cubicBezTo>
                    <a:cubicBezTo>
                      <a:pt x="56697" y="24077"/>
                      <a:pt x="55261" y="22120"/>
                      <a:pt x="53650" y="20343"/>
                    </a:cubicBezTo>
                    <a:cubicBezTo>
                      <a:pt x="52181" y="18717"/>
                      <a:pt x="50513" y="17656"/>
                      <a:pt x="50219" y="15353"/>
                    </a:cubicBezTo>
                    <a:cubicBezTo>
                      <a:pt x="50086" y="14301"/>
                      <a:pt x="50172" y="13234"/>
                      <a:pt x="50101" y="12178"/>
                    </a:cubicBezTo>
                    <a:cubicBezTo>
                      <a:pt x="49835" y="8282"/>
                      <a:pt x="47342" y="4733"/>
                      <a:pt x="44035" y="2652"/>
                    </a:cubicBezTo>
                    <a:cubicBezTo>
                      <a:pt x="41047" y="777"/>
                      <a:pt x="37471" y="1"/>
                      <a:pt x="33930" y="1"/>
                    </a:cubicBezTo>
                    <a:close/>
                  </a:path>
                </a:pathLst>
              </a:custGeom>
              <a:solidFill>
                <a:srgbClr val="857FF0">
                  <a:alpha val="7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36" name="Google Shape;2136;p56"/>
              <p:cNvGrpSpPr/>
              <p:nvPr/>
            </p:nvGrpSpPr>
            <p:grpSpPr>
              <a:xfrm>
                <a:off x="808983" y="1388266"/>
                <a:ext cx="2966586" cy="1702079"/>
                <a:chOff x="808983" y="1388266"/>
                <a:chExt cx="2966586" cy="1702079"/>
              </a:xfrm>
            </p:grpSpPr>
            <p:sp>
              <p:nvSpPr>
                <p:cNvPr id="2137" name="Google Shape;2137;p56"/>
                <p:cNvSpPr/>
                <p:nvPr/>
              </p:nvSpPr>
              <p:spPr>
                <a:xfrm>
                  <a:off x="3691462" y="3006238"/>
                  <a:ext cx="84107" cy="8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5" h="1565" fill="none" extrusionOk="0">
                      <a:moveTo>
                        <a:pt x="1564" y="783"/>
                      </a:moveTo>
                      <a:cubicBezTo>
                        <a:pt x="1564" y="1219"/>
                        <a:pt x="1214" y="1564"/>
                        <a:pt x="782" y="1564"/>
                      </a:cubicBezTo>
                      <a:cubicBezTo>
                        <a:pt x="346" y="1564"/>
                        <a:pt x="1" y="1219"/>
                        <a:pt x="1" y="783"/>
                      </a:cubicBezTo>
                      <a:cubicBezTo>
                        <a:pt x="1" y="351"/>
                        <a:pt x="346" y="1"/>
                        <a:pt x="782" y="1"/>
                      </a:cubicBezTo>
                      <a:cubicBezTo>
                        <a:pt x="1214" y="1"/>
                        <a:pt x="1564" y="351"/>
                        <a:pt x="1564" y="78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" name="Google Shape;2138;p56"/>
                <p:cNvSpPr/>
                <p:nvPr/>
              </p:nvSpPr>
              <p:spPr>
                <a:xfrm>
                  <a:off x="1470661" y="1388266"/>
                  <a:ext cx="84107" cy="8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5" h="1565" fill="none" extrusionOk="0">
                      <a:moveTo>
                        <a:pt x="1564" y="782"/>
                      </a:moveTo>
                      <a:cubicBezTo>
                        <a:pt x="1564" y="1213"/>
                        <a:pt x="1213" y="1564"/>
                        <a:pt x="782" y="1564"/>
                      </a:cubicBezTo>
                      <a:cubicBezTo>
                        <a:pt x="351" y="1564"/>
                        <a:pt x="0" y="1213"/>
                        <a:pt x="0" y="782"/>
                      </a:cubicBezTo>
                      <a:cubicBezTo>
                        <a:pt x="0" y="351"/>
                        <a:pt x="351" y="0"/>
                        <a:pt x="782" y="0"/>
                      </a:cubicBezTo>
                      <a:cubicBezTo>
                        <a:pt x="1213" y="0"/>
                        <a:pt x="1564" y="351"/>
                        <a:pt x="1564" y="7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" name="Google Shape;2139;p56"/>
                <p:cNvSpPr/>
                <p:nvPr/>
              </p:nvSpPr>
              <p:spPr>
                <a:xfrm>
                  <a:off x="808983" y="2639499"/>
                  <a:ext cx="84107" cy="8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5" h="1565" fill="none" extrusionOk="0">
                      <a:moveTo>
                        <a:pt x="1565" y="783"/>
                      </a:moveTo>
                      <a:cubicBezTo>
                        <a:pt x="1565" y="1214"/>
                        <a:pt x="1214" y="1564"/>
                        <a:pt x="783" y="1564"/>
                      </a:cubicBezTo>
                      <a:cubicBezTo>
                        <a:pt x="351" y="1564"/>
                        <a:pt x="1" y="1214"/>
                        <a:pt x="1" y="783"/>
                      </a:cubicBezTo>
                      <a:cubicBezTo>
                        <a:pt x="1" y="351"/>
                        <a:pt x="351" y="1"/>
                        <a:pt x="783" y="1"/>
                      </a:cubicBezTo>
                      <a:cubicBezTo>
                        <a:pt x="1214" y="1"/>
                        <a:pt x="1565" y="351"/>
                        <a:pt x="1565" y="78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40" name="Google Shape;2140;p56"/>
              <p:cNvGrpSpPr/>
              <p:nvPr/>
            </p:nvGrpSpPr>
            <p:grpSpPr>
              <a:xfrm>
                <a:off x="851010" y="1931979"/>
                <a:ext cx="2319956" cy="1261014"/>
                <a:chOff x="851010" y="1931979"/>
                <a:chExt cx="2319956" cy="1261014"/>
              </a:xfrm>
            </p:grpSpPr>
            <p:sp>
              <p:nvSpPr>
                <p:cNvPr id="2141" name="Google Shape;2141;p56"/>
                <p:cNvSpPr/>
                <p:nvPr/>
              </p:nvSpPr>
              <p:spPr>
                <a:xfrm>
                  <a:off x="851010" y="3128771"/>
                  <a:ext cx="64491" cy="64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195" extrusionOk="0">
                      <a:moveTo>
                        <a:pt x="602" y="0"/>
                      </a:moveTo>
                      <a:cubicBezTo>
                        <a:pt x="489" y="398"/>
                        <a:pt x="403" y="488"/>
                        <a:pt x="1" y="597"/>
                      </a:cubicBezTo>
                      <a:cubicBezTo>
                        <a:pt x="403" y="706"/>
                        <a:pt x="489" y="796"/>
                        <a:pt x="602" y="1194"/>
                      </a:cubicBezTo>
                      <a:cubicBezTo>
                        <a:pt x="711" y="796"/>
                        <a:pt x="801" y="706"/>
                        <a:pt x="1200" y="597"/>
                      </a:cubicBezTo>
                      <a:cubicBezTo>
                        <a:pt x="801" y="488"/>
                        <a:pt x="711" y="398"/>
                        <a:pt x="6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" name="Google Shape;2142;p56"/>
                <p:cNvSpPr/>
                <p:nvPr/>
              </p:nvSpPr>
              <p:spPr>
                <a:xfrm>
                  <a:off x="3106475" y="1931979"/>
                  <a:ext cx="64491" cy="64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200" extrusionOk="0">
                      <a:moveTo>
                        <a:pt x="602" y="1"/>
                      </a:moveTo>
                      <a:cubicBezTo>
                        <a:pt x="493" y="399"/>
                        <a:pt x="403" y="489"/>
                        <a:pt x="0" y="598"/>
                      </a:cubicBezTo>
                      <a:cubicBezTo>
                        <a:pt x="403" y="712"/>
                        <a:pt x="493" y="797"/>
                        <a:pt x="602" y="1200"/>
                      </a:cubicBezTo>
                      <a:cubicBezTo>
                        <a:pt x="711" y="797"/>
                        <a:pt x="801" y="712"/>
                        <a:pt x="1199" y="598"/>
                      </a:cubicBezTo>
                      <a:cubicBezTo>
                        <a:pt x="801" y="489"/>
                        <a:pt x="711" y="399"/>
                        <a:pt x="6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43" name="Google Shape;2143;p56"/>
              <p:cNvGrpSpPr/>
              <p:nvPr/>
            </p:nvGrpSpPr>
            <p:grpSpPr>
              <a:xfrm>
                <a:off x="971716" y="1582330"/>
                <a:ext cx="1978154" cy="2543525"/>
                <a:chOff x="971716" y="1582330"/>
                <a:chExt cx="1978154" cy="2543525"/>
              </a:xfrm>
            </p:grpSpPr>
            <p:sp>
              <p:nvSpPr>
                <p:cNvPr id="2144" name="Google Shape;2144;p56"/>
                <p:cNvSpPr/>
                <p:nvPr/>
              </p:nvSpPr>
              <p:spPr>
                <a:xfrm>
                  <a:off x="1184160" y="1602968"/>
                  <a:ext cx="1765710" cy="2522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55" h="46944" extrusionOk="0">
                      <a:moveTo>
                        <a:pt x="0" y="0"/>
                      </a:moveTo>
                      <a:lnTo>
                        <a:pt x="0" y="46944"/>
                      </a:lnTo>
                      <a:lnTo>
                        <a:pt x="32855" y="46944"/>
                      </a:lnTo>
                      <a:lnTo>
                        <a:pt x="3285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5" name="Google Shape;2145;p56"/>
                <p:cNvSpPr/>
                <p:nvPr/>
              </p:nvSpPr>
              <p:spPr>
                <a:xfrm>
                  <a:off x="971716" y="1602968"/>
                  <a:ext cx="212498" cy="2522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4" h="46944" extrusionOk="0">
                      <a:moveTo>
                        <a:pt x="3953" y="0"/>
                      </a:moveTo>
                      <a:lnTo>
                        <a:pt x="1" y="640"/>
                      </a:lnTo>
                      <a:lnTo>
                        <a:pt x="1" y="46944"/>
                      </a:lnTo>
                      <a:lnTo>
                        <a:pt x="3953" y="46944"/>
                      </a:lnTo>
                      <a:lnTo>
                        <a:pt x="395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6" name="Google Shape;2146;p56"/>
                <p:cNvSpPr/>
                <p:nvPr/>
              </p:nvSpPr>
              <p:spPr>
                <a:xfrm>
                  <a:off x="1259776" y="1678583"/>
                  <a:ext cx="1614747" cy="2371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46" h="44130" fill="none" extrusionOk="0">
                      <a:moveTo>
                        <a:pt x="30045" y="2010"/>
                      </a:moveTo>
                      <a:lnTo>
                        <a:pt x="30045" y="42120"/>
                      </a:lnTo>
                      <a:cubicBezTo>
                        <a:pt x="30036" y="42115"/>
                        <a:pt x="30026" y="42115"/>
                        <a:pt x="30017" y="42115"/>
                      </a:cubicBezTo>
                      <a:cubicBezTo>
                        <a:pt x="28903" y="42115"/>
                        <a:pt x="28003" y="43021"/>
                        <a:pt x="28003" y="44129"/>
                      </a:cubicBezTo>
                      <a:lnTo>
                        <a:pt x="2015" y="44129"/>
                      </a:lnTo>
                      <a:cubicBezTo>
                        <a:pt x="2015" y="43021"/>
                        <a:pt x="1114" y="42115"/>
                        <a:pt x="1" y="42115"/>
                      </a:cubicBezTo>
                      <a:lnTo>
                        <a:pt x="1" y="2010"/>
                      </a:lnTo>
                      <a:cubicBezTo>
                        <a:pt x="1114" y="2010"/>
                        <a:pt x="2015" y="1110"/>
                        <a:pt x="2015" y="1"/>
                      </a:cubicBezTo>
                      <a:lnTo>
                        <a:pt x="28003" y="1"/>
                      </a:lnTo>
                      <a:cubicBezTo>
                        <a:pt x="28003" y="1110"/>
                        <a:pt x="28903" y="2010"/>
                        <a:pt x="30017" y="2010"/>
                      </a:cubicBezTo>
                      <a:cubicBezTo>
                        <a:pt x="30026" y="2010"/>
                        <a:pt x="30036" y="2010"/>
                        <a:pt x="30045" y="201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7" name="Google Shape;2147;p56"/>
                <p:cNvSpPr/>
                <p:nvPr/>
              </p:nvSpPr>
              <p:spPr>
                <a:xfrm>
                  <a:off x="1294171" y="1712979"/>
                  <a:ext cx="1545957" cy="2302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66" h="42850" fill="none" extrusionOk="0">
                      <a:moveTo>
                        <a:pt x="1934" y="42850"/>
                      </a:moveTo>
                      <a:cubicBezTo>
                        <a:pt x="1697" y="41902"/>
                        <a:pt x="948" y="41153"/>
                        <a:pt x="0" y="40916"/>
                      </a:cubicBezTo>
                      <a:lnTo>
                        <a:pt x="0" y="1934"/>
                      </a:lnTo>
                      <a:cubicBezTo>
                        <a:pt x="948" y="1697"/>
                        <a:pt x="1697" y="948"/>
                        <a:pt x="1934" y="0"/>
                      </a:cubicBezTo>
                      <a:lnTo>
                        <a:pt x="26804" y="0"/>
                      </a:lnTo>
                      <a:cubicBezTo>
                        <a:pt x="27040" y="958"/>
                        <a:pt x="27803" y="1711"/>
                        <a:pt x="28765" y="1939"/>
                      </a:cubicBezTo>
                      <a:lnTo>
                        <a:pt x="28765" y="40907"/>
                      </a:lnTo>
                      <a:cubicBezTo>
                        <a:pt x="27803" y="41134"/>
                        <a:pt x="27040" y="41892"/>
                        <a:pt x="26804" y="4285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8" name="Google Shape;2148;p56"/>
                <p:cNvSpPr/>
                <p:nvPr/>
              </p:nvSpPr>
              <p:spPr>
                <a:xfrm>
                  <a:off x="1404665" y="1582330"/>
                  <a:ext cx="267476" cy="327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7" h="6100" extrusionOk="0">
                      <a:moveTo>
                        <a:pt x="1" y="0"/>
                      </a:moveTo>
                      <a:lnTo>
                        <a:pt x="1" y="6099"/>
                      </a:lnTo>
                      <a:lnTo>
                        <a:pt x="2489" y="4441"/>
                      </a:lnTo>
                      <a:lnTo>
                        <a:pt x="4977" y="6099"/>
                      </a:lnTo>
                      <a:lnTo>
                        <a:pt x="497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49" name="Google Shape;2149;p56"/>
              <p:cNvSpPr/>
              <p:nvPr/>
            </p:nvSpPr>
            <p:spPr>
              <a:xfrm>
                <a:off x="1522361" y="3278498"/>
                <a:ext cx="371092" cy="843542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15696" extrusionOk="0">
                    <a:moveTo>
                      <a:pt x="2829" y="1"/>
                    </a:moveTo>
                    <a:lnTo>
                      <a:pt x="0" y="14923"/>
                    </a:lnTo>
                    <a:lnTo>
                      <a:pt x="4076" y="15696"/>
                    </a:lnTo>
                    <a:lnTo>
                      <a:pt x="6905" y="773"/>
                    </a:lnTo>
                    <a:lnTo>
                      <a:pt x="28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56"/>
              <p:cNvSpPr/>
              <p:nvPr/>
            </p:nvSpPr>
            <p:spPr>
              <a:xfrm>
                <a:off x="1671336" y="3324071"/>
                <a:ext cx="176275" cy="207661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864" fill="none" extrusionOk="0">
                    <a:moveTo>
                      <a:pt x="3280" y="982"/>
                    </a:moveTo>
                    <a:lnTo>
                      <a:pt x="2815" y="3427"/>
                    </a:lnTo>
                    <a:cubicBezTo>
                      <a:pt x="2782" y="3422"/>
                      <a:pt x="2744" y="3418"/>
                      <a:pt x="2707" y="3418"/>
                    </a:cubicBezTo>
                    <a:cubicBezTo>
                      <a:pt x="2436" y="3418"/>
                      <a:pt x="2209" y="3607"/>
                      <a:pt x="2157" y="3863"/>
                    </a:cubicBezTo>
                    <a:lnTo>
                      <a:pt x="451" y="3541"/>
                    </a:lnTo>
                    <a:cubicBezTo>
                      <a:pt x="460" y="3498"/>
                      <a:pt x="465" y="3460"/>
                      <a:pt x="465" y="3418"/>
                    </a:cubicBezTo>
                    <a:cubicBezTo>
                      <a:pt x="465" y="3138"/>
                      <a:pt x="266" y="2910"/>
                      <a:pt x="1" y="2863"/>
                    </a:cubicBezTo>
                    <a:lnTo>
                      <a:pt x="465" y="418"/>
                    </a:lnTo>
                    <a:cubicBezTo>
                      <a:pt x="503" y="427"/>
                      <a:pt x="546" y="427"/>
                      <a:pt x="583" y="427"/>
                    </a:cubicBezTo>
                    <a:cubicBezTo>
                      <a:pt x="849" y="427"/>
                      <a:pt x="1072" y="247"/>
                      <a:pt x="1133" y="1"/>
                    </a:cubicBezTo>
                    <a:lnTo>
                      <a:pt x="2834" y="323"/>
                    </a:lnTo>
                    <a:cubicBezTo>
                      <a:pt x="2825" y="356"/>
                      <a:pt x="2825" y="394"/>
                      <a:pt x="2825" y="427"/>
                    </a:cubicBezTo>
                    <a:cubicBezTo>
                      <a:pt x="2825" y="707"/>
                      <a:pt x="3019" y="934"/>
                      <a:pt x="3280" y="98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51" name="Google Shape;2151;p56"/>
              <p:cNvGrpSpPr/>
              <p:nvPr/>
            </p:nvGrpSpPr>
            <p:grpSpPr>
              <a:xfrm>
                <a:off x="1313518" y="3226314"/>
                <a:ext cx="2314851" cy="895726"/>
                <a:chOff x="1313518" y="3226314"/>
                <a:chExt cx="2314851" cy="895726"/>
              </a:xfrm>
            </p:grpSpPr>
            <p:sp>
              <p:nvSpPr>
                <p:cNvPr id="2152" name="Google Shape;2152;p56"/>
                <p:cNvSpPr/>
                <p:nvPr/>
              </p:nvSpPr>
              <p:spPr>
                <a:xfrm>
                  <a:off x="1741362" y="3319772"/>
                  <a:ext cx="152091" cy="802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0" h="14928" fill="none" extrusionOk="0">
                      <a:moveTo>
                        <a:pt x="2830" y="0"/>
                      </a:moveTo>
                      <a:lnTo>
                        <a:pt x="1" y="14928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3" name="Google Shape;2153;p56"/>
                <p:cNvSpPr/>
                <p:nvPr/>
              </p:nvSpPr>
              <p:spPr>
                <a:xfrm>
                  <a:off x="1522361" y="3278229"/>
                  <a:ext cx="151823" cy="802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14924" fill="none" extrusionOk="0">
                      <a:moveTo>
                        <a:pt x="2825" y="1"/>
                      </a:moveTo>
                      <a:lnTo>
                        <a:pt x="0" y="14924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4" name="Google Shape;2154;p56"/>
                <p:cNvSpPr/>
                <p:nvPr/>
              </p:nvSpPr>
              <p:spPr>
                <a:xfrm>
                  <a:off x="1313518" y="3507709"/>
                  <a:ext cx="314071" cy="614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4" h="11427" extrusionOk="0">
                      <a:moveTo>
                        <a:pt x="4284" y="1"/>
                      </a:moveTo>
                      <a:lnTo>
                        <a:pt x="0" y="10805"/>
                      </a:lnTo>
                      <a:lnTo>
                        <a:pt x="1560" y="11426"/>
                      </a:lnTo>
                      <a:lnTo>
                        <a:pt x="5844" y="621"/>
                      </a:lnTo>
                      <a:lnTo>
                        <a:pt x="428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5" name="Google Shape;2155;p56"/>
                <p:cNvSpPr/>
                <p:nvPr/>
              </p:nvSpPr>
              <p:spPr>
                <a:xfrm>
                  <a:off x="1357587" y="4013534"/>
                  <a:ext cx="49443" cy="49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" h="920" extrusionOk="0">
                      <a:moveTo>
                        <a:pt x="460" y="0"/>
                      </a:moveTo>
                      <a:cubicBezTo>
                        <a:pt x="209" y="0"/>
                        <a:pt x="0" y="209"/>
                        <a:pt x="0" y="460"/>
                      </a:cubicBezTo>
                      <a:cubicBezTo>
                        <a:pt x="0" y="716"/>
                        <a:pt x="209" y="919"/>
                        <a:pt x="460" y="919"/>
                      </a:cubicBezTo>
                      <a:cubicBezTo>
                        <a:pt x="711" y="919"/>
                        <a:pt x="920" y="716"/>
                        <a:pt x="920" y="460"/>
                      </a:cubicBezTo>
                      <a:cubicBezTo>
                        <a:pt x="920" y="209"/>
                        <a:pt x="711" y="0"/>
                        <a:pt x="46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6" name="Google Shape;2156;p56"/>
                <p:cNvSpPr/>
                <p:nvPr/>
              </p:nvSpPr>
              <p:spPr>
                <a:xfrm>
                  <a:off x="1397571" y="3541352"/>
                  <a:ext cx="230287" cy="580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10805" fill="none" extrusionOk="0">
                      <a:moveTo>
                        <a:pt x="0" y="10805"/>
                      </a:moveTo>
                      <a:lnTo>
                        <a:pt x="4284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57" name="Google Shape;2157;p56"/>
                <p:cNvGrpSpPr/>
                <p:nvPr/>
              </p:nvGrpSpPr>
              <p:grpSpPr>
                <a:xfrm>
                  <a:off x="1873031" y="3226314"/>
                  <a:ext cx="1755338" cy="895726"/>
                  <a:chOff x="1873031" y="3226314"/>
                  <a:chExt cx="1755338" cy="895726"/>
                </a:xfrm>
              </p:grpSpPr>
              <p:sp>
                <p:nvSpPr>
                  <p:cNvPr id="2158" name="Google Shape;2158;p56"/>
                  <p:cNvSpPr/>
                  <p:nvPr/>
                </p:nvSpPr>
                <p:spPr>
                  <a:xfrm>
                    <a:off x="1958374" y="3854080"/>
                    <a:ext cx="1669994" cy="2679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074" h="4986" extrusionOk="0">
                        <a:moveTo>
                          <a:pt x="0" y="0"/>
                        </a:moveTo>
                        <a:lnTo>
                          <a:pt x="0" y="4986"/>
                        </a:lnTo>
                        <a:lnTo>
                          <a:pt x="31073" y="4986"/>
                        </a:lnTo>
                        <a:lnTo>
                          <a:pt x="31073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9" name="Google Shape;2159;p56"/>
                  <p:cNvSpPr/>
                  <p:nvPr/>
                </p:nvSpPr>
                <p:spPr>
                  <a:xfrm>
                    <a:off x="3306881" y="3904275"/>
                    <a:ext cx="246839" cy="165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93" h="3086" extrusionOk="0">
                        <a:moveTo>
                          <a:pt x="1" y="0"/>
                        </a:moveTo>
                        <a:lnTo>
                          <a:pt x="1" y="3085"/>
                        </a:lnTo>
                        <a:lnTo>
                          <a:pt x="4593" y="3085"/>
                        </a:lnTo>
                        <a:lnTo>
                          <a:pt x="459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0" name="Google Shape;2160;p56"/>
                  <p:cNvSpPr/>
                  <p:nvPr/>
                </p:nvSpPr>
                <p:spPr>
                  <a:xfrm>
                    <a:off x="3323219" y="3919538"/>
                    <a:ext cx="214486" cy="48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1" h="911" extrusionOk="0">
                        <a:moveTo>
                          <a:pt x="0" y="0"/>
                        </a:moveTo>
                        <a:lnTo>
                          <a:pt x="0" y="910"/>
                        </a:lnTo>
                        <a:lnTo>
                          <a:pt x="3990" y="910"/>
                        </a:lnTo>
                        <a:lnTo>
                          <a:pt x="399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1" name="Google Shape;2161;p56"/>
                  <p:cNvSpPr/>
                  <p:nvPr/>
                </p:nvSpPr>
                <p:spPr>
                  <a:xfrm>
                    <a:off x="3323219" y="3962855"/>
                    <a:ext cx="214486" cy="486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1" h="906" extrusionOk="0">
                        <a:moveTo>
                          <a:pt x="0" y="0"/>
                        </a:moveTo>
                        <a:lnTo>
                          <a:pt x="0" y="905"/>
                        </a:lnTo>
                        <a:lnTo>
                          <a:pt x="3990" y="905"/>
                        </a:lnTo>
                        <a:lnTo>
                          <a:pt x="399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2" name="Google Shape;2162;p56"/>
                  <p:cNvSpPr/>
                  <p:nvPr/>
                </p:nvSpPr>
                <p:spPr>
                  <a:xfrm>
                    <a:off x="3323219" y="4006117"/>
                    <a:ext cx="214486" cy="486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91" h="906" extrusionOk="0">
                        <a:moveTo>
                          <a:pt x="0" y="1"/>
                        </a:moveTo>
                        <a:lnTo>
                          <a:pt x="0" y="906"/>
                        </a:lnTo>
                        <a:lnTo>
                          <a:pt x="3990" y="906"/>
                        </a:lnTo>
                        <a:lnTo>
                          <a:pt x="399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3" name="Google Shape;2163;p56"/>
                  <p:cNvSpPr/>
                  <p:nvPr/>
                </p:nvSpPr>
                <p:spPr>
                  <a:xfrm>
                    <a:off x="2014374" y="3893580"/>
                    <a:ext cx="54" cy="1943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616" fill="none" extrusionOk="0">
                        <a:moveTo>
                          <a:pt x="1" y="0"/>
                        </a:moveTo>
                        <a:lnTo>
                          <a:pt x="1" y="3616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4" name="Google Shape;2164;p56"/>
                  <p:cNvSpPr/>
                  <p:nvPr/>
                </p:nvSpPr>
                <p:spPr>
                  <a:xfrm>
                    <a:off x="2060485" y="3893580"/>
                    <a:ext cx="54" cy="1943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616" fill="none" extrusionOk="0">
                        <a:moveTo>
                          <a:pt x="1" y="0"/>
                        </a:moveTo>
                        <a:lnTo>
                          <a:pt x="1" y="3616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5" name="Google Shape;2165;p56"/>
                  <p:cNvSpPr/>
                  <p:nvPr/>
                </p:nvSpPr>
                <p:spPr>
                  <a:xfrm>
                    <a:off x="2106327" y="3893580"/>
                    <a:ext cx="54" cy="1943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616" fill="none" extrusionOk="0">
                        <a:moveTo>
                          <a:pt x="1" y="0"/>
                        </a:moveTo>
                        <a:lnTo>
                          <a:pt x="1" y="3616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166" name="Google Shape;2166;p56"/>
                  <p:cNvGrpSpPr/>
                  <p:nvPr/>
                </p:nvGrpSpPr>
                <p:grpSpPr>
                  <a:xfrm>
                    <a:off x="1873031" y="3226314"/>
                    <a:ext cx="1725510" cy="627820"/>
                    <a:chOff x="1873031" y="3226314"/>
                    <a:chExt cx="1725510" cy="627820"/>
                  </a:xfrm>
                </p:grpSpPr>
                <p:sp>
                  <p:nvSpPr>
                    <p:cNvPr id="2167" name="Google Shape;2167;p56"/>
                    <p:cNvSpPr/>
                    <p:nvPr/>
                  </p:nvSpPr>
                  <p:spPr>
                    <a:xfrm>
                      <a:off x="2014374" y="3636315"/>
                      <a:ext cx="983165" cy="2178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294" h="4053" extrusionOk="0">
                          <a:moveTo>
                            <a:pt x="1" y="1"/>
                          </a:moveTo>
                          <a:lnTo>
                            <a:pt x="1" y="4052"/>
                          </a:lnTo>
                          <a:lnTo>
                            <a:pt x="16265" y="4052"/>
                          </a:lnTo>
                          <a:cubicBezTo>
                            <a:pt x="16824" y="4052"/>
                            <a:pt x="17331" y="3825"/>
                            <a:pt x="17696" y="3455"/>
                          </a:cubicBezTo>
                          <a:cubicBezTo>
                            <a:pt x="18066" y="3090"/>
                            <a:pt x="18293" y="2583"/>
                            <a:pt x="18293" y="2024"/>
                          </a:cubicBezTo>
                          <a:cubicBezTo>
                            <a:pt x="18293" y="906"/>
                            <a:pt x="17383" y="1"/>
                            <a:pt x="16265" y="1"/>
                          </a:cubicBezTo>
                          <a:close/>
                        </a:path>
                      </a:pathLst>
                    </a:custGeom>
                    <a:solidFill>
                      <a:srgbClr val="E8C24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68" name="Google Shape;2168;p56"/>
                    <p:cNvSpPr/>
                    <p:nvPr/>
                  </p:nvSpPr>
                  <p:spPr>
                    <a:xfrm>
                      <a:off x="2014374" y="3662326"/>
                      <a:ext cx="956885" cy="1655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05" h="3081" extrusionOk="0">
                          <a:moveTo>
                            <a:pt x="1" y="0"/>
                          </a:moveTo>
                          <a:lnTo>
                            <a:pt x="1" y="3080"/>
                          </a:lnTo>
                          <a:lnTo>
                            <a:pt x="16222" y="3080"/>
                          </a:lnTo>
                          <a:cubicBezTo>
                            <a:pt x="16644" y="3080"/>
                            <a:pt x="17042" y="2919"/>
                            <a:pt x="17341" y="2630"/>
                          </a:cubicBezTo>
                          <a:cubicBezTo>
                            <a:pt x="17644" y="2341"/>
                            <a:pt x="17805" y="1953"/>
                            <a:pt x="17805" y="1540"/>
                          </a:cubicBezTo>
                          <a:cubicBezTo>
                            <a:pt x="17805" y="692"/>
                            <a:pt x="17094" y="0"/>
                            <a:pt x="16222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69" name="Google Shape;2169;p56"/>
                    <p:cNvSpPr/>
                    <p:nvPr/>
                  </p:nvSpPr>
                  <p:spPr>
                    <a:xfrm>
                      <a:off x="2232891" y="3636315"/>
                      <a:ext cx="807159" cy="2178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19" h="4053" extrusionOk="0">
                          <a:moveTo>
                            <a:pt x="1" y="1"/>
                          </a:moveTo>
                          <a:lnTo>
                            <a:pt x="1" y="15"/>
                          </a:lnTo>
                          <a:cubicBezTo>
                            <a:pt x="1006" y="138"/>
                            <a:pt x="1778" y="991"/>
                            <a:pt x="1778" y="2024"/>
                          </a:cubicBezTo>
                          <a:cubicBezTo>
                            <a:pt x="1778" y="2583"/>
                            <a:pt x="1550" y="3090"/>
                            <a:pt x="1186" y="3455"/>
                          </a:cubicBezTo>
                          <a:cubicBezTo>
                            <a:pt x="873" y="3768"/>
                            <a:pt x="461" y="3981"/>
                            <a:pt x="1" y="4034"/>
                          </a:cubicBezTo>
                          <a:lnTo>
                            <a:pt x="1" y="4052"/>
                          </a:lnTo>
                          <a:lnTo>
                            <a:pt x="12990" y="4052"/>
                          </a:lnTo>
                          <a:cubicBezTo>
                            <a:pt x="13549" y="4052"/>
                            <a:pt x="14056" y="3825"/>
                            <a:pt x="14421" y="3455"/>
                          </a:cubicBezTo>
                          <a:cubicBezTo>
                            <a:pt x="14791" y="3090"/>
                            <a:pt x="15018" y="2583"/>
                            <a:pt x="15018" y="2024"/>
                          </a:cubicBezTo>
                          <a:cubicBezTo>
                            <a:pt x="15018" y="906"/>
                            <a:pt x="14109" y="1"/>
                            <a:pt x="12990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0" name="Google Shape;2170;p56"/>
                    <p:cNvSpPr/>
                    <p:nvPr/>
                  </p:nvSpPr>
                  <p:spPr>
                    <a:xfrm>
                      <a:off x="2210480" y="3704837"/>
                      <a:ext cx="69113" cy="9098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86" h="1693" extrusionOk="0">
                          <a:moveTo>
                            <a:pt x="1" y="0"/>
                          </a:moveTo>
                          <a:lnTo>
                            <a:pt x="1" y="1692"/>
                          </a:lnTo>
                          <a:lnTo>
                            <a:pt x="641" y="1209"/>
                          </a:lnTo>
                          <a:lnTo>
                            <a:pt x="1285" y="1692"/>
                          </a:lnTo>
                          <a:lnTo>
                            <a:pt x="1285" y="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1" name="Google Shape;2171;p56"/>
                    <p:cNvSpPr/>
                    <p:nvPr/>
                  </p:nvSpPr>
                  <p:spPr>
                    <a:xfrm>
                      <a:off x="2293513" y="3665336"/>
                      <a:ext cx="75723" cy="1567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09" h="2916" fill="none" extrusionOk="0">
                          <a:moveTo>
                            <a:pt x="1" y="1"/>
                          </a:moveTo>
                          <a:cubicBezTo>
                            <a:pt x="1" y="1"/>
                            <a:pt x="1408" y="1285"/>
                            <a:pt x="58" y="2915"/>
                          </a:cubicBez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4738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2" name="Google Shape;2172;p56"/>
                    <p:cNvSpPr/>
                    <p:nvPr/>
                  </p:nvSpPr>
                  <p:spPr>
                    <a:xfrm>
                      <a:off x="2014374" y="3636315"/>
                      <a:ext cx="1584168" cy="2178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477" h="4053" fill="none" extrusionOk="0">
                          <a:moveTo>
                            <a:pt x="1" y="1"/>
                          </a:moveTo>
                          <a:lnTo>
                            <a:pt x="1" y="4052"/>
                          </a:lnTo>
                          <a:lnTo>
                            <a:pt x="29477" y="4052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4738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3" name="Google Shape;2173;p56"/>
                    <p:cNvSpPr/>
                    <p:nvPr/>
                  </p:nvSpPr>
                  <p:spPr>
                    <a:xfrm>
                      <a:off x="2053122" y="3704837"/>
                      <a:ext cx="226471" cy="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214" h="1" fill="none" extrusionOk="0">
                          <a:moveTo>
                            <a:pt x="4213" y="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4738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4" name="Google Shape;2174;p56"/>
                    <p:cNvSpPr/>
                    <p:nvPr/>
                  </p:nvSpPr>
                  <p:spPr>
                    <a:xfrm>
                      <a:off x="1886789" y="3636315"/>
                      <a:ext cx="1093391" cy="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345" h="1" fill="none" extrusionOk="0">
                          <a:moveTo>
                            <a:pt x="20345" y="1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1"/>
                      </a:solidFill>
                      <a:prstDash val="solid"/>
                      <a:miter lim="4738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75" name="Google Shape;2175;p56"/>
                    <p:cNvGrpSpPr/>
                    <p:nvPr/>
                  </p:nvGrpSpPr>
                  <p:grpSpPr>
                    <a:xfrm>
                      <a:off x="1873031" y="3226314"/>
                      <a:ext cx="1168308" cy="408282"/>
                      <a:chOff x="1873031" y="3226314"/>
                      <a:chExt cx="1168308" cy="408282"/>
                    </a:xfrm>
                  </p:grpSpPr>
                  <p:grpSp>
                    <p:nvGrpSpPr>
                      <p:cNvPr id="2176" name="Google Shape;2176;p56"/>
                      <p:cNvGrpSpPr/>
                      <p:nvPr/>
                    </p:nvGrpSpPr>
                    <p:grpSpPr>
                      <a:xfrm>
                        <a:off x="1983580" y="3226314"/>
                        <a:ext cx="982843" cy="217765"/>
                        <a:chOff x="1983580" y="3226314"/>
                        <a:chExt cx="982843" cy="217765"/>
                      </a:xfrm>
                    </p:grpSpPr>
                    <p:sp>
                      <p:nvSpPr>
                        <p:cNvPr id="2177" name="Google Shape;2177;p56"/>
                        <p:cNvSpPr/>
                        <p:nvPr/>
                      </p:nvSpPr>
                      <p:spPr>
                        <a:xfrm>
                          <a:off x="1983580" y="3226314"/>
                          <a:ext cx="982843" cy="21776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288" h="4052" extrusionOk="0">
                              <a:moveTo>
                                <a:pt x="2024" y="0"/>
                              </a:moveTo>
                              <a:cubicBezTo>
                                <a:pt x="906" y="0"/>
                                <a:pt x="0" y="910"/>
                                <a:pt x="0" y="2028"/>
                              </a:cubicBezTo>
                              <a:cubicBezTo>
                                <a:pt x="0" y="2588"/>
                                <a:pt x="223" y="3090"/>
                                <a:pt x="593" y="3459"/>
                              </a:cubicBezTo>
                              <a:cubicBezTo>
                                <a:pt x="958" y="3824"/>
                                <a:pt x="1465" y="4052"/>
                                <a:pt x="2024" y="4052"/>
                              </a:cubicBezTo>
                              <a:lnTo>
                                <a:pt x="18288" y="4052"/>
                              </a:lnTo>
                              <a:lnTo>
                                <a:pt x="18288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lt2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8" name="Google Shape;2178;p56"/>
                        <p:cNvSpPr/>
                        <p:nvPr/>
                      </p:nvSpPr>
                      <p:spPr>
                        <a:xfrm>
                          <a:off x="2009537" y="3252540"/>
                          <a:ext cx="956885" cy="16558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805" h="3081" extrusionOk="0">
                              <a:moveTo>
                                <a:pt x="1584" y="0"/>
                              </a:moveTo>
                              <a:cubicBezTo>
                                <a:pt x="712" y="0"/>
                                <a:pt x="1" y="687"/>
                                <a:pt x="1" y="1540"/>
                              </a:cubicBezTo>
                              <a:cubicBezTo>
                                <a:pt x="1" y="1953"/>
                                <a:pt x="167" y="2336"/>
                                <a:pt x="465" y="2630"/>
                              </a:cubicBezTo>
                              <a:cubicBezTo>
                                <a:pt x="764" y="2919"/>
                                <a:pt x="1162" y="3080"/>
                                <a:pt x="1584" y="3080"/>
                              </a:cubicBezTo>
                              <a:lnTo>
                                <a:pt x="17805" y="3080"/>
                              </a:lnTo>
                              <a:lnTo>
                                <a:pt x="17805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lt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79" name="Google Shape;2179;p56"/>
                        <p:cNvSpPr/>
                        <p:nvPr/>
                      </p:nvSpPr>
                      <p:spPr>
                        <a:xfrm>
                          <a:off x="1983580" y="3226314"/>
                          <a:ext cx="764326" cy="21776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222" h="4052" extrusionOk="0">
                              <a:moveTo>
                                <a:pt x="2024" y="0"/>
                              </a:moveTo>
                              <a:cubicBezTo>
                                <a:pt x="906" y="0"/>
                                <a:pt x="0" y="910"/>
                                <a:pt x="0" y="2028"/>
                              </a:cubicBezTo>
                              <a:cubicBezTo>
                                <a:pt x="0" y="2588"/>
                                <a:pt x="223" y="3090"/>
                                <a:pt x="593" y="3459"/>
                              </a:cubicBezTo>
                              <a:cubicBezTo>
                                <a:pt x="958" y="3824"/>
                                <a:pt x="1465" y="4052"/>
                                <a:pt x="2024" y="4052"/>
                              </a:cubicBezTo>
                              <a:lnTo>
                                <a:pt x="14222" y="4052"/>
                              </a:lnTo>
                              <a:lnTo>
                                <a:pt x="14222" y="4038"/>
                              </a:lnTo>
                              <a:cubicBezTo>
                                <a:pt x="13762" y="3981"/>
                                <a:pt x="13350" y="3772"/>
                                <a:pt x="13037" y="3459"/>
                              </a:cubicBezTo>
                              <a:cubicBezTo>
                                <a:pt x="12672" y="3090"/>
                                <a:pt x="12445" y="2588"/>
                                <a:pt x="12445" y="2028"/>
                              </a:cubicBezTo>
                              <a:cubicBezTo>
                                <a:pt x="12445" y="990"/>
                                <a:pt x="13222" y="137"/>
                                <a:pt x="14222" y="19"/>
                              </a:cubicBezTo>
                              <a:lnTo>
                                <a:pt x="14222" y="0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lt2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0" name="Google Shape;2180;p56"/>
                        <p:cNvSpPr/>
                        <p:nvPr/>
                      </p:nvSpPr>
                      <p:spPr>
                        <a:xfrm>
                          <a:off x="2701526" y="3294782"/>
                          <a:ext cx="68790" cy="9098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80" h="1693" extrusionOk="0">
                              <a:moveTo>
                                <a:pt x="0" y="1"/>
                              </a:moveTo>
                              <a:lnTo>
                                <a:pt x="0" y="1693"/>
                              </a:lnTo>
                              <a:lnTo>
                                <a:pt x="640" y="1209"/>
                              </a:lnTo>
                              <a:lnTo>
                                <a:pt x="1280" y="1693"/>
                              </a:lnTo>
                              <a:lnTo>
                                <a:pt x="1280" y="1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1" name="Google Shape;2181;p56"/>
                        <p:cNvSpPr/>
                        <p:nvPr/>
                      </p:nvSpPr>
                      <p:spPr>
                        <a:xfrm>
                          <a:off x="2602962" y="3252540"/>
                          <a:ext cx="89965" cy="16558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74" h="3081" fill="none" extrusionOk="0">
                              <a:moveTo>
                                <a:pt x="1673" y="0"/>
                              </a:moveTo>
                              <a:cubicBezTo>
                                <a:pt x="1673" y="0"/>
                                <a:pt x="0" y="1213"/>
                                <a:pt x="1631" y="3080"/>
                              </a:cubicBezTo>
                            </a:path>
                          </a:pathLst>
                        </a:custGeom>
                        <a:noFill/>
                        <a:ln w="9525" cap="rnd" cmpd="sng">
                          <a:solidFill>
                            <a:schemeClr val="dk1"/>
                          </a:solidFill>
                          <a:prstDash val="solid"/>
                          <a:miter lim="4738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2" name="Google Shape;2182;p56"/>
                        <p:cNvSpPr/>
                        <p:nvPr/>
                      </p:nvSpPr>
                      <p:spPr>
                        <a:xfrm>
                          <a:off x="2701526" y="3294782"/>
                          <a:ext cx="232060" cy="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318" h="1" fill="none" extrusionOk="0">
                              <a:moveTo>
                                <a:pt x="0" y="1"/>
                              </a:moveTo>
                              <a:lnTo>
                                <a:pt x="4318" y="1"/>
                              </a:lnTo>
                            </a:path>
                          </a:pathLst>
                        </a:custGeom>
                        <a:noFill/>
                        <a:ln w="9525" cap="rnd" cmpd="sng">
                          <a:solidFill>
                            <a:schemeClr val="dk1"/>
                          </a:solidFill>
                          <a:prstDash val="solid"/>
                          <a:miter lim="4738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3" name="Google Shape;2183;p56"/>
                        <p:cNvSpPr/>
                        <p:nvPr/>
                      </p:nvSpPr>
                      <p:spPr>
                        <a:xfrm>
                          <a:off x="2142227" y="3287150"/>
                          <a:ext cx="260866" cy="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854" h="1" fill="none" extrusionOk="0">
                              <a:moveTo>
                                <a:pt x="4853" y="1"/>
                              </a:moveTo>
                              <a:lnTo>
                                <a:pt x="1" y="1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chemeClr val="lt1"/>
                          </a:solidFill>
                          <a:prstDash val="solid"/>
                          <a:miter lim="4738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4" name="Google Shape;2184;p56"/>
                        <p:cNvSpPr/>
                        <p:nvPr/>
                      </p:nvSpPr>
                      <p:spPr>
                        <a:xfrm>
                          <a:off x="2142227" y="3339603"/>
                          <a:ext cx="260866" cy="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854" h="1" fill="none" extrusionOk="0">
                              <a:moveTo>
                                <a:pt x="4853" y="1"/>
                              </a:moveTo>
                              <a:lnTo>
                                <a:pt x="1" y="1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chemeClr val="lt1"/>
                          </a:solidFill>
                          <a:prstDash val="solid"/>
                          <a:miter lim="4738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2185" name="Google Shape;2185;p56"/>
                        <p:cNvSpPr/>
                        <p:nvPr/>
                      </p:nvSpPr>
                      <p:spPr>
                        <a:xfrm>
                          <a:off x="2142227" y="3392109"/>
                          <a:ext cx="260866" cy="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854" h="1" fill="none" extrusionOk="0">
                              <a:moveTo>
                                <a:pt x="4853" y="0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noFill/>
                        <a:ln w="9525" cap="flat" cmpd="sng">
                          <a:solidFill>
                            <a:schemeClr val="lt1"/>
                          </a:solidFill>
                          <a:prstDash val="solid"/>
                          <a:miter lim="4738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  <p:sp>
                    <p:nvSpPr>
                      <p:cNvPr id="2186" name="Google Shape;2186;p56"/>
                      <p:cNvSpPr/>
                      <p:nvPr/>
                    </p:nvSpPr>
                    <p:spPr>
                      <a:xfrm>
                        <a:off x="1873031" y="3443003"/>
                        <a:ext cx="1168308" cy="19159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1739" h="3565" extrusionOk="0">
                            <a:moveTo>
                              <a:pt x="1" y="1"/>
                            </a:moveTo>
                            <a:lnTo>
                              <a:pt x="1" y="3565"/>
                            </a:lnTo>
                            <a:lnTo>
                              <a:pt x="21738" y="3565"/>
                            </a:lnTo>
                            <a:lnTo>
                              <a:pt x="21738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7" name="Google Shape;2187;p56"/>
                      <p:cNvSpPr/>
                      <p:nvPr/>
                    </p:nvSpPr>
                    <p:spPr>
                      <a:xfrm>
                        <a:off x="1886789" y="3444024"/>
                        <a:ext cx="1093391" cy="5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345" h="1" fill="none" extrusionOk="0">
                            <a:moveTo>
                              <a:pt x="20345" y="1"/>
                            </a:moveTo>
                            <a:lnTo>
                              <a:pt x="1" y="1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chemeClr val="dk1"/>
                        </a:solidFill>
                        <a:prstDash val="solid"/>
                        <a:miter lim="4738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8" name="Google Shape;2188;p56"/>
                      <p:cNvSpPr/>
                      <p:nvPr/>
                    </p:nvSpPr>
                    <p:spPr>
                      <a:xfrm>
                        <a:off x="1940532" y="3478957"/>
                        <a:ext cx="192613" cy="12941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584" h="2408" extrusionOk="0">
                            <a:moveTo>
                              <a:pt x="1" y="0"/>
                            </a:moveTo>
                            <a:lnTo>
                              <a:pt x="1" y="2407"/>
                            </a:lnTo>
                            <a:lnTo>
                              <a:pt x="3583" y="2407"/>
                            </a:lnTo>
                            <a:lnTo>
                              <a:pt x="3583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9" name="Google Shape;2189;p56"/>
                      <p:cNvSpPr/>
                      <p:nvPr/>
                    </p:nvSpPr>
                    <p:spPr>
                      <a:xfrm>
                        <a:off x="1952516" y="3488846"/>
                        <a:ext cx="60890" cy="109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33" h="2044" extrusionOk="0">
                            <a:moveTo>
                              <a:pt x="0" y="1"/>
                            </a:moveTo>
                            <a:lnTo>
                              <a:pt x="0" y="2043"/>
                            </a:lnTo>
                            <a:lnTo>
                              <a:pt x="1133" y="2043"/>
                            </a:lnTo>
                            <a:lnTo>
                              <a:pt x="1133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0" name="Google Shape;2190;p56"/>
                      <p:cNvSpPr/>
                      <p:nvPr/>
                    </p:nvSpPr>
                    <p:spPr>
                      <a:xfrm>
                        <a:off x="2006474" y="3488846"/>
                        <a:ext cx="60944" cy="109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34" h="2044" extrusionOk="0">
                            <a:moveTo>
                              <a:pt x="1" y="1"/>
                            </a:moveTo>
                            <a:lnTo>
                              <a:pt x="1" y="2043"/>
                            </a:lnTo>
                            <a:lnTo>
                              <a:pt x="1134" y="2043"/>
                            </a:lnTo>
                            <a:lnTo>
                              <a:pt x="1134" y="1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1" name="Google Shape;2191;p56"/>
                      <p:cNvSpPr/>
                      <p:nvPr/>
                    </p:nvSpPr>
                    <p:spPr>
                      <a:xfrm>
                        <a:off x="2060485" y="3488846"/>
                        <a:ext cx="60675" cy="1098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129" h="2044" extrusionOk="0">
                            <a:moveTo>
                              <a:pt x="1" y="1"/>
                            </a:moveTo>
                            <a:lnTo>
                              <a:pt x="1" y="2043"/>
                            </a:lnTo>
                            <a:lnTo>
                              <a:pt x="1128" y="2043"/>
                            </a:lnTo>
                            <a:lnTo>
                              <a:pt x="1128" y="1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2" name="Google Shape;2192;p56"/>
                      <p:cNvSpPr/>
                      <p:nvPr/>
                    </p:nvSpPr>
                    <p:spPr>
                      <a:xfrm>
                        <a:off x="2920795" y="3478957"/>
                        <a:ext cx="54" cy="1197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" h="2228" fill="none" extrusionOk="0">
                            <a:moveTo>
                              <a:pt x="1" y="0"/>
                            </a:moveTo>
                            <a:lnTo>
                              <a:pt x="1" y="2227"/>
                            </a:lnTo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lt1"/>
                        </a:solidFill>
                        <a:prstDash val="solid"/>
                        <a:miter lim="4738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3" name="Google Shape;2193;p56"/>
                      <p:cNvSpPr/>
                      <p:nvPr/>
                    </p:nvSpPr>
                    <p:spPr>
                      <a:xfrm>
                        <a:off x="2872158" y="3478957"/>
                        <a:ext cx="54" cy="11973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" h="2228" fill="none" extrusionOk="0">
                            <a:moveTo>
                              <a:pt x="1" y="0"/>
                            </a:moveTo>
                            <a:lnTo>
                              <a:pt x="1" y="2227"/>
                            </a:lnTo>
                          </a:path>
                        </a:pathLst>
                      </a:custGeom>
                      <a:noFill/>
                      <a:ln w="9525" cap="flat" cmpd="sng">
                        <a:solidFill>
                          <a:schemeClr val="lt1"/>
                        </a:solidFill>
                        <a:prstDash val="solid"/>
                        <a:miter lim="4738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  <p:grpSp>
            <p:nvGrpSpPr>
              <p:cNvPr id="2194" name="Google Shape;2194;p56"/>
              <p:cNvGrpSpPr/>
              <p:nvPr/>
            </p:nvGrpSpPr>
            <p:grpSpPr>
              <a:xfrm>
                <a:off x="2450387" y="1710936"/>
                <a:ext cx="1285198" cy="2144218"/>
                <a:chOff x="2450387" y="1710936"/>
                <a:chExt cx="1285198" cy="2144218"/>
              </a:xfrm>
            </p:grpSpPr>
            <p:grpSp>
              <p:nvGrpSpPr>
                <p:cNvPr id="2195" name="Google Shape;2195;p56"/>
                <p:cNvGrpSpPr/>
                <p:nvPr/>
              </p:nvGrpSpPr>
              <p:grpSpPr>
                <a:xfrm>
                  <a:off x="3522120" y="1710936"/>
                  <a:ext cx="213465" cy="424888"/>
                  <a:chOff x="3522120" y="1710936"/>
                  <a:chExt cx="213465" cy="424888"/>
                </a:xfrm>
              </p:grpSpPr>
              <p:sp>
                <p:nvSpPr>
                  <p:cNvPr id="2196" name="Google Shape;2196;p56"/>
                  <p:cNvSpPr/>
                  <p:nvPr/>
                </p:nvSpPr>
                <p:spPr>
                  <a:xfrm>
                    <a:off x="3549851" y="1710936"/>
                    <a:ext cx="57881" cy="578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7" h="1077" extrusionOk="0">
                        <a:moveTo>
                          <a:pt x="536" y="1"/>
                        </a:moveTo>
                        <a:cubicBezTo>
                          <a:pt x="437" y="356"/>
                          <a:pt x="356" y="441"/>
                          <a:pt x="1" y="536"/>
                        </a:cubicBezTo>
                        <a:cubicBezTo>
                          <a:pt x="356" y="640"/>
                          <a:pt x="441" y="716"/>
                          <a:pt x="536" y="1076"/>
                        </a:cubicBezTo>
                        <a:cubicBezTo>
                          <a:pt x="636" y="716"/>
                          <a:pt x="716" y="636"/>
                          <a:pt x="1076" y="536"/>
                        </a:cubicBezTo>
                        <a:cubicBezTo>
                          <a:pt x="716" y="441"/>
                          <a:pt x="636" y="356"/>
                          <a:pt x="536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7" name="Google Shape;2197;p56"/>
                  <p:cNvSpPr/>
                  <p:nvPr/>
                </p:nvSpPr>
                <p:spPr>
                  <a:xfrm>
                    <a:off x="3522120" y="2022428"/>
                    <a:ext cx="113343" cy="1133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09" h="2110" extrusionOk="0">
                        <a:moveTo>
                          <a:pt x="1052" y="0"/>
                        </a:moveTo>
                        <a:cubicBezTo>
                          <a:pt x="858" y="702"/>
                          <a:pt x="702" y="858"/>
                          <a:pt x="0" y="1052"/>
                        </a:cubicBezTo>
                        <a:cubicBezTo>
                          <a:pt x="702" y="1247"/>
                          <a:pt x="858" y="1408"/>
                          <a:pt x="1052" y="2109"/>
                        </a:cubicBezTo>
                        <a:cubicBezTo>
                          <a:pt x="1247" y="1408"/>
                          <a:pt x="1408" y="1247"/>
                          <a:pt x="2109" y="1052"/>
                        </a:cubicBezTo>
                        <a:cubicBezTo>
                          <a:pt x="1408" y="863"/>
                          <a:pt x="1247" y="702"/>
                          <a:pt x="105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8" name="Google Shape;2198;p56"/>
                  <p:cNvSpPr/>
                  <p:nvPr/>
                </p:nvSpPr>
                <p:spPr>
                  <a:xfrm>
                    <a:off x="3647125" y="1871143"/>
                    <a:ext cx="88460" cy="884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6" h="1645" extrusionOk="0">
                        <a:moveTo>
                          <a:pt x="826" y="0"/>
                        </a:moveTo>
                        <a:cubicBezTo>
                          <a:pt x="674" y="550"/>
                          <a:pt x="551" y="673"/>
                          <a:pt x="1" y="825"/>
                        </a:cubicBezTo>
                        <a:cubicBezTo>
                          <a:pt x="551" y="972"/>
                          <a:pt x="674" y="1095"/>
                          <a:pt x="826" y="1645"/>
                        </a:cubicBezTo>
                        <a:cubicBezTo>
                          <a:pt x="977" y="1095"/>
                          <a:pt x="1096" y="972"/>
                          <a:pt x="1645" y="825"/>
                        </a:cubicBezTo>
                        <a:cubicBezTo>
                          <a:pt x="1096" y="673"/>
                          <a:pt x="977" y="550"/>
                          <a:pt x="826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199" name="Google Shape;2199;p56"/>
                <p:cNvSpPr/>
                <p:nvPr/>
              </p:nvSpPr>
              <p:spPr>
                <a:xfrm>
                  <a:off x="3348908" y="3527325"/>
                  <a:ext cx="384635" cy="220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7" h="4105" extrusionOk="0">
                      <a:moveTo>
                        <a:pt x="2645" y="0"/>
                      </a:moveTo>
                      <a:lnTo>
                        <a:pt x="1" y="1124"/>
                      </a:lnTo>
                      <a:lnTo>
                        <a:pt x="465" y="4104"/>
                      </a:lnTo>
                      <a:lnTo>
                        <a:pt x="7156" y="1787"/>
                      </a:lnTo>
                      <a:cubicBezTo>
                        <a:pt x="7156" y="1787"/>
                        <a:pt x="6751" y="936"/>
                        <a:pt x="5863" y="936"/>
                      </a:cubicBezTo>
                      <a:cubicBezTo>
                        <a:pt x="5835" y="936"/>
                        <a:pt x="5806" y="937"/>
                        <a:pt x="5777" y="939"/>
                      </a:cubicBezTo>
                      <a:cubicBezTo>
                        <a:pt x="5108" y="979"/>
                        <a:pt x="4586" y="1160"/>
                        <a:pt x="4145" y="1160"/>
                      </a:cubicBezTo>
                      <a:cubicBezTo>
                        <a:pt x="3965" y="1160"/>
                        <a:pt x="3798" y="1130"/>
                        <a:pt x="3640" y="1048"/>
                      </a:cubicBezTo>
                      <a:cubicBezTo>
                        <a:pt x="3090" y="768"/>
                        <a:pt x="2645" y="0"/>
                        <a:pt x="26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0" name="Google Shape;2200;p56"/>
                <p:cNvSpPr/>
                <p:nvPr/>
              </p:nvSpPr>
              <p:spPr>
                <a:xfrm>
                  <a:off x="3369061" y="3663831"/>
                  <a:ext cx="96575" cy="51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954" fill="none" extrusionOk="0">
                      <a:moveTo>
                        <a:pt x="0" y="271"/>
                      </a:moveTo>
                      <a:cubicBezTo>
                        <a:pt x="33" y="256"/>
                        <a:pt x="66" y="247"/>
                        <a:pt x="100" y="233"/>
                      </a:cubicBezTo>
                      <a:cubicBezTo>
                        <a:pt x="773" y="1"/>
                        <a:pt x="1502" y="318"/>
                        <a:pt x="1796" y="95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1" name="Google Shape;2201;p56"/>
                <p:cNvSpPr/>
                <p:nvPr/>
              </p:nvSpPr>
              <p:spPr>
                <a:xfrm>
                  <a:off x="2996679" y="3698710"/>
                  <a:ext cx="374209" cy="156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3" h="2911" extrusionOk="0">
                      <a:moveTo>
                        <a:pt x="3285" y="1"/>
                      </a:moveTo>
                      <a:lnTo>
                        <a:pt x="418" y="200"/>
                      </a:lnTo>
                      <a:lnTo>
                        <a:pt x="1" y="2910"/>
                      </a:lnTo>
                      <a:lnTo>
                        <a:pt x="6962" y="2910"/>
                      </a:lnTo>
                      <a:cubicBezTo>
                        <a:pt x="6962" y="2910"/>
                        <a:pt x="6853" y="2166"/>
                        <a:pt x="5939" y="1911"/>
                      </a:cubicBezTo>
                      <a:cubicBezTo>
                        <a:pt x="5029" y="1655"/>
                        <a:pt x="4308" y="1764"/>
                        <a:pt x="3882" y="1318"/>
                      </a:cubicBezTo>
                      <a:cubicBezTo>
                        <a:pt x="3455" y="873"/>
                        <a:pt x="3285" y="1"/>
                        <a:pt x="328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2" name="Google Shape;2202;p56"/>
                <p:cNvSpPr/>
                <p:nvPr/>
              </p:nvSpPr>
              <p:spPr>
                <a:xfrm>
                  <a:off x="3014253" y="3788890"/>
                  <a:ext cx="73681" cy="61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1" h="1148" fill="none" extrusionOk="0">
                      <a:moveTo>
                        <a:pt x="1" y="0"/>
                      </a:moveTo>
                      <a:cubicBezTo>
                        <a:pt x="712" y="0"/>
                        <a:pt x="1299" y="451"/>
                        <a:pt x="1370" y="114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3" name="Google Shape;2203;p56"/>
                <p:cNvSpPr/>
                <p:nvPr/>
              </p:nvSpPr>
              <p:spPr>
                <a:xfrm>
                  <a:off x="2590494" y="2967651"/>
                  <a:ext cx="650499" cy="74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04" h="13917" extrusionOk="0">
                      <a:moveTo>
                        <a:pt x="4888" y="0"/>
                      </a:moveTo>
                      <a:cubicBezTo>
                        <a:pt x="2476" y="0"/>
                        <a:pt x="195" y="866"/>
                        <a:pt x="195" y="866"/>
                      </a:cubicBezTo>
                      <a:cubicBezTo>
                        <a:pt x="195" y="866"/>
                        <a:pt x="0" y="4434"/>
                        <a:pt x="2758" y="4841"/>
                      </a:cubicBezTo>
                      <a:cubicBezTo>
                        <a:pt x="4498" y="5095"/>
                        <a:pt x="5792" y="5142"/>
                        <a:pt x="6512" y="5142"/>
                      </a:cubicBezTo>
                      <a:cubicBezTo>
                        <a:pt x="6936" y="5142"/>
                        <a:pt x="7161" y="5126"/>
                        <a:pt x="7161" y="5126"/>
                      </a:cubicBezTo>
                      <a:lnTo>
                        <a:pt x="7725" y="13917"/>
                      </a:lnTo>
                      <a:lnTo>
                        <a:pt x="11151" y="13917"/>
                      </a:lnTo>
                      <a:cubicBezTo>
                        <a:pt x="11151" y="13917"/>
                        <a:pt x="12103" y="5244"/>
                        <a:pt x="12023" y="4140"/>
                      </a:cubicBezTo>
                      <a:cubicBezTo>
                        <a:pt x="11947" y="3036"/>
                        <a:pt x="10525" y="1614"/>
                        <a:pt x="7488" y="434"/>
                      </a:cubicBezTo>
                      <a:cubicBezTo>
                        <a:pt x="6674" y="117"/>
                        <a:pt x="5772" y="0"/>
                        <a:pt x="488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4" name="Google Shape;2204;p56"/>
                <p:cNvSpPr/>
                <p:nvPr/>
              </p:nvSpPr>
              <p:spPr>
                <a:xfrm>
                  <a:off x="2686746" y="2956687"/>
                  <a:ext cx="825754" cy="6552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5" h="12192" extrusionOk="0">
                      <a:moveTo>
                        <a:pt x="7923" y="0"/>
                      </a:moveTo>
                      <a:cubicBezTo>
                        <a:pt x="7742" y="0"/>
                        <a:pt x="7554" y="4"/>
                        <a:pt x="7360" y="13"/>
                      </a:cubicBezTo>
                      <a:cubicBezTo>
                        <a:pt x="4104" y="160"/>
                        <a:pt x="1" y="1392"/>
                        <a:pt x="1" y="1392"/>
                      </a:cubicBezTo>
                      <a:cubicBezTo>
                        <a:pt x="1" y="1392"/>
                        <a:pt x="1135" y="4539"/>
                        <a:pt x="3459" y="4539"/>
                      </a:cubicBezTo>
                      <a:cubicBezTo>
                        <a:pt x="3649" y="4539"/>
                        <a:pt x="3846" y="4518"/>
                        <a:pt x="4052" y="4472"/>
                      </a:cubicBezTo>
                      <a:cubicBezTo>
                        <a:pt x="5409" y="4172"/>
                        <a:pt x="6522" y="4097"/>
                        <a:pt x="7297" y="4097"/>
                      </a:cubicBezTo>
                      <a:cubicBezTo>
                        <a:pt x="8078" y="4097"/>
                        <a:pt x="8516" y="4174"/>
                        <a:pt x="8516" y="4174"/>
                      </a:cubicBezTo>
                      <a:lnTo>
                        <a:pt x="12165" y="12192"/>
                      </a:lnTo>
                      <a:lnTo>
                        <a:pt x="15364" y="10979"/>
                      </a:lnTo>
                      <a:cubicBezTo>
                        <a:pt x="15364" y="10979"/>
                        <a:pt x="13748" y="3733"/>
                        <a:pt x="13284" y="2728"/>
                      </a:cubicBezTo>
                      <a:cubicBezTo>
                        <a:pt x="12841" y="1770"/>
                        <a:pt x="11694" y="0"/>
                        <a:pt x="79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5" name="Google Shape;2205;p56"/>
                <p:cNvSpPr/>
                <p:nvPr/>
              </p:nvSpPr>
              <p:spPr>
                <a:xfrm>
                  <a:off x="3126306" y="3048265"/>
                  <a:ext cx="127692" cy="30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" h="5678" fill="none" extrusionOk="0">
                      <a:moveTo>
                        <a:pt x="1863" y="5678"/>
                      </a:moveTo>
                      <a:cubicBezTo>
                        <a:pt x="1863" y="5678"/>
                        <a:pt x="2375" y="3285"/>
                        <a:pt x="2058" y="2318"/>
                      </a:cubicBezTo>
                      <a:cubicBezTo>
                        <a:pt x="1745" y="1346"/>
                        <a:pt x="1" y="1"/>
                        <a:pt x="1" y="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6" name="Google Shape;2206;p56"/>
                <p:cNvSpPr/>
                <p:nvPr/>
              </p:nvSpPr>
              <p:spPr>
                <a:xfrm>
                  <a:off x="2680405" y="3019244"/>
                  <a:ext cx="64706" cy="59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1105" fill="none" extrusionOk="0">
                      <a:moveTo>
                        <a:pt x="1204" y="0"/>
                      </a:moveTo>
                      <a:cubicBezTo>
                        <a:pt x="1062" y="560"/>
                        <a:pt x="569" y="1010"/>
                        <a:pt x="0" y="1104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7" name="Google Shape;2207;p56"/>
                <p:cNvSpPr/>
                <p:nvPr/>
              </p:nvSpPr>
              <p:spPr>
                <a:xfrm>
                  <a:off x="2662025" y="3017470"/>
                  <a:ext cx="72660" cy="108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2" h="2010" fill="none" extrusionOk="0">
                      <a:moveTo>
                        <a:pt x="72" y="0"/>
                      </a:moveTo>
                      <a:cubicBezTo>
                        <a:pt x="1" y="427"/>
                        <a:pt x="96" y="882"/>
                        <a:pt x="328" y="1251"/>
                      </a:cubicBezTo>
                      <a:cubicBezTo>
                        <a:pt x="560" y="1616"/>
                        <a:pt x="934" y="1891"/>
                        <a:pt x="1352" y="2009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8" name="Google Shape;2208;p56"/>
                <p:cNvSpPr/>
                <p:nvPr/>
              </p:nvSpPr>
              <p:spPr>
                <a:xfrm>
                  <a:off x="2638109" y="2150657"/>
                  <a:ext cx="306923" cy="392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1" h="7295" extrusionOk="0">
                      <a:moveTo>
                        <a:pt x="4110" y="0"/>
                      </a:moveTo>
                      <a:cubicBezTo>
                        <a:pt x="3390" y="0"/>
                        <a:pt x="3053" y="2034"/>
                        <a:pt x="2853" y="2666"/>
                      </a:cubicBezTo>
                      <a:cubicBezTo>
                        <a:pt x="2716" y="3116"/>
                        <a:pt x="2261" y="3386"/>
                        <a:pt x="1877" y="3656"/>
                      </a:cubicBezTo>
                      <a:cubicBezTo>
                        <a:pt x="1484" y="3941"/>
                        <a:pt x="1071" y="4216"/>
                        <a:pt x="730" y="4566"/>
                      </a:cubicBezTo>
                      <a:cubicBezTo>
                        <a:pt x="389" y="4912"/>
                        <a:pt x="119" y="5353"/>
                        <a:pt x="57" y="5836"/>
                      </a:cubicBezTo>
                      <a:cubicBezTo>
                        <a:pt x="0" y="6320"/>
                        <a:pt x="195" y="6850"/>
                        <a:pt x="607" y="7111"/>
                      </a:cubicBezTo>
                      <a:cubicBezTo>
                        <a:pt x="823" y="7245"/>
                        <a:pt x="1066" y="7295"/>
                        <a:pt x="1318" y="7295"/>
                      </a:cubicBezTo>
                      <a:cubicBezTo>
                        <a:pt x="1652" y="7295"/>
                        <a:pt x="2003" y="7208"/>
                        <a:pt x="2327" y="7116"/>
                      </a:cubicBezTo>
                      <a:cubicBezTo>
                        <a:pt x="2905" y="6955"/>
                        <a:pt x="3484" y="6793"/>
                        <a:pt x="4062" y="6632"/>
                      </a:cubicBezTo>
                      <a:cubicBezTo>
                        <a:pt x="4488" y="6514"/>
                        <a:pt x="4943" y="6381"/>
                        <a:pt x="5232" y="6040"/>
                      </a:cubicBezTo>
                      <a:cubicBezTo>
                        <a:pt x="5531" y="5689"/>
                        <a:pt x="5583" y="5196"/>
                        <a:pt x="5559" y="4742"/>
                      </a:cubicBezTo>
                      <a:cubicBezTo>
                        <a:pt x="5531" y="4287"/>
                        <a:pt x="5436" y="3832"/>
                        <a:pt x="5488" y="3377"/>
                      </a:cubicBezTo>
                      <a:cubicBezTo>
                        <a:pt x="5535" y="2941"/>
                        <a:pt x="5711" y="2505"/>
                        <a:pt x="5592" y="2083"/>
                      </a:cubicBezTo>
                      <a:cubicBezTo>
                        <a:pt x="5474" y="1680"/>
                        <a:pt x="5118" y="1420"/>
                        <a:pt x="4796" y="1183"/>
                      </a:cubicBezTo>
                      <a:cubicBezTo>
                        <a:pt x="4526" y="988"/>
                        <a:pt x="4502" y="41"/>
                        <a:pt x="4152" y="3"/>
                      </a:cubicBezTo>
                      <a:cubicBezTo>
                        <a:pt x="4138" y="1"/>
                        <a:pt x="4124" y="0"/>
                        <a:pt x="4110" y="0"/>
                      </a:cubicBezTo>
                      <a:close/>
                    </a:path>
                  </a:pathLst>
                </a:custGeom>
                <a:solidFill>
                  <a:srgbClr val="4343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9" name="Google Shape;2209;p56"/>
                <p:cNvSpPr/>
                <p:nvPr/>
              </p:nvSpPr>
              <p:spPr>
                <a:xfrm>
                  <a:off x="2923106" y="2198112"/>
                  <a:ext cx="344866" cy="354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7" h="6595" extrusionOk="0">
                      <a:moveTo>
                        <a:pt x="2744" y="1"/>
                      </a:moveTo>
                      <a:cubicBezTo>
                        <a:pt x="2627" y="1"/>
                        <a:pt x="2511" y="42"/>
                        <a:pt x="2408" y="101"/>
                      </a:cubicBezTo>
                      <a:cubicBezTo>
                        <a:pt x="2128" y="252"/>
                        <a:pt x="1924" y="508"/>
                        <a:pt x="1730" y="755"/>
                      </a:cubicBezTo>
                      <a:cubicBezTo>
                        <a:pt x="1540" y="996"/>
                        <a:pt x="1351" y="1238"/>
                        <a:pt x="1161" y="1480"/>
                      </a:cubicBezTo>
                      <a:cubicBezTo>
                        <a:pt x="1029" y="1645"/>
                        <a:pt x="849" y="1698"/>
                        <a:pt x="697" y="1835"/>
                      </a:cubicBezTo>
                      <a:cubicBezTo>
                        <a:pt x="360" y="2143"/>
                        <a:pt x="52" y="2641"/>
                        <a:pt x="52" y="3110"/>
                      </a:cubicBezTo>
                      <a:cubicBezTo>
                        <a:pt x="0" y="3816"/>
                        <a:pt x="379" y="4475"/>
                        <a:pt x="744" y="5081"/>
                      </a:cubicBezTo>
                      <a:cubicBezTo>
                        <a:pt x="977" y="5470"/>
                        <a:pt x="1228" y="5873"/>
                        <a:pt x="1626" y="6095"/>
                      </a:cubicBezTo>
                      <a:cubicBezTo>
                        <a:pt x="1901" y="6252"/>
                        <a:pt x="2223" y="6304"/>
                        <a:pt x="2540" y="6346"/>
                      </a:cubicBezTo>
                      <a:cubicBezTo>
                        <a:pt x="3166" y="6437"/>
                        <a:pt x="3791" y="6508"/>
                        <a:pt x="4422" y="6564"/>
                      </a:cubicBezTo>
                      <a:cubicBezTo>
                        <a:pt x="4582" y="6581"/>
                        <a:pt x="4748" y="6594"/>
                        <a:pt x="4912" y="6594"/>
                      </a:cubicBezTo>
                      <a:cubicBezTo>
                        <a:pt x="5227" y="6594"/>
                        <a:pt x="5536" y="6545"/>
                        <a:pt x="5791" y="6370"/>
                      </a:cubicBezTo>
                      <a:cubicBezTo>
                        <a:pt x="6308" y="6024"/>
                        <a:pt x="6417" y="5266"/>
                        <a:pt x="6189" y="4688"/>
                      </a:cubicBezTo>
                      <a:cubicBezTo>
                        <a:pt x="5962" y="4105"/>
                        <a:pt x="5478" y="3669"/>
                        <a:pt x="4986" y="3290"/>
                      </a:cubicBezTo>
                      <a:cubicBezTo>
                        <a:pt x="4389" y="2830"/>
                        <a:pt x="3701" y="2427"/>
                        <a:pt x="3398" y="1712"/>
                      </a:cubicBezTo>
                      <a:cubicBezTo>
                        <a:pt x="3242" y="1347"/>
                        <a:pt x="3180" y="949"/>
                        <a:pt x="3166" y="556"/>
                      </a:cubicBezTo>
                      <a:cubicBezTo>
                        <a:pt x="3166" y="418"/>
                        <a:pt x="3161" y="276"/>
                        <a:pt x="3090" y="162"/>
                      </a:cubicBezTo>
                      <a:cubicBezTo>
                        <a:pt x="3019" y="63"/>
                        <a:pt x="2891" y="6"/>
                        <a:pt x="2763" y="1"/>
                      </a:cubicBezTo>
                      <a:cubicBezTo>
                        <a:pt x="2757" y="1"/>
                        <a:pt x="2751" y="1"/>
                        <a:pt x="2744" y="1"/>
                      </a:cubicBezTo>
                      <a:close/>
                    </a:path>
                  </a:pathLst>
                </a:custGeom>
                <a:solidFill>
                  <a:srgbClr val="4343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0" name="Google Shape;2210;p56"/>
                <p:cNvSpPr/>
                <p:nvPr/>
              </p:nvSpPr>
              <p:spPr>
                <a:xfrm>
                  <a:off x="2801003" y="2100247"/>
                  <a:ext cx="297626" cy="24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4608" extrusionOk="0">
                      <a:moveTo>
                        <a:pt x="3172" y="1"/>
                      </a:moveTo>
                      <a:cubicBezTo>
                        <a:pt x="1898" y="1"/>
                        <a:pt x="523" y="780"/>
                        <a:pt x="254" y="2149"/>
                      </a:cubicBezTo>
                      <a:cubicBezTo>
                        <a:pt x="0" y="3419"/>
                        <a:pt x="1192" y="4608"/>
                        <a:pt x="2446" y="4608"/>
                      </a:cubicBezTo>
                      <a:cubicBezTo>
                        <a:pt x="2506" y="4608"/>
                        <a:pt x="2567" y="4605"/>
                        <a:pt x="2628" y="4599"/>
                      </a:cubicBezTo>
                      <a:cubicBezTo>
                        <a:pt x="3282" y="4537"/>
                        <a:pt x="4064" y="4301"/>
                        <a:pt x="4628" y="3974"/>
                      </a:cubicBezTo>
                      <a:cubicBezTo>
                        <a:pt x="5296" y="3590"/>
                        <a:pt x="5537" y="2841"/>
                        <a:pt x="5499" y="2102"/>
                      </a:cubicBezTo>
                      <a:cubicBezTo>
                        <a:pt x="5481" y="1737"/>
                        <a:pt x="5395" y="1424"/>
                        <a:pt x="5263" y="1159"/>
                      </a:cubicBezTo>
                      <a:cubicBezTo>
                        <a:pt x="4871" y="367"/>
                        <a:pt x="4045" y="1"/>
                        <a:pt x="3172" y="1"/>
                      </a:cubicBezTo>
                      <a:close/>
                    </a:path>
                  </a:pathLst>
                </a:custGeom>
                <a:solidFill>
                  <a:srgbClr val="4343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1" name="Google Shape;2211;p56"/>
                <p:cNvSpPr/>
                <p:nvPr/>
              </p:nvSpPr>
              <p:spPr>
                <a:xfrm>
                  <a:off x="2870385" y="2261958"/>
                  <a:ext cx="140644" cy="209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7" h="3899" extrusionOk="0">
                      <a:moveTo>
                        <a:pt x="510" y="1"/>
                      </a:moveTo>
                      <a:cubicBezTo>
                        <a:pt x="470" y="1"/>
                        <a:pt x="434" y="8"/>
                        <a:pt x="422" y="31"/>
                      </a:cubicBezTo>
                      <a:cubicBezTo>
                        <a:pt x="403" y="78"/>
                        <a:pt x="403" y="130"/>
                        <a:pt x="408" y="183"/>
                      </a:cubicBezTo>
                      <a:cubicBezTo>
                        <a:pt x="465" y="1292"/>
                        <a:pt x="323" y="2410"/>
                        <a:pt x="0" y="3471"/>
                      </a:cubicBezTo>
                      <a:cubicBezTo>
                        <a:pt x="38" y="3633"/>
                        <a:pt x="157" y="3855"/>
                        <a:pt x="318" y="3888"/>
                      </a:cubicBezTo>
                      <a:cubicBezTo>
                        <a:pt x="359" y="3896"/>
                        <a:pt x="401" y="3899"/>
                        <a:pt x="442" y="3899"/>
                      </a:cubicBezTo>
                      <a:cubicBezTo>
                        <a:pt x="563" y="3899"/>
                        <a:pt x="685" y="3872"/>
                        <a:pt x="801" y="3836"/>
                      </a:cubicBezTo>
                      <a:cubicBezTo>
                        <a:pt x="896" y="3810"/>
                        <a:pt x="994" y="3800"/>
                        <a:pt x="1094" y="3800"/>
                      </a:cubicBezTo>
                      <a:cubicBezTo>
                        <a:pt x="1351" y="3800"/>
                        <a:pt x="1618" y="3864"/>
                        <a:pt x="1861" y="3864"/>
                      </a:cubicBezTo>
                      <a:cubicBezTo>
                        <a:pt x="2044" y="3864"/>
                        <a:pt x="2213" y="3828"/>
                        <a:pt x="2356" y="3704"/>
                      </a:cubicBezTo>
                      <a:cubicBezTo>
                        <a:pt x="2498" y="3580"/>
                        <a:pt x="2597" y="3424"/>
                        <a:pt x="2616" y="3239"/>
                      </a:cubicBezTo>
                      <a:cubicBezTo>
                        <a:pt x="2322" y="2874"/>
                        <a:pt x="2062" y="1746"/>
                        <a:pt x="2152" y="1287"/>
                      </a:cubicBezTo>
                      <a:cubicBezTo>
                        <a:pt x="1834" y="1187"/>
                        <a:pt x="1498" y="1007"/>
                        <a:pt x="1261" y="780"/>
                      </a:cubicBezTo>
                      <a:cubicBezTo>
                        <a:pt x="1024" y="548"/>
                        <a:pt x="825" y="282"/>
                        <a:pt x="626" y="17"/>
                      </a:cubicBezTo>
                      <a:cubicBezTo>
                        <a:pt x="601" y="9"/>
                        <a:pt x="554" y="1"/>
                        <a:pt x="510" y="1"/>
                      </a:cubicBezTo>
                      <a:close/>
                    </a:path>
                  </a:pathLst>
                </a:custGeom>
                <a:solidFill>
                  <a:srgbClr val="B8A1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2" name="Google Shape;2212;p56"/>
                <p:cNvSpPr/>
                <p:nvPr/>
              </p:nvSpPr>
              <p:spPr>
                <a:xfrm>
                  <a:off x="2894246" y="2143993"/>
                  <a:ext cx="200298" cy="219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7" h="4086" extrusionOk="0">
                      <a:moveTo>
                        <a:pt x="2300" y="1"/>
                      </a:moveTo>
                      <a:cubicBezTo>
                        <a:pt x="1376" y="1"/>
                        <a:pt x="353" y="1032"/>
                        <a:pt x="206" y="1581"/>
                      </a:cubicBezTo>
                      <a:cubicBezTo>
                        <a:pt x="0" y="2364"/>
                        <a:pt x="81" y="4085"/>
                        <a:pt x="1433" y="4085"/>
                      </a:cubicBezTo>
                      <a:cubicBezTo>
                        <a:pt x="1579" y="4085"/>
                        <a:pt x="1740" y="4065"/>
                        <a:pt x="1916" y="4022"/>
                      </a:cubicBezTo>
                      <a:cubicBezTo>
                        <a:pt x="3727" y="3581"/>
                        <a:pt x="3627" y="1363"/>
                        <a:pt x="3603" y="1288"/>
                      </a:cubicBezTo>
                      <a:cubicBezTo>
                        <a:pt x="3321" y="336"/>
                        <a:pt x="2826" y="1"/>
                        <a:pt x="2300" y="1"/>
                      </a:cubicBezTo>
                      <a:close/>
                    </a:path>
                  </a:pathLst>
                </a:custGeom>
                <a:solidFill>
                  <a:srgbClr val="B8A1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3" name="Google Shape;2213;p56"/>
                <p:cNvSpPr/>
                <p:nvPr/>
              </p:nvSpPr>
              <p:spPr>
                <a:xfrm>
                  <a:off x="2839805" y="2184730"/>
                  <a:ext cx="110602" cy="89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" h="1673" extrusionOk="0">
                      <a:moveTo>
                        <a:pt x="898" y="0"/>
                      </a:moveTo>
                      <a:cubicBezTo>
                        <a:pt x="500" y="0"/>
                        <a:pt x="148" y="289"/>
                        <a:pt x="76" y="691"/>
                      </a:cubicBezTo>
                      <a:cubicBezTo>
                        <a:pt x="1" y="1146"/>
                        <a:pt x="304" y="1577"/>
                        <a:pt x="759" y="1658"/>
                      </a:cubicBezTo>
                      <a:cubicBezTo>
                        <a:pt x="813" y="1667"/>
                        <a:pt x="872" y="1672"/>
                        <a:pt x="932" y="1672"/>
                      </a:cubicBezTo>
                      <a:cubicBezTo>
                        <a:pt x="1367" y="1672"/>
                        <a:pt x="1906" y="1422"/>
                        <a:pt x="1977" y="1023"/>
                      </a:cubicBezTo>
                      <a:cubicBezTo>
                        <a:pt x="2057" y="568"/>
                        <a:pt x="1498" y="94"/>
                        <a:pt x="1043" y="13"/>
                      </a:cubicBezTo>
                      <a:cubicBezTo>
                        <a:pt x="994" y="4"/>
                        <a:pt x="946" y="0"/>
                        <a:pt x="898" y="0"/>
                      </a:cubicBezTo>
                      <a:close/>
                    </a:path>
                  </a:pathLst>
                </a:custGeom>
                <a:solidFill>
                  <a:srgbClr val="B8A1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56"/>
                <p:cNvSpPr/>
                <p:nvPr/>
              </p:nvSpPr>
              <p:spPr>
                <a:xfrm>
                  <a:off x="2925632" y="2134642"/>
                  <a:ext cx="166118" cy="10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1" h="1960" extrusionOk="0">
                      <a:moveTo>
                        <a:pt x="1565" y="1"/>
                      </a:moveTo>
                      <a:cubicBezTo>
                        <a:pt x="1459" y="1"/>
                        <a:pt x="1354" y="11"/>
                        <a:pt x="1252" y="31"/>
                      </a:cubicBezTo>
                      <a:cubicBezTo>
                        <a:pt x="740" y="135"/>
                        <a:pt x="323" y="651"/>
                        <a:pt x="1" y="1068"/>
                      </a:cubicBezTo>
                      <a:cubicBezTo>
                        <a:pt x="250" y="1122"/>
                        <a:pt x="503" y="1148"/>
                        <a:pt x="754" y="1148"/>
                      </a:cubicBezTo>
                      <a:cubicBezTo>
                        <a:pt x="1309" y="1148"/>
                        <a:pt x="1860" y="1021"/>
                        <a:pt x="2365" y="779"/>
                      </a:cubicBezTo>
                      <a:cubicBezTo>
                        <a:pt x="2735" y="1059"/>
                        <a:pt x="2972" y="1500"/>
                        <a:pt x="3005" y="1959"/>
                      </a:cubicBezTo>
                      <a:cubicBezTo>
                        <a:pt x="3090" y="1452"/>
                        <a:pt x="3034" y="869"/>
                        <a:pt x="2692" y="481"/>
                      </a:cubicBezTo>
                      <a:cubicBezTo>
                        <a:pt x="2419" y="162"/>
                        <a:pt x="1990" y="1"/>
                        <a:pt x="1565" y="1"/>
                      </a:cubicBezTo>
                      <a:close/>
                    </a:path>
                  </a:pathLst>
                </a:custGeom>
                <a:solidFill>
                  <a:srgbClr val="43434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5" name="Google Shape;2215;p56"/>
                <p:cNvSpPr/>
                <p:nvPr/>
              </p:nvSpPr>
              <p:spPr>
                <a:xfrm>
                  <a:off x="2873663" y="2219770"/>
                  <a:ext cx="16391" cy="1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309" fill="none" extrusionOk="0">
                      <a:moveTo>
                        <a:pt x="304" y="1"/>
                      </a:moveTo>
                      <a:cubicBezTo>
                        <a:pt x="181" y="81"/>
                        <a:pt x="82" y="186"/>
                        <a:pt x="1" y="309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6" name="Google Shape;2216;p56"/>
                <p:cNvSpPr/>
                <p:nvPr/>
              </p:nvSpPr>
              <p:spPr>
                <a:xfrm>
                  <a:off x="2873179" y="2215955"/>
                  <a:ext cx="16123" cy="23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442" fill="none" extrusionOk="0">
                      <a:moveTo>
                        <a:pt x="0" y="1"/>
                      </a:moveTo>
                      <a:cubicBezTo>
                        <a:pt x="124" y="129"/>
                        <a:pt x="223" y="280"/>
                        <a:pt x="299" y="442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7" name="Google Shape;2217;p56"/>
                <p:cNvSpPr/>
                <p:nvPr/>
              </p:nvSpPr>
              <p:spPr>
                <a:xfrm>
                  <a:off x="2981148" y="2281682"/>
                  <a:ext cx="14349" cy="17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" h="323" fill="none" extrusionOk="0">
                      <a:moveTo>
                        <a:pt x="1" y="0"/>
                      </a:moveTo>
                      <a:cubicBezTo>
                        <a:pt x="20" y="143"/>
                        <a:pt x="129" y="271"/>
                        <a:pt x="266" y="32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8" name="Google Shape;2218;p56"/>
                <p:cNvSpPr/>
                <p:nvPr/>
              </p:nvSpPr>
              <p:spPr>
                <a:xfrm>
                  <a:off x="2927190" y="2223855"/>
                  <a:ext cx="49712" cy="49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" h="930" extrusionOk="0">
                      <a:moveTo>
                        <a:pt x="460" y="1"/>
                      </a:moveTo>
                      <a:cubicBezTo>
                        <a:pt x="204" y="1"/>
                        <a:pt x="0" y="209"/>
                        <a:pt x="0" y="465"/>
                      </a:cubicBezTo>
                      <a:cubicBezTo>
                        <a:pt x="0" y="721"/>
                        <a:pt x="204" y="930"/>
                        <a:pt x="460" y="930"/>
                      </a:cubicBezTo>
                      <a:cubicBezTo>
                        <a:pt x="716" y="930"/>
                        <a:pt x="924" y="721"/>
                        <a:pt x="924" y="465"/>
                      </a:cubicBezTo>
                      <a:cubicBezTo>
                        <a:pt x="924" y="209"/>
                        <a:pt x="716" y="1"/>
                        <a:pt x="460" y="1"/>
                      </a:cubicBezTo>
                      <a:close/>
                    </a:path>
                  </a:pathLst>
                </a:custGeom>
                <a:solidFill>
                  <a:srgbClr val="222221">
                    <a:alpha val="1518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9" name="Google Shape;2219;p56"/>
                <p:cNvSpPr/>
                <p:nvPr/>
              </p:nvSpPr>
              <p:spPr>
                <a:xfrm>
                  <a:off x="2918753" y="2322687"/>
                  <a:ext cx="64222" cy="4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" h="778" fill="none" extrusionOk="0">
                      <a:moveTo>
                        <a:pt x="1195" y="749"/>
                      </a:moveTo>
                      <a:cubicBezTo>
                        <a:pt x="546" y="778"/>
                        <a:pt x="190" y="427"/>
                        <a:pt x="1" y="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0" name="Google Shape;2220;p56"/>
                <p:cNvSpPr/>
                <p:nvPr/>
              </p:nvSpPr>
              <p:spPr>
                <a:xfrm>
                  <a:off x="3013501" y="2254434"/>
                  <a:ext cx="21175" cy="36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679" fill="none" extrusionOk="0">
                      <a:moveTo>
                        <a:pt x="394" y="0"/>
                      </a:moveTo>
                      <a:cubicBezTo>
                        <a:pt x="351" y="166"/>
                        <a:pt x="313" y="327"/>
                        <a:pt x="271" y="493"/>
                      </a:cubicBezTo>
                      <a:cubicBezTo>
                        <a:pt x="257" y="550"/>
                        <a:pt x="242" y="607"/>
                        <a:pt x="195" y="640"/>
                      </a:cubicBezTo>
                      <a:cubicBezTo>
                        <a:pt x="138" y="678"/>
                        <a:pt x="67" y="659"/>
                        <a:pt x="1" y="63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1" name="Google Shape;2221;p56"/>
                <p:cNvSpPr/>
                <p:nvPr/>
              </p:nvSpPr>
              <p:spPr>
                <a:xfrm>
                  <a:off x="3056549" y="2265129"/>
                  <a:ext cx="6664" cy="6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" h="124" extrusionOk="0">
                      <a:moveTo>
                        <a:pt x="62" y="0"/>
                      </a:moveTo>
                      <a:cubicBezTo>
                        <a:pt x="29" y="0"/>
                        <a:pt x="0" y="29"/>
                        <a:pt x="0" y="62"/>
                      </a:cubicBezTo>
                      <a:cubicBezTo>
                        <a:pt x="0" y="95"/>
                        <a:pt x="29" y="124"/>
                        <a:pt x="62" y="124"/>
                      </a:cubicBezTo>
                      <a:cubicBezTo>
                        <a:pt x="95" y="124"/>
                        <a:pt x="124" y="95"/>
                        <a:pt x="124" y="62"/>
                      </a:cubicBezTo>
                      <a:cubicBezTo>
                        <a:pt x="124" y="29"/>
                        <a:pt x="95" y="0"/>
                        <a:pt x="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2" name="Google Shape;2222;p56"/>
                <p:cNvSpPr/>
                <p:nvPr/>
              </p:nvSpPr>
              <p:spPr>
                <a:xfrm>
                  <a:off x="3006622" y="2247555"/>
                  <a:ext cx="6449" cy="6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24" extrusionOk="0">
                      <a:moveTo>
                        <a:pt x="58" y="0"/>
                      </a:moveTo>
                      <a:cubicBezTo>
                        <a:pt x="24" y="0"/>
                        <a:pt x="1" y="29"/>
                        <a:pt x="1" y="62"/>
                      </a:cubicBezTo>
                      <a:cubicBezTo>
                        <a:pt x="1" y="95"/>
                        <a:pt x="24" y="124"/>
                        <a:pt x="58" y="124"/>
                      </a:cubicBezTo>
                      <a:cubicBezTo>
                        <a:pt x="95" y="124"/>
                        <a:pt x="119" y="95"/>
                        <a:pt x="119" y="62"/>
                      </a:cubicBezTo>
                      <a:cubicBezTo>
                        <a:pt x="119" y="29"/>
                        <a:pt x="95" y="0"/>
                        <a:pt x="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3" name="Google Shape;2223;p56"/>
                <p:cNvSpPr/>
                <p:nvPr/>
              </p:nvSpPr>
              <p:spPr>
                <a:xfrm>
                  <a:off x="2995443" y="2223855"/>
                  <a:ext cx="28537" cy="5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" h="101" fill="none" extrusionOk="0">
                      <a:moveTo>
                        <a:pt x="531" y="100"/>
                      </a:moveTo>
                      <a:cubicBezTo>
                        <a:pt x="360" y="34"/>
                        <a:pt x="180" y="1"/>
                        <a:pt x="0" y="1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4" name="Google Shape;2224;p56"/>
                <p:cNvSpPr/>
                <p:nvPr/>
              </p:nvSpPr>
              <p:spPr>
                <a:xfrm>
                  <a:off x="3061869" y="2241697"/>
                  <a:ext cx="16875" cy="12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" h="238" fill="none" extrusionOk="0">
                      <a:moveTo>
                        <a:pt x="1" y="0"/>
                      </a:moveTo>
                      <a:cubicBezTo>
                        <a:pt x="119" y="57"/>
                        <a:pt x="224" y="138"/>
                        <a:pt x="314" y="237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5" name="Google Shape;2225;p56"/>
                <p:cNvSpPr/>
                <p:nvPr/>
              </p:nvSpPr>
              <p:spPr>
                <a:xfrm>
                  <a:off x="3090944" y="2201175"/>
                  <a:ext cx="181112" cy="347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0" h="6475" fill="none" extrusionOk="0">
                      <a:moveTo>
                        <a:pt x="0" y="1"/>
                      </a:moveTo>
                      <a:cubicBezTo>
                        <a:pt x="52" y="873"/>
                        <a:pt x="147" y="1716"/>
                        <a:pt x="578" y="2148"/>
                      </a:cubicBezTo>
                      <a:cubicBezTo>
                        <a:pt x="1005" y="2579"/>
                        <a:pt x="1564" y="2854"/>
                        <a:pt x="2071" y="3185"/>
                      </a:cubicBezTo>
                      <a:cubicBezTo>
                        <a:pt x="2583" y="3517"/>
                        <a:pt x="3076" y="3944"/>
                        <a:pt x="3251" y="4527"/>
                      </a:cubicBezTo>
                      <a:cubicBezTo>
                        <a:pt x="3370" y="4910"/>
                        <a:pt x="3332" y="5342"/>
                        <a:pt x="3152" y="5697"/>
                      </a:cubicBezTo>
                      <a:cubicBezTo>
                        <a:pt x="2972" y="6057"/>
                        <a:pt x="2649" y="6342"/>
                        <a:pt x="2270" y="6474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43434D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6" name="Google Shape;2226;p56"/>
                <p:cNvSpPr/>
                <p:nvPr/>
              </p:nvSpPr>
              <p:spPr>
                <a:xfrm>
                  <a:off x="2621825" y="2174949"/>
                  <a:ext cx="214218" cy="3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86" h="6527" fill="none" extrusionOk="0">
                      <a:moveTo>
                        <a:pt x="3986" y="1"/>
                      </a:moveTo>
                      <a:cubicBezTo>
                        <a:pt x="3915" y="261"/>
                        <a:pt x="3739" y="517"/>
                        <a:pt x="3673" y="778"/>
                      </a:cubicBezTo>
                      <a:cubicBezTo>
                        <a:pt x="3583" y="1105"/>
                        <a:pt x="3497" y="1437"/>
                        <a:pt x="3317" y="1726"/>
                      </a:cubicBezTo>
                      <a:cubicBezTo>
                        <a:pt x="2976" y="2294"/>
                        <a:pt x="2351" y="2617"/>
                        <a:pt x="1763" y="2920"/>
                      </a:cubicBezTo>
                      <a:cubicBezTo>
                        <a:pt x="1175" y="3223"/>
                        <a:pt x="559" y="3569"/>
                        <a:pt x="251" y="4157"/>
                      </a:cubicBezTo>
                      <a:cubicBezTo>
                        <a:pt x="24" y="4588"/>
                        <a:pt x="0" y="5124"/>
                        <a:pt x="190" y="5574"/>
                      </a:cubicBezTo>
                      <a:cubicBezTo>
                        <a:pt x="375" y="6024"/>
                        <a:pt x="773" y="6384"/>
                        <a:pt x="1242" y="6526"/>
                      </a:cubicBezTo>
                    </a:path>
                  </a:pathLst>
                </a:custGeom>
                <a:noFill/>
                <a:ln w="9525" cap="flat" cmpd="sng">
                  <a:solidFill>
                    <a:srgbClr val="43434D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7" name="Google Shape;2227;p56"/>
                <p:cNvSpPr/>
                <p:nvPr/>
              </p:nvSpPr>
              <p:spPr>
                <a:xfrm>
                  <a:off x="2450387" y="2399754"/>
                  <a:ext cx="905722" cy="614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3" h="11433" extrusionOk="0">
                      <a:moveTo>
                        <a:pt x="2684" y="7834"/>
                      </a:moveTo>
                      <a:cubicBezTo>
                        <a:pt x="2685" y="7834"/>
                        <a:pt x="2688" y="7834"/>
                        <a:pt x="2693" y="7836"/>
                      </a:cubicBezTo>
                      <a:cubicBezTo>
                        <a:pt x="2697" y="7836"/>
                        <a:pt x="2707" y="7840"/>
                        <a:pt x="2716" y="7845"/>
                      </a:cubicBezTo>
                      <a:cubicBezTo>
                        <a:pt x="2695" y="7838"/>
                        <a:pt x="2682" y="7834"/>
                        <a:pt x="2684" y="7834"/>
                      </a:cubicBezTo>
                      <a:close/>
                      <a:moveTo>
                        <a:pt x="10230" y="1"/>
                      </a:moveTo>
                      <a:cubicBezTo>
                        <a:pt x="10164" y="1"/>
                        <a:pt x="10128" y="2"/>
                        <a:pt x="10128" y="2"/>
                      </a:cubicBezTo>
                      <a:cubicBezTo>
                        <a:pt x="9809" y="413"/>
                        <a:pt x="9458" y="547"/>
                        <a:pt x="9136" y="547"/>
                      </a:cubicBezTo>
                      <a:cubicBezTo>
                        <a:pt x="8532" y="547"/>
                        <a:pt x="8029" y="78"/>
                        <a:pt x="8029" y="78"/>
                      </a:cubicBezTo>
                      <a:cubicBezTo>
                        <a:pt x="8029" y="78"/>
                        <a:pt x="5498" y="320"/>
                        <a:pt x="4242" y="1348"/>
                      </a:cubicBezTo>
                      <a:cubicBezTo>
                        <a:pt x="4242" y="1348"/>
                        <a:pt x="3195" y="2196"/>
                        <a:pt x="2749" y="2703"/>
                      </a:cubicBezTo>
                      <a:cubicBezTo>
                        <a:pt x="1333" y="4343"/>
                        <a:pt x="1" y="6698"/>
                        <a:pt x="176" y="8997"/>
                      </a:cubicBezTo>
                      <a:cubicBezTo>
                        <a:pt x="219" y="9821"/>
                        <a:pt x="868" y="10537"/>
                        <a:pt x="1617" y="10774"/>
                      </a:cubicBezTo>
                      <a:cubicBezTo>
                        <a:pt x="2072" y="10930"/>
                        <a:pt x="2418" y="10963"/>
                        <a:pt x="2806" y="10978"/>
                      </a:cubicBezTo>
                      <a:cubicBezTo>
                        <a:pt x="2802" y="11267"/>
                        <a:pt x="2802" y="11433"/>
                        <a:pt x="2802" y="11433"/>
                      </a:cubicBezTo>
                      <a:lnTo>
                        <a:pt x="15165" y="11101"/>
                      </a:lnTo>
                      <a:cubicBezTo>
                        <a:pt x="15165" y="11101"/>
                        <a:pt x="15213" y="10679"/>
                        <a:pt x="15232" y="9982"/>
                      </a:cubicBezTo>
                      <a:lnTo>
                        <a:pt x="16824" y="9921"/>
                      </a:lnTo>
                      <a:cubicBezTo>
                        <a:pt x="16833" y="9708"/>
                        <a:pt x="16838" y="9494"/>
                        <a:pt x="16838" y="9286"/>
                      </a:cubicBezTo>
                      <a:cubicBezTo>
                        <a:pt x="16852" y="8921"/>
                        <a:pt x="16791" y="8371"/>
                        <a:pt x="16758" y="8011"/>
                      </a:cubicBezTo>
                      <a:cubicBezTo>
                        <a:pt x="16715" y="7708"/>
                        <a:pt x="16649" y="7371"/>
                        <a:pt x="16597" y="7068"/>
                      </a:cubicBezTo>
                      <a:cubicBezTo>
                        <a:pt x="16260" y="5528"/>
                        <a:pt x="15639" y="4040"/>
                        <a:pt x="14800" y="2708"/>
                      </a:cubicBezTo>
                      <a:cubicBezTo>
                        <a:pt x="14331" y="1983"/>
                        <a:pt x="13834" y="1277"/>
                        <a:pt x="13109" y="803"/>
                      </a:cubicBezTo>
                      <a:cubicBezTo>
                        <a:pt x="12139" y="53"/>
                        <a:pt x="10633" y="1"/>
                        <a:pt x="10230" y="1"/>
                      </a:cubicBezTo>
                      <a:close/>
                    </a:path>
                  </a:pathLst>
                </a:custGeom>
                <a:solidFill>
                  <a:srgbClr val="78CD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8" name="Google Shape;2228;p56"/>
                <p:cNvSpPr/>
                <p:nvPr/>
              </p:nvSpPr>
              <p:spPr>
                <a:xfrm>
                  <a:off x="2910638" y="2838991"/>
                  <a:ext cx="127101" cy="118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5" h="2207" extrusionOk="0">
                      <a:moveTo>
                        <a:pt x="851" y="1"/>
                      </a:moveTo>
                      <a:cubicBezTo>
                        <a:pt x="703" y="1"/>
                        <a:pt x="559" y="18"/>
                        <a:pt x="412" y="28"/>
                      </a:cubicBezTo>
                      <a:cubicBezTo>
                        <a:pt x="265" y="32"/>
                        <a:pt x="128" y="37"/>
                        <a:pt x="0" y="42"/>
                      </a:cubicBezTo>
                      <a:lnTo>
                        <a:pt x="0" y="1596"/>
                      </a:lnTo>
                      <a:cubicBezTo>
                        <a:pt x="5" y="1596"/>
                        <a:pt x="14" y="1596"/>
                        <a:pt x="19" y="1591"/>
                      </a:cubicBezTo>
                      <a:cubicBezTo>
                        <a:pt x="365" y="1805"/>
                        <a:pt x="796" y="1957"/>
                        <a:pt x="1210" y="1957"/>
                      </a:cubicBezTo>
                      <a:cubicBezTo>
                        <a:pt x="1341" y="1957"/>
                        <a:pt x="1471" y="1942"/>
                        <a:pt x="1596" y="1909"/>
                      </a:cubicBezTo>
                      <a:lnTo>
                        <a:pt x="1596" y="1909"/>
                      </a:lnTo>
                      <a:cubicBezTo>
                        <a:pt x="1510" y="1940"/>
                        <a:pt x="1492" y="2083"/>
                        <a:pt x="1564" y="2151"/>
                      </a:cubicBezTo>
                      <a:cubicBezTo>
                        <a:pt x="1606" y="2190"/>
                        <a:pt x="1663" y="2206"/>
                        <a:pt x="1721" y="2206"/>
                      </a:cubicBezTo>
                      <a:cubicBezTo>
                        <a:pt x="1768" y="2206"/>
                        <a:pt x="1816" y="2196"/>
                        <a:pt x="1858" y="2179"/>
                      </a:cubicBezTo>
                      <a:cubicBezTo>
                        <a:pt x="2057" y="2099"/>
                        <a:pt x="2189" y="1890"/>
                        <a:pt x="2185" y="1681"/>
                      </a:cubicBezTo>
                      <a:cubicBezTo>
                        <a:pt x="2336" y="1606"/>
                        <a:pt x="2341" y="1260"/>
                        <a:pt x="2322" y="1089"/>
                      </a:cubicBezTo>
                      <a:cubicBezTo>
                        <a:pt x="2308" y="923"/>
                        <a:pt x="2365" y="890"/>
                        <a:pt x="2265" y="753"/>
                      </a:cubicBezTo>
                      <a:cubicBezTo>
                        <a:pt x="2166" y="620"/>
                        <a:pt x="2118" y="573"/>
                        <a:pt x="1943" y="511"/>
                      </a:cubicBezTo>
                      <a:cubicBezTo>
                        <a:pt x="1844" y="402"/>
                        <a:pt x="1479" y="137"/>
                        <a:pt x="1336" y="84"/>
                      </a:cubicBezTo>
                      <a:cubicBezTo>
                        <a:pt x="1163" y="19"/>
                        <a:pt x="1004" y="1"/>
                        <a:pt x="851" y="1"/>
                      </a:cubicBezTo>
                      <a:close/>
                    </a:path>
                  </a:pathLst>
                </a:custGeom>
                <a:solidFill>
                  <a:srgbClr val="B8A19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9" name="Google Shape;2229;p56"/>
                <p:cNvSpPr/>
                <p:nvPr/>
              </p:nvSpPr>
              <p:spPr>
                <a:xfrm>
                  <a:off x="3008664" y="2913263"/>
                  <a:ext cx="16875" cy="14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" h="262" fill="none" extrusionOk="0">
                      <a:moveTo>
                        <a:pt x="313" y="262"/>
                      </a:moveTo>
                      <a:cubicBezTo>
                        <a:pt x="233" y="153"/>
                        <a:pt x="124" y="63"/>
                        <a:pt x="1" y="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0" name="Google Shape;2230;p56"/>
                <p:cNvSpPr/>
                <p:nvPr/>
              </p:nvSpPr>
              <p:spPr>
                <a:xfrm>
                  <a:off x="2997486" y="2935459"/>
                  <a:ext cx="7900" cy="6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124" fill="none" extrusionOk="0">
                      <a:moveTo>
                        <a:pt x="147" y="0"/>
                      </a:moveTo>
                      <a:cubicBezTo>
                        <a:pt x="90" y="33"/>
                        <a:pt x="43" y="71"/>
                        <a:pt x="0" y="12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1" name="Google Shape;2231;p56"/>
                <p:cNvSpPr/>
                <p:nvPr/>
              </p:nvSpPr>
              <p:spPr>
                <a:xfrm>
                  <a:off x="3011459" y="2887037"/>
                  <a:ext cx="24023" cy="10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196" fill="none" extrusionOk="0">
                      <a:moveTo>
                        <a:pt x="446" y="195"/>
                      </a:moveTo>
                      <a:cubicBezTo>
                        <a:pt x="313" y="100"/>
                        <a:pt x="162" y="34"/>
                        <a:pt x="1" y="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2" name="Google Shape;2232;p56"/>
                <p:cNvSpPr/>
                <p:nvPr/>
              </p:nvSpPr>
              <p:spPr>
                <a:xfrm>
                  <a:off x="2999259" y="2864412"/>
                  <a:ext cx="15854" cy="2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" h="38" fill="none" extrusionOk="0">
                      <a:moveTo>
                        <a:pt x="294" y="38"/>
                      </a:moveTo>
                      <a:cubicBezTo>
                        <a:pt x="199" y="10"/>
                        <a:pt x="100" y="0"/>
                        <a:pt x="0" y="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3" name="Google Shape;2233;p56"/>
                <p:cNvSpPr/>
                <p:nvPr/>
              </p:nvSpPr>
              <p:spPr>
                <a:xfrm>
                  <a:off x="2601188" y="2783905"/>
                  <a:ext cx="310524" cy="205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8" h="3830" fill="none" extrusionOk="0">
                      <a:moveTo>
                        <a:pt x="370" y="1"/>
                      </a:moveTo>
                      <a:lnTo>
                        <a:pt x="5711" y="470"/>
                      </a:lnTo>
                      <a:lnTo>
                        <a:pt x="5777" y="3071"/>
                      </a:lnTo>
                      <a:lnTo>
                        <a:pt x="0" y="383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4" name="Google Shape;2234;p56"/>
                <p:cNvSpPr/>
                <p:nvPr/>
              </p:nvSpPr>
              <p:spPr>
                <a:xfrm>
                  <a:off x="2663852" y="2645088"/>
                  <a:ext cx="65243" cy="138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" h="2584" fill="none" extrusionOk="0">
                      <a:moveTo>
                        <a:pt x="1213" y="1"/>
                      </a:moveTo>
                      <a:lnTo>
                        <a:pt x="0" y="2584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5" name="Google Shape;2235;p56"/>
                <p:cNvSpPr/>
                <p:nvPr/>
              </p:nvSpPr>
              <p:spPr>
                <a:xfrm>
                  <a:off x="3126306" y="2645088"/>
                  <a:ext cx="25044" cy="87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1632" fill="none" extrusionOk="0">
                      <a:moveTo>
                        <a:pt x="1" y="1"/>
                      </a:moveTo>
                      <a:lnTo>
                        <a:pt x="465" y="163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miter lim="473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36" name="Google Shape;2236;p56"/>
                <p:cNvGrpSpPr/>
                <p:nvPr/>
              </p:nvGrpSpPr>
              <p:grpSpPr>
                <a:xfrm>
                  <a:off x="2512782" y="2442640"/>
                  <a:ext cx="746806" cy="504803"/>
                  <a:chOff x="2512782" y="2442640"/>
                  <a:chExt cx="746806" cy="504803"/>
                </a:xfrm>
              </p:grpSpPr>
              <p:sp>
                <p:nvSpPr>
                  <p:cNvPr id="2237" name="Google Shape;2237;p56"/>
                  <p:cNvSpPr/>
                  <p:nvPr/>
                </p:nvSpPr>
                <p:spPr>
                  <a:xfrm>
                    <a:off x="3107228" y="2453066"/>
                    <a:ext cx="10265" cy="15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" h="295" fill="none" extrusionOk="0">
                        <a:moveTo>
                          <a:pt x="190" y="1"/>
                        </a:moveTo>
                        <a:cubicBezTo>
                          <a:pt x="124" y="96"/>
                          <a:pt x="62" y="195"/>
                          <a:pt x="1" y="295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8" name="Google Shape;2238;p56"/>
                  <p:cNvSpPr/>
                  <p:nvPr/>
                </p:nvSpPr>
                <p:spPr>
                  <a:xfrm>
                    <a:off x="3028764" y="2550609"/>
                    <a:ext cx="11286" cy="199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0" h="371" fill="none" extrusionOk="0">
                        <a:moveTo>
                          <a:pt x="1" y="1"/>
                        </a:moveTo>
                        <a:cubicBezTo>
                          <a:pt x="72" y="124"/>
                          <a:pt x="138" y="247"/>
                          <a:pt x="209" y="37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9" name="Google Shape;2239;p56"/>
                  <p:cNvSpPr/>
                  <p:nvPr/>
                </p:nvSpPr>
                <p:spPr>
                  <a:xfrm>
                    <a:off x="2891022" y="2493588"/>
                    <a:ext cx="16338" cy="17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323" fill="none" extrusionOk="0">
                        <a:moveTo>
                          <a:pt x="303" y="0"/>
                        </a:moveTo>
                        <a:lnTo>
                          <a:pt x="0" y="322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0" name="Google Shape;2240;p56"/>
                  <p:cNvSpPr/>
                  <p:nvPr/>
                </p:nvSpPr>
                <p:spPr>
                  <a:xfrm>
                    <a:off x="2858400" y="2649925"/>
                    <a:ext cx="4138" cy="22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" h="414" fill="none" extrusionOk="0">
                        <a:moveTo>
                          <a:pt x="76" y="1"/>
                        </a:moveTo>
                        <a:cubicBezTo>
                          <a:pt x="53" y="138"/>
                          <a:pt x="29" y="276"/>
                          <a:pt x="1" y="41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1" name="Google Shape;2241;p56"/>
                  <p:cNvSpPr/>
                  <p:nvPr/>
                </p:nvSpPr>
                <p:spPr>
                  <a:xfrm>
                    <a:off x="2957985" y="2751552"/>
                    <a:ext cx="16338" cy="6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" h="120" fill="none" extrusionOk="0">
                        <a:moveTo>
                          <a:pt x="1" y="1"/>
                        </a:moveTo>
                        <a:cubicBezTo>
                          <a:pt x="110" y="10"/>
                          <a:pt x="214" y="53"/>
                          <a:pt x="304" y="119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2" name="Google Shape;2242;p56"/>
                  <p:cNvSpPr/>
                  <p:nvPr/>
                </p:nvSpPr>
                <p:spPr>
                  <a:xfrm>
                    <a:off x="3154091" y="2574310"/>
                    <a:ext cx="17359" cy="26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" h="484" fill="none" extrusionOk="0">
                        <a:moveTo>
                          <a:pt x="323" y="0"/>
                        </a:moveTo>
                        <a:cubicBezTo>
                          <a:pt x="214" y="162"/>
                          <a:pt x="109" y="323"/>
                          <a:pt x="0" y="484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3" name="Google Shape;2243;p56"/>
                  <p:cNvSpPr/>
                  <p:nvPr/>
                </p:nvSpPr>
                <p:spPr>
                  <a:xfrm>
                    <a:off x="3076165" y="2706731"/>
                    <a:ext cx="7416" cy="189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" h="352" fill="none" extrusionOk="0">
                        <a:moveTo>
                          <a:pt x="0" y="1"/>
                        </a:moveTo>
                        <a:cubicBezTo>
                          <a:pt x="48" y="119"/>
                          <a:pt x="90" y="233"/>
                          <a:pt x="138" y="351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4" name="Google Shape;2244;p56"/>
                  <p:cNvSpPr/>
                  <p:nvPr/>
                </p:nvSpPr>
                <p:spPr>
                  <a:xfrm>
                    <a:off x="3249592" y="2644873"/>
                    <a:ext cx="9996" cy="16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" h="304" fill="none" extrusionOk="0">
                        <a:moveTo>
                          <a:pt x="185" y="0"/>
                        </a:moveTo>
                        <a:cubicBezTo>
                          <a:pt x="95" y="81"/>
                          <a:pt x="29" y="185"/>
                          <a:pt x="1" y="30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5" name="Google Shape;2245;p56"/>
                  <p:cNvSpPr/>
                  <p:nvPr/>
                </p:nvSpPr>
                <p:spPr>
                  <a:xfrm>
                    <a:off x="2803421" y="2738063"/>
                    <a:ext cx="3332" cy="209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" h="390" fill="none" extrusionOk="0">
                        <a:moveTo>
                          <a:pt x="38" y="1"/>
                        </a:moveTo>
                        <a:cubicBezTo>
                          <a:pt x="0" y="129"/>
                          <a:pt x="9" y="266"/>
                          <a:pt x="62" y="389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6" name="Google Shape;2246;p56"/>
                  <p:cNvSpPr/>
                  <p:nvPr/>
                </p:nvSpPr>
                <p:spPr>
                  <a:xfrm>
                    <a:off x="3048648" y="2828458"/>
                    <a:ext cx="5159" cy="250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" h="466" fill="none" extrusionOk="0">
                        <a:moveTo>
                          <a:pt x="95" y="1"/>
                        </a:moveTo>
                        <a:cubicBezTo>
                          <a:pt x="62" y="157"/>
                          <a:pt x="34" y="309"/>
                          <a:pt x="1" y="465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7" name="Google Shape;2247;p56"/>
                  <p:cNvSpPr/>
                  <p:nvPr/>
                </p:nvSpPr>
                <p:spPr>
                  <a:xfrm>
                    <a:off x="2754247" y="2550878"/>
                    <a:ext cx="11501" cy="22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" h="413" fill="none" extrusionOk="0">
                        <a:moveTo>
                          <a:pt x="0" y="0"/>
                        </a:moveTo>
                        <a:cubicBezTo>
                          <a:pt x="71" y="138"/>
                          <a:pt x="143" y="275"/>
                          <a:pt x="214" y="413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8" name="Google Shape;2248;p56"/>
                  <p:cNvSpPr/>
                  <p:nvPr/>
                </p:nvSpPr>
                <p:spPr>
                  <a:xfrm>
                    <a:off x="2967927" y="2626279"/>
                    <a:ext cx="1344" cy="273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" h="508" fill="none" extrusionOk="0">
                        <a:moveTo>
                          <a:pt x="24" y="0"/>
                        </a:moveTo>
                        <a:cubicBezTo>
                          <a:pt x="19" y="171"/>
                          <a:pt x="10" y="341"/>
                          <a:pt x="0" y="50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9" name="Google Shape;2249;p56"/>
                  <p:cNvSpPr/>
                  <p:nvPr/>
                </p:nvSpPr>
                <p:spPr>
                  <a:xfrm>
                    <a:off x="2784558" y="2442640"/>
                    <a:ext cx="22196" cy="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3" h="167" fill="none" extrusionOk="0">
                        <a:moveTo>
                          <a:pt x="413" y="0"/>
                        </a:moveTo>
                        <a:cubicBezTo>
                          <a:pt x="299" y="105"/>
                          <a:pt x="152" y="162"/>
                          <a:pt x="0" y="166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0" name="Google Shape;2250;p56"/>
                  <p:cNvSpPr/>
                  <p:nvPr/>
                </p:nvSpPr>
                <p:spPr>
                  <a:xfrm>
                    <a:off x="2612152" y="2576620"/>
                    <a:ext cx="9942" cy="150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" h="280" fill="none" extrusionOk="0">
                        <a:moveTo>
                          <a:pt x="0" y="0"/>
                        </a:moveTo>
                        <a:lnTo>
                          <a:pt x="185" y="28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1" name="Google Shape;2251;p56"/>
                  <p:cNvSpPr/>
                  <p:nvPr/>
                </p:nvSpPr>
                <p:spPr>
                  <a:xfrm>
                    <a:off x="2628167" y="2689695"/>
                    <a:ext cx="17359" cy="17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3" h="323" fill="none" extrusionOk="0">
                        <a:moveTo>
                          <a:pt x="323" y="0"/>
                        </a:moveTo>
                        <a:cubicBezTo>
                          <a:pt x="195" y="81"/>
                          <a:pt x="81" y="190"/>
                          <a:pt x="1" y="322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2" name="Google Shape;2252;p56"/>
                  <p:cNvSpPr/>
                  <p:nvPr/>
                </p:nvSpPr>
                <p:spPr>
                  <a:xfrm>
                    <a:off x="2521488" y="2723015"/>
                    <a:ext cx="7416" cy="212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" h="395" fill="none" extrusionOk="0">
                        <a:moveTo>
                          <a:pt x="0" y="1"/>
                        </a:moveTo>
                        <a:cubicBezTo>
                          <a:pt x="76" y="119"/>
                          <a:pt x="123" y="257"/>
                          <a:pt x="137" y="394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3" name="Google Shape;2253;p56"/>
                  <p:cNvSpPr/>
                  <p:nvPr/>
                </p:nvSpPr>
                <p:spPr>
                  <a:xfrm>
                    <a:off x="2561204" y="2811153"/>
                    <a:ext cx="2580" cy="224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18" fill="none" extrusionOk="0">
                        <a:moveTo>
                          <a:pt x="48" y="1"/>
                        </a:moveTo>
                        <a:cubicBezTo>
                          <a:pt x="29" y="138"/>
                          <a:pt x="15" y="275"/>
                          <a:pt x="0" y="418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4" name="Google Shape;2254;p56"/>
                  <p:cNvSpPr/>
                  <p:nvPr/>
                </p:nvSpPr>
                <p:spPr>
                  <a:xfrm>
                    <a:off x="2512782" y="2911490"/>
                    <a:ext cx="19938" cy="8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" h="167" fill="none" extrusionOk="0">
                        <a:moveTo>
                          <a:pt x="1" y="167"/>
                        </a:moveTo>
                        <a:cubicBezTo>
                          <a:pt x="124" y="110"/>
                          <a:pt x="247" y="58"/>
                          <a:pt x="371" y="1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5" name="Google Shape;2255;p56"/>
                  <p:cNvSpPr/>
                  <p:nvPr/>
                </p:nvSpPr>
                <p:spPr>
                  <a:xfrm>
                    <a:off x="2656704" y="2878116"/>
                    <a:ext cx="2580" cy="23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" h="437" fill="none" extrusionOk="0">
                        <a:moveTo>
                          <a:pt x="48" y="1"/>
                        </a:moveTo>
                        <a:cubicBezTo>
                          <a:pt x="29" y="148"/>
                          <a:pt x="15" y="295"/>
                          <a:pt x="0" y="437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6" name="Google Shape;2256;p56"/>
                  <p:cNvSpPr/>
                  <p:nvPr/>
                </p:nvSpPr>
                <p:spPr>
                  <a:xfrm>
                    <a:off x="2748389" y="2837164"/>
                    <a:ext cx="13812" cy="150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" h="280" fill="none" extrusionOk="0">
                        <a:moveTo>
                          <a:pt x="0" y="0"/>
                        </a:moveTo>
                        <a:lnTo>
                          <a:pt x="256" y="28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7" name="Google Shape;2257;p56"/>
                  <p:cNvSpPr/>
                  <p:nvPr/>
                </p:nvSpPr>
                <p:spPr>
                  <a:xfrm>
                    <a:off x="2775636" y="2926269"/>
                    <a:ext cx="16123" cy="21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" h="394" fill="none" extrusionOk="0">
                        <a:moveTo>
                          <a:pt x="299" y="1"/>
                        </a:moveTo>
                        <a:cubicBezTo>
                          <a:pt x="200" y="133"/>
                          <a:pt x="100" y="266"/>
                          <a:pt x="0" y="394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8" name="Google Shape;2258;p56"/>
                  <p:cNvSpPr/>
                  <p:nvPr/>
                </p:nvSpPr>
                <p:spPr>
                  <a:xfrm>
                    <a:off x="2855122" y="2843506"/>
                    <a:ext cx="11232" cy="16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" h="300" fill="none" extrusionOk="0">
                        <a:moveTo>
                          <a:pt x="0" y="0"/>
                        </a:moveTo>
                        <a:lnTo>
                          <a:pt x="209" y="299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59" name="Google Shape;2259;p56"/>
                <p:cNvGrpSpPr/>
                <p:nvPr/>
              </p:nvGrpSpPr>
              <p:grpSpPr>
                <a:xfrm>
                  <a:off x="2807989" y="2690178"/>
                  <a:ext cx="752395" cy="324551"/>
                  <a:chOff x="2807989" y="2690178"/>
                  <a:chExt cx="752395" cy="324551"/>
                </a:xfrm>
              </p:grpSpPr>
              <p:sp>
                <p:nvSpPr>
                  <p:cNvPr id="2260" name="Google Shape;2260;p56"/>
                  <p:cNvSpPr/>
                  <p:nvPr/>
                </p:nvSpPr>
                <p:spPr>
                  <a:xfrm>
                    <a:off x="3019627" y="2690178"/>
                    <a:ext cx="540757" cy="287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62" h="5347" extrusionOk="0">
                        <a:moveTo>
                          <a:pt x="2678" y="1"/>
                        </a:moveTo>
                        <a:lnTo>
                          <a:pt x="0" y="5346"/>
                        </a:lnTo>
                        <a:lnTo>
                          <a:pt x="7379" y="5346"/>
                        </a:lnTo>
                        <a:lnTo>
                          <a:pt x="10061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1" name="Google Shape;2261;p56"/>
                  <p:cNvSpPr/>
                  <p:nvPr/>
                </p:nvSpPr>
                <p:spPr>
                  <a:xfrm>
                    <a:off x="2807989" y="2977486"/>
                    <a:ext cx="608204" cy="372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7" h="693" extrusionOk="0">
                        <a:moveTo>
                          <a:pt x="0" y="0"/>
                        </a:moveTo>
                        <a:cubicBezTo>
                          <a:pt x="0" y="384"/>
                          <a:pt x="308" y="692"/>
                          <a:pt x="692" y="692"/>
                        </a:cubicBezTo>
                        <a:lnTo>
                          <a:pt x="10625" y="692"/>
                        </a:lnTo>
                        <a:cubicBezTo>
                          <a:pt x="10625" y="692"/>
                          <a:pt x="11037" y="536"/>
                          <a:pt x="1131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2" name="Google Shape;2262;p56"/>
                  <p:cNvSpPr/>
                  <p:nvPr/>
                </p:nvSpPr>
                <p:spPr>
                  <a:xfrm>
                    <a:off x="2989800" y="2980764"/>
                    <a:ext cx="27086" cy="3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" h="608" fill="none" extrusionOk="0">
                        <a:moveTo>
                          <a:pt x="1" y="607"/>
                        </a:moveTo>
                        <a:cubicBezTo>
                          <a:pt x="276" y="532"/>
                          <a:pt x="480" y="290"/>
                          <a:pt x="503" y="1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lt1"/>
                    </a:solidFill>
                    <a:prstDash val="solid"/>
                    <a:miter lim="4738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3" name="Google Shape;2263;p56"/>
                  <p:cNvSpPr/>
                  <p:nvPr/>
                </p:nvSpPr>
                <p:spPr>
                  <a:xfrm>
                    <a:off x="3275066" y="2816258"/>
                    <a:ext cx="45144" cy="451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0" h="840" extrusionOk="0">
                        <a:moveTo>
                          <a:pt x="417" y="0"/>
                        </a:moveTo>
                        <a:cubicBezTo>
                          <a:pt x="185" y="0"/>
                          <a:pt x="0" y="190"/>
                          <a:pt x="0" y="417"/>
                        </a:cubicBezTo>
                        <a:cubicBezTo>
                          <a:pt x="0" y="650"/>
                          <a:pt x="185" y="839"/>
                          <a:pt x="417" y="839"/>
                        </a:cubicBezTo>
                        <a:cubicBezTo>
                          <a:pt x="650" y="839"/>
                          <a:pt x="839" y="650"/>
                          <a:pt x="839" y="417"/>
                        </a:cubicBezTo>
                        <a:cubicBezTo>
                          <a:pt x="839" y="190"/>
                          <a:pt x="650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264" name="Google Shape;2264;p56"/>
              <p:cNvSpPr/>
              <p:nvPr/>
            </p:nvSpPr>
            <p:spPr>
              <a:xfrm>
                <a:off x="915179" y="4121986"/>
                <a:ext cx="2825996" cy="54"/>
              </a:xfrm>
              <a:custGeom>
                <a:avLst/>
                <a:gdLst/>
                <a:ahLst/>
                <a:cxnLst/>
                <a:rect l="l" t="t" r="r" b="b"/>
                <a:pathLst>
                  <a:path w="52584" h="1" fill="none" extrusionOk="0">
                    <a:moveTo>
                      <a:pt x="5258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5" name="Google Shape;2265;p56"/>
            <p:cNvGrpSpPr/>
            <p:nvPr/>
          </p:nvGrpSpPr>
          <p:grpSpPr>
            <a:xfrm rot="-5400000">
              <a:off x="755839" y="1072367"/>
              <a:ext cx="315666" cy="279859"/>
              <a:chOff x="668189" y="4388392"/>
              <a:chExt cx="315666" cy="279859"/>
            </a:xfrm>
          </p:grpSpPr>
          <p:sp>
            <p:nvSpPr>
              <p:cNvPr id="2266" name="Google Shape;2266;p56"/>
              <p:cNvSpPr/>
              <p:nvPr/>
            </p:nvSpPr>
            <p:spPr>
              <a:xfrm flipH="1">
                <a:off x="864810" y="4388392"/>
                <a:ext cx="119045" cy="119346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56"/>
              <p:cNvSpPr/>
              <p:nvPr/>
            </p:nvSpPr>
            <p:spPr>
              <a:xfrm flipH="1">
                <a:off x="668189" y="4402925"/>
                <a:ext cx="90072" cy="90300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56"/>
              <p:cNvSpPr/>
              <p:nvPr/>
            </p:nvSpPr>
            <p:spPr>
              <a:xfrm flipH="1">
                <a:off x="713225" y="4548900"/>
                <a:ext cx="119050" cy="119351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82" extrusionOk="0">
                    <a:moveTo>
                      <a:pt x="986" y="1"/>
                    </a:moveTo>
                    <a:cubicBezTo>
                      <a:pt x="806" y="659"/>
                      <a:pt x="659" y="811"/>
                      <a:pt x="0" y="991"/>
                    </a:cubicBezTo>
                    <a:cubicBezTo>
                      <a:pt x="659" y="1171"/>
                      <a:pt x="806" y="1323"/>
                      <a:pt x="986" y="1981"/>
                    </a:cubicBezTo>
                    <a:cubicBezTo>
                      <a:pt x="1171" y="1323"/>
                      <a:pt x="1318" y="1171"/>
                      <a:pt x="1977" y="991"/>
                    </a:cubicBezTo>
                    <a:cubicBezTo>
                      <a:pt x="1318" y="811"/>
                      <a:pt x="1171" y="659"/>
                      <a:pt x="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2099FC84-9DD0-2C3F-C708-7E28BBF872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EFC0E-8864-EC2D-D244-1722033A7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844" y="1212726"/>
            <a:ext cx="5398302" cy="453043"/>
          </a:xfrm>
        </p:spPr>
        <p:txBody>
          <a:bodyPr/>
          <a:lstStyle/>
          <a:p>
            <a:r>
              <a:rPr lang="en-US" sz="1500" b="1" dirty="0"/>
              <a:t>Save as workspace your folder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269A0F-C13F-91C3-34FC-CC88D64BA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979" y="1678508"/>
            <a:ext cx="4618120" cy="2827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59F34B-1F2C-BE40-57BD-34CA7DE95CEC}"/>
              </a:ext>
            </a:extLst>
          </p:cNvPr>
          <p:cNvSpPr txBox="1"/>
          <p:nvPr/>
        </p:nvSpPr>
        <p:spPr>
          <a:xfrm>
            <a:off x="260195" y="614741"/>
            <a:ext cx="8653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Python install in Visual Studio Code</a:t>
            </a:r>
          </a:p>
        </p:txBody>
      </p:sp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B90013AB-189A-500E-FA0E-862DC5A4FA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1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EFC0E-8864-EC2D-D244-1722033A7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536" y="614498"/>
            <a:ext cx="7561639" cy="2089643"/>
          </a:xfrm>
        </p:spPr>
        <p:txBody>
          <a:bodyPr/>
          <a:lstStyle/>
          <a:p>
            <a:r>
              <a:rPr lang="en-US" sz="1500" b="1" dirty="0"/>
              <a:t>Install the Python extension</a:t>
            </a:r>
          </a:p>
          <a:p>
            <a:pPr lvl="1"/>
            <a:r>
              <a:rPr lang="en-US" sz="1500" dirty="0"/>
              <a:t>On VS Code's side-panel, click on its Extensions icon (looks like 4-cubes). On the Search bar that appears, search the string Python to locate and install this plugin:</a:t>
            </a:r>
          </a:p>
          <a:p>
            <a:pPr lvl="1"/>
            <a:r>
              <a:rPr lang="en-US" sz="1500" dirty="0"/>
              <a:t> Python (by Microsoft)</a:t>
            </a:r>
          </a:p>
          <a:p>
            <a:pPr marL="152400" indent="0">
              <a:buNone/>
            </a:pPr>
            <a:endParaRPr lang="en-US" b="1" dirty="0"/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2312E2-8FBA-7EE7-1CCA-58383D631E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24"/>
          <a:stretch/>
        </p:blipFill>
        <p:spPr>
          <a:xfrm>
            <a:off x="1590907" y="2086840"/>
            <a:ext cx="6571784" cy="2733501"/>
          </a:xfrm>
          <a:prstGeom prst="rect">
            <a:avLst/>
          </a:prstGeom>
        </p:spPr>
      </p:pic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24E04FED-15E5-2867-A8B7-F23FBDC3B1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6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EFC0E-8864-EC2D-D244-1722033A7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108" y="885104"/>
            <a:ext cx="5398302" cy="649307"/>
          </a:xfrm>
        </p:spPr>
        <p:txBody>
          <a:bodyPr/>
          <a:lstStyle/>
          <a:p>
            <a:r>
              <a:rPr lang="en-US" sz="1500" b="1" dirty="0"/>
              <a:t>Debugging Python Scripts in Visual Studio Code</a:t>
            </a:r>
          </a:p>
          <a:p>
            <a:pPr marL="152400" indent="0">
              <a:buNone/>
            </a:pPr>
            <a:endParaRPr lang="en-US" b="1" dirty="0"/>
          </a:p>
          <a:p>
            <a:pPr marL="596900" lvl="1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2ED96E-5420-1316-787A-F5147BD48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57" y="2077668"/>
            <a:ext cx="5150715" cy="26508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BDE838-9252-5E92-5468-243287D2748E}"/>
              </a:ext>
            </a:extLst>
          </p:cNvPr>
          <p:cNvSpPr txBox="1"/>
          <p:nvPr/>
        </p:nvSpPr>
        <p:spPr>
          <a:xfrm>
            <a:off x="1085385" y="1635512"/>
            <a:ext cx="3791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1:</a:t>
            </a:r>
          </a:p>
        </p:txBody>
      </p:sp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2F30691E-8B6A-A2DA-C3F0-CC274F01EA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6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EFC0E-8864-EC2D-D244-1722033A7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108" y="885104"/>
            <a:ext cx="5398302" cy="649307"/>
          </a:xfrm>
        </p:spPr>
        <p:txBody>
          <a:bodyPr/>
          <a:lstStyle/>
          <a:p>
            <a:r>
              <a:rPr lang="en-US" sz="1500" b="1" dirty="0"/>
              <a:t>Debugging Python Scripts in Visual Studio Code</a:t>
            </a:r>
          </a:p>
          <a:p>
            <a:pPr marL="152400" indent="0">
              <a:buNone/>
            </a:pPr>
            <a:endParaRPr lang="en-US" b="1" dirty="0"/>
          </a:p>
          <a:p>
            <a:pPr marL="5969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DE838-9252-5E92-5468-243287D2748E}"/>
              </a:ext>
            </a:extLst>
          </p:cNvPr>
          <p:cNvSpPr txBox="1"/>
          <p:nvPr/>
        </p:nvSpPr>
        <p:spPr>
          <a:xfrm>
            <a:off x="1085385" y="1635512"/>
            <a:ext cx="2564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2: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E853AF-937F-80F1-C720-FB95D334A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420"/>
          <a:stretch/>
        </p:blipFill>
        <p:spPr>
          <a:xfrm>
            <a:off x="805528" y="2333751"/>
            <a:ext cx="3424501" cy="24386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3C8481-8178-369D-1ED9-D9355BAFC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115" y="2333751"/>
            <a:ext cx="4256307" cy="16063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6D1988-708F-B571-A04B-55DA580868CC}"/>
              </a:ext>
            </a:extLst>
          </p:cNvPr>
          <p:cNvSpPr txBox="1"/>
          <p:nvPr/>
        </p:nvSpPr>
        <p:spPr>
          <a:xfrm>
            <a:off x="5289395" y="1626303"/>
            <a:ext cx="2564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3:</a:t>
            </a:r>
          </a:p>
        </p:txBody>
      </p:sp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7DCA8D9A-23AF-15C9-8A83-0A79E64612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3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EFC0E-8864-EC2D-D244-1722033A7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108" y="885104"/>
            <a:ext cx="5398302" cy="649307"/>
          </a:xfrm>
        </p:spPr>
        <p:txBody>
          <a:bodyPr/>
          <a:lstStyle/>
          <a:p>
            <a:r>
              <a:rPr lang="en-US" sz="1500" b="1" dirty="0"/>
              <a:t>Debugging Python Scripts in Visual Studio Code</a:t>
            </a:r>
          </a:p>
          <a:p>
            <a:pPr marL="152400" indent="0">
              <a:buNone/>
            </a:pPr>
            <a:endParaRPr lang="en-US" sz="1500" b="1" dirty="0"/>
          </a:p>
          <a:p>
            <a:pPr marL="596900" lvl="1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A2D1FC-AEBB-B34D-D210-3A32A64E16E9}"/>
              </a:ext>
            </a:extLst>
          </p:cNvPr>
          <p:cNvSpPr/>
          <p:nvPr/>
        </p:nvSpPr>
        <p:spPr>
          <a:xfrm>
            <a:off x="5061096" y="2106838"/>
            <a:ext cx="3612995" cy="2691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"version": "0.2.0",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"configurations": [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"name": "Python: Current File",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"type": "python",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"request": "launch",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"program": "${file}",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"console": "</a:t>
            </a:r>
            <a:r>
              <a:rPr lang="en-US" dirty="0" err="1">
                <a:solidFill>
                  <a:schemeClr val="tx1"/>
                </a:solidFill>
              </a:rPr>
              <a:t>integratedTerminal</a:t>
            </a:r>
            <a:r>
              <a:rPr lang="en-US" dirty="0">
                <a:solidFill>
                  <a:schemeClr val="tx1"/>
                </a:solidFill>
              </a:rPr>
              <a:t>",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 err="1">
                <a:solidFill>
                  <a:schemeClr val="tx1"/>
                </a:solidFill>
              </a:rPr>
              <a:t>justMyCode</a:t>
            </a:r>
            <a:r>
              <a:rPr lang="en-US" dirty="0">
                <a:solidFill>
                  <a:schemeClr val="tx1"/>
                </a:solidFill>
              </a:rPr>
              <a:t>": true,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 err="1">
                <a:solidFill>
                  <a:schemeClr val="tx1"/>
                </a:solidFill>
              </a:rPr>
              <a:t>cwd</a:t>
            </a:r>
            <a:r>
              <a:rPr lang="en-US" dirty="0">
                <a:solidFill>
                  <a:schemeClr val="tx1"/>
                </a:solidFill>
              </a:rPr>
              <a:t>": "${</a:t>
            </a:r>
            <a:r>
              <a:rPr lang="en-US" dirty="0" err="1">
                <a:solidFill>
                  <a:schemeClr val="tx1"/>
                </a:solidFill>
              </a:rPr>
              <a:t>fileDirname</a:t>
            </a:r>
            <a:r>
              <a:rPr lang="en-US" dirty="0">
                <a:solidFill>
                  <a:schemeClr val="tx1"/>
                </a:solidFill>
              </a:rPr>
              <a:t>}"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} ] }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A4A6CF-6564-A17A-52F8-8A4B85BCCA01}"/>
              </a:ext>
            </a:extLst>
          </p:cNvPr>
          <p:cNvSpPr txBox="1"/>
          <p:nvPr/>
        </p:nvSpPr>
        <p:spPr>
          <a:xfrm>
            <a:off x="1882067" y="2106838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launch.json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245E9-4F9C-4C13-6449-9A89CDD80514}"/>
              </a:ext>
            </a:extLst>
          </p:cNvPr>
          <p:cNvSpPr txBox="1"/>
          <p:nvPr/>
        </p:nvSpPr>
        <p:spPr>
          <a:xfrm>
            <a:off x="1144859" y="1464403"/>
            <a:ext cx="1940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Step 3: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6EC279-8F8B-C10C-9E9F-B3096D690C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811"/>
          <a:stretch/>
        </p:blipFill>
        <p:spPr>
          <a:xfrm>
            <a:off x="469909" y="2460455"/>
            <a:ext cx="4298799" cy="1869442"/>
          </a:xfrm>
          <a:prstGeom prst="rect">
            <a:avLst/>
          </a:prstGeom>
        </p:spPr>
      </p:pic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92FCA926-466A-D4D9-23AE-754AACB5BD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EFC0E-8864-EC2D-D244-1722033A7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94179"/>
            <a:ext cx="7704000" cy="275514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/>
              <a:t>Install the </a:t>
            </a:r>
            <a:r>
              <a:rPr lang="en-US" sz="2000" b="1" dirty="0" err="1"/>
              <a:t>Jupyter</a:t>
            </a:r>
            <a:r>
              <a:rPr lang="en-US" sz="2000" b="1" dirty="0"/>
              <a:t> extensions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0F26D-A65D-B97A-C849-CF0827A96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814" y="2053251"/>
            <a:ext cx="5681177" cy="2338718"/>
          </a:xfrm>
          <a:prstGeom prst="rect">
            <a:avLst/>
          </a:prstGeom>
        </p:spPr>
      </p:pic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F11A0252-C5F6-2D34-F084-1919629B5D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7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5"/>
          <p:cNvSpPr txBox="1">
            <a:spLocks noGrp="1"/>
          </p:cNvSpPr>
          <p:nvPr>
            <p:ph type="subTitle" idx="1"/>
          </p:nvPr>
        </p:nvSpPr>
        <p:spPr>
          <a:xfrm>
            <a:off x="4600527" y="1558941"/>
            <a:ext cx="4065624" cy="16246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</a:rPr>
              <a:t>Let’s write some program in visual studio code</a:t>
            </a:r>
            <a:endParaRPr sz="2800" b="1" dirty="0">
              <a:solidFill>
                <a:srgbClr val="FF0000"/>
              </a:solidFill>
            </a:endParaRPr>
          </a:p>
        </p:txBody>
      </p:sp>
      <p:cxnSp>
        <p:nvCxnSpPr>
          <p:cNvPr id="659" name="Google Shape;659;p35"/>
          <p:cNvCxnSpPr/>
          <p:nvPr/>
        </p:nvCxnSpPr>
        <p:spPr>
          <a:xfrm>
            <a:off x="4698650" y="3588731"/>
            <a:ext cx="373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0" name="Google Shape;660;p35"/>
          <p:cNvGrpSpPr/>
          <p:nvPr/>
        </p:nvGrpSpPr>
        <p:grpSpPr>
          <a:xfrm>
            <a:off x="560771" y="993212"/>
            <a:ext cx="3951468" cy="3214825"/>
            <a:chOff x="560771" y="993212"/>
            <a:chExt cx="3951468" cy="3214825"/>
          </a:xfrm>
        </p:grpSpPr>
        <p:grpSp>
          <p:nvGrpSpPr>
            <p:cNvPr id="661" name="Google Shape;661;p35"/>
            <p:cNvGrpSpPr/>
            <p:nvPr/>
          </p:nvGrpSpPr>
          <p:grpSpPr>
            <a:xfrm>
              <a:off x="560771" y="993212"/>
              <a:ext cx="3920462" cy="3075412"/>
              <a:chOff x="770082" y="908758"/>
              <a:chExt cx="3585242" cy="2812448"/>
            </a:xfrm>
          </p:grpSpPr>
          <p:sp>
            <p:nvSpPr>
              <p:cNvPr id="662" name="Google Shape;662;p35"/>
              <p:cNvSpPr/>
              <p:nvPr/>
            </p:nvSpPr>
            <p:spPr>
              <a:xfrm flipH="1">
                <a:off x="770082" y="908758"/>
                <a:ext cx="3585242" cy="2812448"/>
              </a:xfrm>
              <a:custGeom>
                <a:avLst/>
                <a:gdLst/>
                <a:ahLst/>
                <a:cxnLst/>
                <a:rect l="l" t="t" r="r" b="b"/>
                <a:pathLst>
                  <a:path w="46551" h="36517" extrusionOk="0">
                    <a:moveTo>
                      <a:pt x="27861" y="1"/>
                    </a:moveTo>
                    <a:cubicBezTo>
                      <a:pt x="25658" y="1"/>
                      <a:pt x="23461" y="459"/>
                      <a:pt x="21468" y="1400"/>
                    </a:cubicBezTo>
                    <a:cubicBezTo>
                      <a:pt x="19245" y="2447"/>
                      <a:pt x="17326" y="4025"/>
                      <a:pt x="15274" y="5376"/>
                    </a:cubicBezTo>
                    <a:cubicBezTo>
                      <a:pt x="13952" y="6243"/>
                      <a:pt x="12544" y="7034"/>
                      <a:pt x="11019" y="7499"/>
                    </a:cubicBezTo>
                    <a:cubicBezTo>
                      <a:pt x="9696" y="7897"/>
                      <a:pt x="8422" y="7688"/>
                      <a:pt x="7123" y="8015"/>
                    </a:cubicBezTo>
                    <a:cubicBezTo>
                      <a:pt x="5986" y="8299"/>
                      <a:pt x="4829" y="8626"/>
                      <a:pt x="3896" y="9337"/>
                    </a:cubicBezTo>
                    <a:cubicBezTo>
                      <a:pt x="2986" y="10029"/>
                      <a:pt x="2361" y="11034"/>
                      <a:pt x="1891" y="12076"/>
                    </a:cubicBezTo>
                    <a:cubicBezTo>
                      <a:pt x="1" y="16242"/>
                      <a:pt x="323" y="21246"/>
                      <a:pt x="2356" y="25345"/>
                    </a:cubicBezTo>
                    <a:cubicBezTo>
                      <a:pt x="4384" y="29449"/>
                      <a:pt x="8009" y="32653"/>
                      <a:pt x="12156" y="34581"/>
                    </a:cubicBezTo>
                    <a:cubicBezTo>
                      <a:pt x="14587" y="35714"/>
                      <a:pt x="17231" y="36439"/>
                      <a:pt x="19913" y="36510"/>
                    </a:cubicBezTo>
                    <a:cubicBezTo>
                      <a:pt x="20065" y="36514"/>
                      <a:pt x="20217" y="36516"/>
                      <a:pt x="20368" y="36516"/>
                    </a:cubicBezTo>
                    <a:cubicBezTo>
                      <a:pt x="22002" y="36516"/>
                      <a:pt x="23631" y="36291"/>
                      <a:pt x="25245" y="36017"/>
                    </a:cubicBezTo>
                    <a:cubicBezTo>
                      <a:pt x="29676" y="35273"/>
                      <a:pt x="34215" y="34098"/>
                      <a:pt x="37675" y="31231"/>
                    </a:cubicBezTo>
                    <a:cubicBezTo>
                      <a:pt x="37841" y="31094"/>
                      <a:pt x="38002" y="30951"/>
                      <a:pt x="38158" y="30805"/>
                    </a:cubicBezTo>
                    <a:cubicBezTo>
                      <a:pt x="46551" y="23128"/>
                      <a:pt x="45712" y="7570"/>
                      <a:pt x="35457" y="1930"/>
                    </a:cubicBezTo>
                    <a:cubicBezTo>
                      <a:pt x="33144" y="657"/>
                      <a:pt x="30498" y="1"/>
                      <a:pt x="27861" y="1"/>
                    </a:cubicBezTo>
                    <a:close/>
                  </a:path>
                </a:pathLst>
              </a:custGeom>
              <a:solidFill>
                <a:srgbClr val="857FF0">
                  <a:alpha val="7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5"/>
              <p:cNvSpPr/>
              <p:nvPr/>
            </p:nvSpPr>
            <p:spPr>
              <a:xfrm>
                <a:off x="958742" y="2356687"/>
                <a:ext cx="699704" cy="427832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5555" extrusionOk="0">
                    <a:moveTo>
                      <a:pt x="3607" y="1"/>
                    </a:moveTo>
                    <a:cubicBezTo>
                      <a:pt x="2436" y="1"/>
                      <a:pt x="1484" y="953"/>
                      <a:pt x="1484" y="2124"/>
                    </a:cubicBezTo>
                    <a:cubicBezTo>
                      <a:pt x="1484" y="2129"/>
                      <a:pt x="1484" y="2133"/>
                      <a:pt x="1484" y="2138"/>
                    </a:cubicBezTo>
                    <a:cubicBezTo>
                      <a:pt x="650" y="2247"/>
                      <a:pt x="0" y="2958"/>
                      <a:pt x="0" y="3820"/>
                    </a:cubicBezTo>
                    <a:cubicBezTo>
                      <a:pt x="0" y="4763"/>
                      <a:pt x="763" y="5522"/>
                      <a:pt x="1702" y="5522"/>
                    </a:cubicBezTo>
                    <a:lnTo>
                      <a:pt x="7772" y="5555"/>
                    </a:lnTo>
                    <a:cubicBezTo>
                      <a:pt x="8497" y="5555"/>
                      <a:pt x="9085" y="4967"/>
                      <a:pt x="9085" y="4242"/>
                    </a:cubicBezTo>
                    <a:cubicBezTo>
                      <a:pt x="9085" y="3560"/>
                      <a:pt x="8564" y="3001"/>
                      <a:pt x="7900" y="2939"/>
                    </a:cubicBezTo>
                    <a:cubicBezTo>
                      <a:pt x="7905" y="2868"/>
                      <a:pt x="7914" y="2802"/>
                      <a:pt x="7914" y="2730"/>
                    </a:cubicBezTo>
                    <a:cubicBezTo>
                      <a:pt x="7914" y="1792"/>
                      <a:pt x="7151" y="1029"/>
                      <a:pt x="6213" y="1029"/>
                    </a:cubicBezTo>
                    <a:cubicBezTo>
                      <a:pt x="5962" y="1029"/>
                      <a:pt x="5720" y="1086"/>
                      <a:pt x="5502" y="1186"/>
                    </a:cubicBezTo>
                    <a:cubicBezTo>
                      <a:pt x="5156" y="484"/>
                      <a:pt x="4436" y="1"/>
                      <a:pt x="36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5"/>
              <p:cNvSpPr/>
              <p:nvPr/>
            </p:nvSpPr>
            <p:spPr>
              <a:xfrm>
                <a:off x="3530741" y="1394969"/>
                <a:ext cx="699704" cy="427832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5555" extrusionOk="0">
                    <a:moveTo>
                      <a:pt x="3607" y="1"/>
                    </a:moveTo>
                    <a:cubicBezTo>
                      <a:pt x="2436" y="1"/>
                      <a:pt x="1484" y="949"/>
                      <a:pt x="1484" y="2119"/>
                    </a:cubicBezTo>
                    <a:cubicBezTo>
                      <a:pt x="1484" y="2124"/>
                      <a:pt x="1484" y="2129"/>
                      <a:pt x="1484" y="2138"/>
                    </a:cubicBezTo>
                    <a:cubicBezTo>
                      <a:pt x="650" y="2242"/>
                      <a:pt x="0" y="2953"/>
                      <a:pt x="0" y="3820"/>
                    </a:cubicBezTo>
                    <a:cubicBezTo>
                      <a:pt x="0" y="4759"/>
                      <a:pt x="763" y="5522"/>
                      <a:pt x="1702" y="5522"/>
                    </a:cubicBezTo>
                    <a:lnTo>
                      <a:pt x="7772" y="5555"/>
                    </a:lnTo>
                    <a:cubicBezTo>
                      <a:pt x="8497" y="5555"/>
                      <a:pt x="9085" y="4967"/>
                      <a:pt x="9085" y="4242"/>
                    </a:cubicBezTo>
                    <a:cubicBezTo>
                      <a:pt x="9085" y="3560"/>
                      <a:pt x="8564" y="3001"/>
                      <a:pt x="7900" y="2934"/>
                    </a:cubicBezTo>
                    <a:cubicBezTo>
                      <a:pt x="7910" y="2868"/>
                      <a:pt x="7914" y="2797"/>
                      <a:pt x="7914" y="2726"/>
                    </a:cubicBezTo>
                    <a:cubicBezTo>
                      <a:pt x="7914" y="1787"/>
                      <a:pt x="7151" y="1029"/>
                      <a:pt x="6213" y="1029"/>
                    </a:cubicBezTo>
                    <a:cubicBezTo>
                      <a:pt x="5962" y="1029"/>
                      <a:pt x="5720" y="1086"/>
                      <a:pt x="5502" y="1186"/>
                    </a:cubicBezTo>
                    <a:cubicBezTo>
                      <a:pt x="5156" y="484"/>
                      <a:pt x="4436" y="1"/>
                      <a:pt x="36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5" name="Google Shape;665;p35"/>
            <p:cNvGrpSpPr/>
            <p:nvPr/>
          </p:nvGrpSpPr>
          <p:grpSpPr>
            <a:xfrm flipH="1">
              <a:off x="713174" y="1262273"/>
              <a:ext cx="3693873" cy="2945764"/>
              <a:chOff x="4497780" y="1584106"/>
              <a:chExt cx="4463356" cy="3559406"/>
            </a:xfrm>
          </p:grpSpPr>
          <p:sp>
            <p:nvSpPr>
              <p:cNvPr id="666" name="Google Shape;666;p35"/>
              <p:cNvSpPr/>
              <p:nvPr/>
            </p:nvSpPr>
            <p:spPr>
              <a:xfrm>
                <a:off x="6565454" y="2263362"/>
                <a:ext cx="296873" cy="341514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3894" extrusionOk="0">
                    <a:moveTo>
                      <a:pt x="1980" y="0"/>
                    </a:moveTo>
                    <a:cubicBezTo>
                      <a:pt x="1857" y="0"/>
                      <a:pt x="1736" y="19"/>
                      <a:pt x="1626" y="61"/>
                    </a:cubicBezTo>
                    <a:cubicBezTo>
                      <a:pt x="1375" y="151"/>
                      <a:pt x="1266" y="374"/>
                      <a:pt x="1133" y="587"/>
                    </a:cubicBezTo>
                    <a:cubicBezTo>
                      <a:pt x="678" y="1340"/>
                      <a:pt x="147" y="2037"/>
                      <a:pt x="43" y="2942"/>
                    </a:cubicBezTo>
                    <a:cubicBezTo>
                      <a:pt x="0" y="3264"/>
                      <a:pt x="53" y="3653"/>
                      <a:pt x="332" y="3819"/>
                    </a:cubicBezTo>
                    <a:cubicBezTo>
                      <a:pt x="424" y="3873"/>
                      <a:pt x="528" y="3894"/>
                      <a:pt x="635" y="3894"/>
                    </a:cubicBezTo>
                    <a:cubicBezTo>
                      <a:pt x="782" y="3894"/>
                      <a:pt x="936" y="3854"/>
                      <a:pt x="1076" y="3804"/>
                    </a:cubicBezTo>
                    <a:cubicBezTo>
                      <a:pt x="1730" y="3577"/>
                      <a:pt x="2318" y="3179"/>
                      <a:pt x="2777" y="2662"/>
                    </a:cubicBezTo>
                    <a:cubicBezTo>
                      <a:pt x="3090" y="2316"/>
                      <a:pt x="3346" y="1890"/>
                      <a:pt x="3365" y="1426"/>
                    </a:cubicBezTo>
                    <a:cubicBezTo>
                      <a:pt x="3384" y="952"/>
                      <a:pt x="3133" y="478"/>
                      <a:pt x="2735" y="222"/>
                    </a:cubicBezTo>
                    <a:cubicBezTo>
                      <a:pt x="2527" y="89"/>
                      <a:pt x="2248" y="0"/>
                      <a:pt x="19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5"/>
              <p:cNvSpPr/>
              <p:nvPr/>
            </p:nvSpPr>
            <p:spPr>
              <a:xfrm>
                <a:off x="6468192" y="2966035"/>
                <a:ext cx="1101456" cy="1037257"/>
              </a:xfrm>
              <a:custGeom>
                <a:avLst/>
                <a:gdLst/>
                <a:ahLst/>
                <a:cxnLst/>
                <a:rect l="l" t="t" r="r" b="b"/>
                <a:pathLst>
                  <a:path w="12559" h="11827" extrusionOk="0">
                    <a:moveTo>
                      <a:pt x="1285" y="1"/>
                    </a:moveTo>
                    <a:cubicBezTo>
                      <a:pt x="1285" y="1"/>
                      <a:pt x="1725" y="2797"/>
                      <a:pt x="403" y="6209"/>
                    </a:cubicBezTo>
                    <a:cubicBezTo>
                      <a:pt x="403" y="6209"/>
                      <a:pt x="1" y="11564"/>
                      <a:pt x="6498" y="11819"/>
                    </a:cubicBezTo>
                    <a:cubicBezTo>
                      <a:pt x="6616" y="11824"/>
                      <a:pt x="6733" y="11827"/>
                      <a:pt x="6847" y="11827"/>
                    </a:cubicBezTo>
                    <a:cubicBezTo>
                      <a:pt x="12490" y="11827"/>
                      <a:pt x="12559" y="6204"/>
                      <a:pt x="12559" y="6204"/>
                    </a:cubicBezTo>
                    <a:cubicBezTo>
                      <a:pt x="11232" y="2797"/>
                      <a:pt x="11710" y="1"/>
                      <a:pt x="11710" y="1"/>
                    </a:cubicBezTo>
                    <a:lnTo>
                      <a:pt x="11710" y="1"/>
                    </a:lnTo>
                    <a:lnTo>
                      <a:pt x="6498" y="512"/>
                    </a:lnTo>
                    <a:lnTo>
                      <a:pt x="1285" y="1"/>
                    </a:ln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5"/>
              <p:cNvSpPr/>
              <p:nvPr/>
            </p:nvSpPr>
            <p:spPr>
              <a:xfrm>
                <a:off x="6526777" y="2316247"/>
                <a:ext cx="987179" cy="1087072"/>
              </a:xfrm>
              <a:custGeom>
                <a:avLst/>
                <a:gdLst/>
                <a:ahLst/>
                <a:cxnLst/>
                <a:rect l="l" t="t" r="r" b="b"/>
                <a:pathLst>
                  <a:path w="11256" h="12395" extrusionOk="0">
                    <a:moveTo>
                      <a:pt x="5251" y="0"/>
                    </a:moveTo>
                    <a:cubicBezTo>
                      <a:pt x="4855" y="0"/>
                      <a:pt x="4458" y="21"/>
                      <a:pt x="4067" y="55"/>
                    </a:cubicBezTo>
                    <a:cubicBezTo>
                      <a:pt x="3498" y="107"/>
                      <a:pt x="2920" y="188"/>
                      <a:pt x="2408" y="429"/>
                    </a:cubicBezTo>
                    <a:cubicBezTo>
                      <a:pt x="1659" y="785"/>
                      <a:pt x="1238" y="1477"/>
                      <a:pt x="1039" y="2249"/>
                    </a:cubicBezTo>
                    <a:cubicBezTo>
                      <a:pt x="996" y="2420"/>
                      <a:pt x="953" y="2590"/>
                      <a:pt x="915" y="2756"/>
                    </a:cubicBezTo>
                    <a:cubicBezTo>
                      <a:pt x="825" y="3130"/>
                      <a:pt x="745" y="3500"/>
                      <a:pt x="664" y="3855"/>
                    </a:cubicBezTo>
                    <a:cubicBezTo>
                      <a:pt x="290" y="5543"/>
                      <a:pt x="1" y="7239"/>
                      <a:pt x="347" y="8609"/>
                    </a:cubicBezTo>
                    <a:cubicBezTo>
                      <a:pt x="816" y="10480"/>
                      <a:pt x="2247" y="11807"/>
                      <a:pt x="4228" y="12248"/>
                    </a:cubicBezTo>
                    <a:cubicBezTo>
                      <a:pt x="4668" y="12346"/>
                      <a:pt x="5103" y="12394"/>
                      <a:pt x="5526" y="12394"/>
                    </a:cubicBezTo>
                    <a:cubicBezTo>
                      <a:pt x="7008" y="12394"/>
                      <a:pt x="8347" y="11797"/>
                      <a:pt x="9298" y="10632"/>
                    </a:cubicBezTo>
                    <a:cubicBezTo>
                      <a:pt x="10189" y="9537"/>
                      <a:pt x="10644" y="7850"/>
                      <a:pt x="11023" y="6163"/>
                    </a:cubicBezTo>
                    <a:cubicBezTo>
                      <a:pt x="11085" y="5879"/>
                      <a:pt x="11137" y="5604"/>
                      <a:pt x="11170" y="5329"/>
                    </a:cubicBezTo>
                    <a:cubicBezTo>
                      <a:pt x="11256" y="4595"/>
                      <a:pt x="11213" y="3874"/>
                      <a:pt x="10929" y="3130"/>
                    </a:cubicBezTo>
                    <a:cubicBezTo>
                      <a:pt x="10545" y="2135"/>
                      <a:pt x="9758" y="1296"/>
                      <a:pt x="8825" y="789"/>
                    </a:cubicBezTo>
                    <a:cubicBezTo>
                      <a:pt x="7739" y="200"/>
                      <a:pt x="6495" y="0"/>
                      <a:pt x="5251" y="0"/>
                    </a:cubicBez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5"/>
              <p:cNvSpPr/>
              <p:nvPr/>
            </p:nvSpPr>
            <p:spPr>
              <a:xfrm>
                <a:off x="7325571" y="2691964"/>
                <a:ext cx="457281" cy="367561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4191" extrusionOk="0">
                    <a:moveTo>
                      <a:pt x="2806" y="1"/>
                    </a:moveTo>
                    <a:cubicBezTo>
                      <a:pt x="1736" y="1"/>
                      <a:pt x="464" y="554"/>
                      <a:pt x="252" y="1505"/>
                    </a:cubicBezTo>
                    <a:cubicBezTo>
                      <a:pt x="1" y="2628"/>
                      <a:pt x="1337" y="3889"/>
                      <a:pt x="2465" y="4140"/>
                    </a:cubicBezTo>
                    <a:cubicBezTo>
                      <a:pt x="2618" y="4174"/>
                      <a:pt x="2771" y="4190"/>
                      <a:pt x="2922" y="4190"/>
                    </a:cubicBezTo>
                    <a:cubicBezTo>
                      <a:pt x="3881" y="4190"/>
                      <a:pt x="4745" y="3527"/>
                      <a:pt x="4963" y="2552"/>
                    </a:cubicBezTo>
                    <a:cubicBezTo>
                      <a:pt x="5214" y="1424"/>
                      <a:pt x="4503" y="311"/>
                      <a:pt x="3375" y="60"/>
                    </a:cubicBezTo>
                    <a:cubicBezTo>
                      <a:pt x="3198" y="20"/>
                      <a:pt x="3005" y="1"/>
                      <a:pt x="2806" y="1"/>
                    </a:cubicBez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5"/>
              <p:cNvSpPr/>
              <p:nvPr/>
            </p:nvSpPr>
            <p:spPr>
              <a:xfrm>
                <a:off x="6294453" y="2533924"/>
                <a:ext cx="457281" cy="367561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4191" extrusionOk="0">
                    <a:moveTo>
                      <a:pt x="2292" y="1"/>
                    </a:moveTo>
                    <a:cubicBezTo>
                      <a:pt x="1334" y="1"/>
                      <a:pt x="469" y="664"/>
                      <a:pt x="252" y="1634"/>
                    </a:cubicBezTo>
                    <a:cubicBezTo>
                      <a:pt x="1" y="2762"/>
                      <a:pt x="712" y="3880"/>
                      <a:pt x="1839" y="4132"/>
                    </a:cubicBezTo>
                    <a:cubicBezTo>
                      <a:pt x="2016" y="4171"/>
                      <a:pt x="2208" y="4190"/>
                      <a:pt x="2407" y="4190"/>
                    </a:cubicBezTo>
                    <a:cubicBezTo>
                      <a:pt x="3475" y="4190"/>
                      <a:pt x="4751" y="3637"/>
                      <a:pt x="4962" y="2686"/>
                    </a:cubicBezTo>
                    <a:cubicBezTo>
                      <a:pt x="5213" y="1558"/>
                      <a:pt x="3877" y="302"/>
                      <a:pt x="2749" y="51"/>
                    </a:cubicBezTo>
                    <a:cubicBezTo>
                      <a:pt x="2596" y="17"/>
                      <a:pt x="2443" y="1"/>
                      <a:pt x="2292" y="1"/>
                    </a:cubicBezTo>
                    <a:close/>
                  </a:path>
                </a:pathLst>
              </a:custGeom>
              <a:solidFill>
                <a:srgbClr val="8856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5"/>
              <p:cNvSpPr/>
              <p:nvPr/>
            </p:nvSpPr>
            <p:spPr>
              <a:xfrm>
                <a:off x="7590784" y="2835972"/>
                <a:ext cx="34993" cy="88229"/>
              </a:xfrm>
              <a:custGeom>
                <a:avLst/>
                <a:gdLst/>
                <a:ahLst/>
                <a:cxnLst/>
                <a:rect l="l" t="t" r="r" b="b"/>
                <a:pathLst>
                  <a:path w="399" h="1006" fill="none" extrusionOk="0">
                    <a:moveTo>
                      <a:pt x="0" y="0"/>
                    </a:moveTo>
                    <a:cubicBezTo>
                      <a:pt x="199" y="304"/>
                      <a:pt x="337" y="650"/>
                      <a:pt x="398" y="100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5"/>
              <p:cNvSpPr/>
              <p:nvPr/>
            </p:nvSpPr>
            <p:spPr>
              <a:xfrm>
                <a:off x="7561667" y="2847987"/>
                <a:ext cx="98139" cy="64111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731" fill="none" extrusionOk="0">
                    <a:moveTo>
                      <a:pt x="1119" y="1"/>
                    </a:moveTo>
                    <a:cubicBezTo>
                      <a:pt x="711" y="186"/>
                      <a:pt x="332" y="432"/>
                      <a:pt x="1" y="73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5"/>
              <p:cNvSpPr/>
              <p:nvPr/>
            </p:nvSpPr>
            <p:spPr>
              <a:xfrm>
                <a:off x="6435391" y="2677230"/>
                <a:ext cx="69022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40" fill="none" extrusionOk="0">
                    <a:moveTo>
                      <a:pt x="787" y="0"/>
                    </a:moveTo>
                    <a:cubicBezTo>
                      <a:pt x="479" y="190"/>
                      <a:pt x="209" y="446"/>
                      <a:pt x="0" y="73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5"/>
              <p:cNvSpPr/>
              <p:nvPr/>
            </p:nvSpPr>
            <p:spPr>
              <a:xfrm>
                <a:off x="6436619" y="2658900"/>
                <a:ext cx="61567" cy="9980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138" fill="none" extrusionOk="0">
                    <a:moveTo>
                      <a:pt x="0" y="1"/>
                    </a:moveTo>
                    <a:cubicBezTo>
                      <a:pt x="289" y="342"/>
                      <a:pt x="531" y="726"/>
                      <a:pt x="702" y="113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5"/>
              <p:cNvSpPr/>
              <p:nvPr/>
            </p:nvSpPr>
            <p:spPr>
              <a:xfrm>
                <a:off x="7193053" y="2880261"/>
                <a:ext cx="204084" cy="186192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2123" extrusionOk="0">
                    <a:moveTo>
                      <a:pt x="1162" y="0"/>
                    </a:moveTo>
                    <a:cubicBezTo>
                      <a:pt x="678" y="0"/>
                      <a:pt x="239" y="336"/>
                      <a:pt x="128" y="832"/>
                    </a:cubicBezTo>
                    <a:cubicBezTo>
                      <a:pt x="0" y="1400"/>
                      <a:pt x="360" y="1969"/>
                      <a:pt x="934" y="2097"/>
                    </a:cubicBezTo>
                    <a:cubicBezTo>
                      <a:pt x="1012" y="2114"/>
                      <a:pt x="1090" y="2123"/>
                      <a:pt x="1167" y="2123"/>
                    </a:cubicBezTo>
                    <a:cubicBezTo>
                      <a:pt x="1653" y="2123"/>
                      <a:pt x="2089" y="1787"/>
                      <a:pt x="2199" y="1291"/>
                    </a:cubicBezTo>
                    <a:cubicBezTo>
                      <a:pt x="2327" y="718"/>
                      <a:pt x="1967" y="154"/>
                      <a:pt x="1393" y="26"/>
                    </a:cubicBezTo>
                    <a:cubicBezTo>
                      <a:pt x="1316" y="9"/>
                      <a:pt x="1238" y="0"/>
                      <a:pt x="1162" y="0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5"/>
              <p:cNvSpPr/>
              <p:nvPr/>
            </p:nvSpPr>
            <p:spPr>
              <a:xfrm>
                <a:off x="7555440" y="2827289"/>
                <a:ext cx="105682" cy="96824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104" extrusionOk="0">
                    <a:moveTo>
                      <a:pt x="602" y="1"/>
                    </a:moveTo>
                    <a:cubicBezTo>
                      <a:pt x="352" y="1"/>
                      <a:pt x="124" y="177"/>
                      <a:pt x="67" y="431"/>
                    </a:cubicBezTo>
                    <a:cubicBezTo>
                      <a:pt x="1" y="730"/>
                      <a:pt x="185" y="1023"/>
                      <a:pt x="484" y="1090"/>
                    </a:cubicBezTo>
                    <a:cubicBezTo>
                      <a:pt x="524" y="1099"/>
                      <a:pt x="563" y="1103"/>
                      <a:pt x="602" y="1103"/>
                    </a:cubicBezTo>
                    <a:cubicBezTo>
                      <a:pt x="853" y="1103"/>
                      <a:pt x="1080" y="927"/>
                      <a:pt x="1138" y="673"/>
                    </a:cubicBezTo>
                    <a:cubicBezTo>
                      <a:pt x="1204" y="374"/>
                      <a:pt x="1019" y="80"/>
                      <a:pt x="721" y="14"/>
                    </a:cubicBezTo>
                    <a:cubicBezTo>
                      <a:pt x="681" y="5"/>
                      <a:pt x="641" y="1"/>
                      <a:pt x="602" y="1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5"/>
              <p:cNvSpPr/>
              <p:nvPr/>
            </p:nvSpPr>
            <p:spPr>
              <a:xfrm>
                <a:off x="6403380" y="2667320"/>
                <a:ext cx="105594" cy="96736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103" extrusionOk="0">
                    <a:moveTo>
                      <a:pt x="602" y="0"/>
                    </a:moveTo>
                    <a:cubicBezTo>
                      <a:pt x="352" y="0"/>
                      <a:pt x="124" y="176"/>
                      <a:pt x="67" y="431"/>
                    </a:cubicBezTo>
                    <a:cubicBezTo>
                      <a:pt x="0" y="729"/>
                      <a:pt x="185" y="1023"/>
                      <a:pt x="484" y="1089"/>
                    </a:cubicBezTo>
                    <a:cubicBezTo>
                      <a:pt x="523" y="1098"/>
                      <a:pt x="563" y="1103"/>
                      <a:pt x="602" y="1103"/>
                    </a:cubicBezTo>
                    <a:cubicBezTo>
                      <a:pt x="853" y="1103"/>
                      <a:pt x="1080" y="926"/>
                      <a:pt x="1138" y="672"/>
                    </a:cubicBezTo>
                    <a:cubicBezTo>
                      <a:pt x="1204" y="374"/>
                      <a:pt x="1019" y="80"/>
                      <a:pt x="721" y="14"/>
                    </a:cubicBezTo>
                    <a:cubicBezTo>
                      <a:pt x="681" y="5"/>
                      <a:pt x="641" y="0"/>
                      <a:pt x="602" y="0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5"/>
              <p:cNvSpPr/>
              <p:nvPr/>
            </p:nvSpPr>
            <p:spPr>
              <a:xfrm>
                <a:off x="6559227" y="2755110"/>
                <a:ext cx="203733" cy="186280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124" extrusionOk="0">
                    <a:moveTo>
                      <a:pt x="1161" y="1"/>
                    </a:moveTo>
                    <a:cubicBezTo>
                      <a:pt x="673" y="1"/>
                      <a:pt x="234" y="337"/>
                      <a:pt x="124" y="832"/>
                    </a:cubicBezTo>
                    <a:cubicBezTo>
                      <a:pt x="0" y="1401"/>
                      <a:pt x="361" y="1970"/>
                      <a:pt x="929" y="2098"/>
                    </a:cubicBezTo>
                    <a:cubicBezTo>
                      <a:pt x="1007" y="2115"/>
                      <a:pt x="1085" y="2123"/>
                      <a:pt x="1162" y="2123"/>
                    </a:cubicBezTo>
                    <a:cubicBezTo>
                      <a:pt x="1648" y="2123"/>
                      <a:pt x="2084" y="1787"/>
                      <a:pt x="2194" y="1292"/>
                    </a:cubicBezTo>
                    <a:cubicBezTo>
                      <a:pt x="2322" y="719"/>
                      <a:pt x="1962" y="155"/>
                      <a:pt x="1394" y="27"/>
                    </a:cubicBezTo>
                    <a:cubicBezTo>
                      <a:pt x="1315" y="9"/>
                      <a:pt x="1237" y="1"/>
                      <a:pt x="1161" y="1"/>
                    </a:cubicBezTo>
                    <a:close/>
                  </a:path>
                </a:pathLst>
              </a:custGeom>
              <a:solidFill>
                <a:srgbClr val="313642">
                  <a:alpha val="3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5"/>
              <p:cNvSpPr/>
              <p:nvPr/>
            </p:nvSpPr>
            <p:spPr>
              <a:xfrm>
                <a:off x="6988531" y="2973138"/>
                <a:ext cx="117346" cy="53674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612" fill="none" extrusionOk="0">
                    <a:moveTo>
                      <a:pt x="1" y="484"/>
                    </a:moveTo>
                    <a:cubicBezTo>
                      <a:pt x="238" y="597"/>
                      <a:pt x="522" y="612"/>
                      <a:pt x="768" y="521"/>
                    </a:cubicBezTo>
                    <a:cubicBezTo>
                      <a:pt x="1015" y="431"/>
                      <a:pt x="1223" y="242"/>
                      <a:pt x="1337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5"/>
              <p:cNvSpPr/>
              <p:nvPr/>
            </p:nvSpPr>
            <p:spPr>
              <a:xfrm>
                <a:off x="6567910" y="3107762"/>
                <a:ext cx="750733" cy="343794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3920" fill="none" extrusionOk="0">
                    <a:moveTo>
                      <a:pt x="8559" y="1910"/>
                    </a:moveTo>
                    <a:cubicBezTo>
                      <a:pt x="8559" y="1910"/>
                      <a:pt x="6872" y="3920"/>
                      <a:pt x="3759" y="3223"/>
                    </a:cubicBezTo>
                    <a:cubicBezTo>
                      <a:pt x="641" y="2526"/>
                      <a:pt x="1" y="1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5"/>
              <p:cNvSpPr/>
              <p:nvPr/>
            </p:nvSpPr>
            <p:spPr>
              <a:xfrm>
                <a:off x="6928279" y="2687579"/>
                <a:ext cx="98578" cy="19873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2266" fill="none" extrusionOk="0">
                    <a:moveTo>
                      <a:pt x="1124" y="1"/>
                    </a:moveTo>
                    <a:cubicBezTo>
                      <a:pt x="688" y="565"/>
                      <a:pt x="327" y="1185"/>
                      <a:pt x="53" y="1844"/>
                    </a:cubicBezTo>
                    <a:cubicBezTo>
                      <a:pt x="24" y="1915"/>
                      <a:pt x="1" y="1996"/>
                      <a:pt x="29" y="2067"/>
                    </a:cubicBezTo>
                    <a:cubicBezTo>
                      <a:pt x="62" y="2128"/>
                      <a:pt x="133" y="2157"/>
                      <a:pt x="200" y="2176"/>
                    </a:cubicBezTo>
                    <a:cubicBezTo>
                      <a:pt x="446" y="2247"/>
                      <a:pt x="702" y="2266"/>
                      <a:pt x="953" y="222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5"/>
              <p:cNvSpPr/>
              <p:nvPr/>
            </p:nvSpPr>
            <p:spPr>
              <a:xfrm>
                <a:off x="6800233" y="2690122"/>
                <a:ext cx="37537" cy="37449"/>
              </a:xfrm>
              <a:custGeom>
                <a:avLst/>
                <a:gdLst/>
                <a:ahLst/>
                <a:cxnLst/>
                <a:rect l="l" t="t" r="r" b="b"/>
                <a:pathLst>
                  <a:path w="428" h="427" extrusionOk="0">
                    <a:moveTo>
                      <a:pt x="214" y="0"/>
                    </a:moveTo>
                    <a:cubicBezTo>
                      <a:pt x="96" y="0"/>
                      <a:pt x="1" y="95"/>
                      <a:pt x="1" y="213"/>
                    </a:cubicBezTo>
                    <a:cubicBezTo>
                      <a:pt x="1" y="332"/>
                      <a:pt x="96" y="427"/>
                      <a:pt x="214" y="427"/>
                    </a:cubicBezTo>
                    <a:cubicBezTo>
                      <a:pt x="328" y="427"/>
                      <a:pt x="427" y="332"/>
                      <a:pt x="427" y="213"/>
                    </a:cubicBezTo>
                    <a:cubicBezTo>
                      <a:pt x="427" y="95"/>
                      <a:pt x="328" y="0"/>
                      <a:pt x="2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5"/>
              <p:cNvSpPr/>
              <p:nvPr/>
            </p:nvSpPr>
            <p:spPr>
              <a:xfrm>
                <a:off x="7109472" y="2739937"/>
                <a:ext cx="37537" cy="37537"/>
              </a:xfrm>
              <a:custGeom>
                <a:avLst/>
                <a:gdLst/>
                <a:ahLst/>
                <a:cxnLst/>
                <a:rect l="l" t="t" r="r" b="b"/>
                <a:pathLst>
                  <a:path w="428" h="428" extrusionOk="0">
                    <a:moveTo>
                      <a:pt x="214" y="1"/>
                    </a:moveTo>
                    <a:cubicBezTo>
                      <a:pt x="95" y="1"/>
                      <a:pt x="1" y="95"/>
                      <a:pt x="1" y="214"/>
                    </a:cubicBezTo>
                    <a:cubicBezTo>
                      <a:pt x="1" y="332"/>
                      <a:pt x="95" y="427"/>
                      <a:pt x="214" y="427"/>
                    </a:cubicBezTo>
                    <a:cubicBezTo>
                      <a:pt x="332" y="427"/>
                      <a:pt x="427" y="332"/>
                      <a:pt x="427" y="214"/>
                    </a:cubicBezTo>
                    <a:cubicBezTo>
                      <a:pt x="427" y="95"/>
                      <a:pt x="332" y="1"/>
                      <a:pt x="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5"/>
              <p:cNvSpPr/>
              <p:nvPr/>
            </p:nvSpPr>
            <p:spPr>
              <a:xfrm>
                <a:off x="7126487" y="2683019"/>
                <a:ext cx="124801" cy="65338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745" fill="none" extrusionOk="0">
                    <a:moveTo>
                      <a:pt x="1" y="0"/>
                    </a:moveTo>
                    <a:cubicBezTo>
                      <a:pt x="522" y="138"/>
                      <a:pt x="1010" y="394"/>
                      <a:pt x="1423" y="74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5"/>
              <p:cNvSpPr/>
              <p:nvPr/>
            </p:nvSpPr>
            <p:spPr>
              <a:xfrm>
                <a:off x="6792340" y="2619873"/>
                <a:ext cx="121906" cy="58673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669" fill="none" extrusionOk="0">
                    <a:moveTo>
                      <a:pt x="1" y="0"/>
                    </a:moveTo>
                    <a:cubicBezTo>
                      <a:pt x="508" y="114"/>
                      <a:pt x="987" y="346"/>
                      <a:pt x="1389" y="66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5"/>
              <p:cNvSpPr/>
              <p:nvPr/>
            </p:nvSpPr>
            <p:spPr>
              <a:xfrm>
                <a:off x="7364687" y="2377025"/>
                <a:ext cx="253636" cy="394661"/>
              </a:xfrm>
              <a:custGeom>
                <a:avLst/>
                <a:gdLst/>
                <a:ahLst/>
                <a:cxnLst/>
                <a:rect l="l" t="t" r="r" b="b"/>
                <a:pathLst>
                  <a:path w="2892" h="4500" extrusionOk="0">
                    <a:moveTo>
                      <a:pt x="1218" y="1"/>
                    </a:moveTo>
                    <a:cubicBezTo>
                      <a:pt x="1138" y="1"/>
                      <a:pt x="1059" y="12"/>
                      <a:pt x="981" y="35"/>
                    </a:cubicBezTo>
                    <a:cubicBezTo>
                      <a:pt x="602" y="153"/>
                      <a:pt x="365" y="528"/>
                      <a:pt x="233" y="902"/>
                    </a:cubicBezTo>
                    <a:cubicBezTo>
                      <a:pt x="0" y="1556"/>
                      <a:pt x="0" y="2291"/>
                      <a:pt x="233" y="2944"/>
                    </a:cubicBezTo>
                    <a:cubicBezTo>
                      <a:pt x="458" y="3569"/>
                      <a:pt x="1053" y="4500"/>
                      <a:pt x="1730" y="4500"/>
                    </a:cubicBezTo>
                    <a:cubicBezTo>
                      <a:pt x="1937" y="4500"/>
                      <a:pt x="2151" y="4413"/>
                      <a:pt x="2365" y="4205"/>
                    </a:cubicBezTo>
                    <a:cubicBezTo>
                      <a:pt x="2725" y="3850"/>
                      <a:pt x="2886" y="3328"/>
                      <a:pt x="2886" y="2826"/>
                    </a:cubicBezTo>
                    <a:cubicBezTo>
                      <a:pt x="2891" y="2319"/>
                      <a:pt x="2744" y="1826"/>
                      <a:pt x="2574" y="1352"/>
                    </a:cubicBezTo>
                    <a:cubicBezTo>
                      <a:pt x="2441" y="992"/>
                      <a:pt x="2289" y="632"/>
                      <a:pt x="2019" y="362"/>
                    </a:cubicBezTo>
                    <a:cubicBezTo>
                      <a:pt x="1810" y="149"/>
                      <a:pt x="1513" y="1"/>
                      <a:pt x="12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5"/>
              <p:cNvSpPr/>
              <p:nvPr/>
            </p:nvSpPr>
            <p:spPr>
              <a:xfrm>
                <a:off x="6505202" y="2085501"/>
                <a:ext cx="975076" cy="480610"/>
              </a:xfrm>
              <a:custGeom>
                <a:avLst/>
                <a:gdLst/>
                <a:ahLst/>
                <a:cxnLst/>
                <a:rect l="l" t="t" r="r" b="b"/>
                <a:pathLst>
                  <a:path w="11118" h="5480" extrusionOk="0">
                    <a:moveTo>
                      <a:pt x="901" y="1"/>
                    </a:moveTo>
                    <a:cubicBezTo>
                      <a:pt x="874" y="1"/>
                      <a:pt x="847" y="3"/>
                      <a:pt x="820" y="8"/>
                    </a:cubicBezTo>
                    <a:cubicBezTo>
                      <a:pt x="574" y="56"/>
                      <a:pt x="427" y="307"/>
                      <a:pt x="342" y="544"/>
                    </a:cubicBezTo>
                    <a:cubicBezTo>
                      <a:pt x="0" y="1449"/>
                      <a:pt x="43" y="2496"/>
                      <a:pt x="460" y="3378"/>
                    </a:cubicBezTo>
                    <a:cubicBezTo>
                      <a:pt x="877" y="4254"/>
                      <a:pt x="1659" y="4951"/>
                      <a:pt x="2578" y="5264"/>
                    </a:cubicBezTo>
                    <a:cubicBezTo>
                      <a:pt x="3043" y="5420"/>
                      <a:pt x="3529" y="5479"/>
                      <a:pt x="4019" y="5479"/>
                    </a:cubicBezTo>
                    <a:cubicBezTo>
                      <a:pt x="4453" y="5479"/>
                      <a:pt x="4890" y="5432"/>
                      <a:pt x="5317" y="5363"/>
                    </a:cubicBezTo>
                    <a:cubicBezTo>
                      <a:pt x="6227" y="5221"/>
                      <a:pt x="7123" y="4984"/>
                      <a:pt x="8042" y="4908"/>
                    </a:cubicBezTo>
                    <a:cubicBezTo>
                      <a:pt x="8573" y="4866"/>
                      <a:pt x="9118" y="4875"/>
                      <a:pt x="9616" y="4700"/>
                    </a:cubicBezTo>
                    <a:cubicBezTo>
                      <a:pt x="11051" y="4193"/>
                      <a:pt x="11118" y="2359"/>
                      <a:pt x="10047" y="1454"/>
                    </a:cubicBezTo>
                    <a:cubicBezTo>
                      <a:pt x="9469" y="966"/>
                      <a:pt x="8701" y="757"/>
                      <a:pt x="7947" y="681"/>
                    </a:cubicBezTo>
                    <a:cubicBezTo>
                      <a:pt x="7642" y="650"/>
                      <a:pt x="7336" y="638"/>
                      <a:pt x="7029" y="638"/>
                    </a:cubicBezTo>
                    <a:cubicBezTo>
                      <a:pt x="6229" y="638"/>
                      <a:pt x="5427" y="719"/>
                      <a:pt x="4625" y="743"/>
                    </a:cubicBezTo>
                    <a:cubicBezTo>
                      <a:pt x="4492" y="747"/>
                      <a:pt x="4358" y="749"/>
                      <a:pt x="4223" y="749"/>
                    </a:cubicBezTo>
                    <a:cubicBezTo>
                      <a:pt x="3245" y="749"/>
                      <a:pt x="2251" y="629"/>
                      <a:pt x="1389" y="179"/>
                    </a:cubicBezTo>
                    <a:cubicBezTo>
                      <a:pt x="1237" y="97"/>
                      <a:pt x="1071" y="1"/>
                      <a:pt x="9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5"/>
              <p:cNvSpPr/>
              <p:nvPr/>
            </p:nvSpPr>
            <p:spPr>
              <a:xfrm>
                <a:off x="4497780" y="3510492"/>
                <a:ext cx="4463356" cy="1633021"/>
              </a:xfrm>
              <a:custGeom>
                <a:avLst/>
                <a:gdLst/>
                <a:ahLst/>
                <a:cxnLst/>
                <a:rect l="l" t="t" r="r" b="b"/>
                <a:pathLst>
                  <a:path w="50892" h="18620" extrusionOk="0">
                    <a:moveTo>
                      <a:pt x="22870" y="1"/>
                    </a:moveTo>
                    <a:cubicBezTo>
                      <a:pt x="22870" y="1"/>
                      <a:pt x="17610" y="290"/>
                      <a:pt x="16170" y="839"/>
                    </a:cubicBezTo>
                    <a:cubicBezTo>
                      <a:pt x="13767" y="1754"/>
                      <a:pt x="11630" y="3351"/>
                      <a:pt x="9175" y="6256"/>
                    </a:cubicBezTo>
                    <a:cubicBezTo>
                      <a:pt x="7469" y="8270"/>
                      <a:pt x="1332" y="16767"/>
                      <a:pt x="0" y="18620"/>
                    </a:cubicBezTo>
                    <a:lnTo>
                      <a:pt x="50891" y="18620"/>
                    </a:lnTo>
                    <a:cubicBezTo>
                      <a:pt x="50413" y="16113"/>
                      <a:pt x="49247" y="10104"/>
                      <a:pt x="48783" y="8317"/>
                    </a:cubicBezTo>
                    <a:cubicBezTo>
                      <a:pt x="48190" y="6047"/>
                      <a:pt x="46162" y="3081"/>
                      <a:pt x="43494" y="1849"/>
                    </a:cubicBezTo>
                    <a:cubicBezTo>
                      <a:pt x="40826" y="612"/>
                      <a:pt x="35026" y="1"/>
                      <a:pt x="35026" y="1"/>
                    </a:cubicBezTo>
                    <a:cubicBezTo>
                      <a:pt x="35026" y="1"/>
                      <a:pt x="33680" y="3706"/>
                      <a:pt x="28950" y="3749"/>
                    </a:cubicBezTo>
                    <a:cubicBezTo>
                      <a:pt x="28923" y="3749"/>
                      <a:pt x="28895" y="3749"/>
                      <a:pt x="28868" y="3749"/>
                    </a:cubicBezTo>
                    <a:cubicBezTo>
                      <a:pt x="23990" y="3749"/>
                      <a:pt x="22870" y="1"/>
                      <a:pt x="228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5"/>
              <p:cNvSpPr/>
              <p:nvPr/>
            </p:nvSpPr>
            <p:spPr>
              <a:xfrm>
                <a:off x="6497309" y="3529611"/>
                <a:ext cx="1068216" cy="298890"/>
              </a:xfrm>
              <a:custGeom>
                <a:avLst/>
                <a:gdLst/>
                <a:ahLst/>
                <a:cxnLst/>
                <a:rect l="l" t="t" r="r" b="b"/>
                <a:pathLst>
                  <a:path w="12180" h="3408" fill="none" extrusionOk="0">
                    <a:moveTo>
                      <a:pt x="12179" y="1"/>
                    </a:moveTo>
                    <a:cubicBezTo>
                      <a:pt x="11483" y="1384"/>
                      <a:pt x="9800" y="3408"/>
                      <a:pt x="5900" y="3408"/>
                    </a:cubicBezTo>
                    <a:cubicBezTo>
                      <a:pt x="2052" y="3408"/>
                      <a:pt x="569" y="1403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5"/>
              <p:cNvSpPr/>
              <p:nvPr/>
            </p:nvSpPr>
            <p:spPr>
              <a:xfrm>
                <a:off x="8273197" y="4689564"/>
                <a:ext cx="42887" cy="411588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93" fill="none" extrusionOk="0">
                    <a:moveTo>
                      <a:pt x="1" y="4692"/>
                    </a:moveTo>
                    <a:cubicBezTo>
                      <a:pt x="176" y="3129"/>
                      <a:pt x="342" y="1569"/>
                      <a:pt x="489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5"/>
              <p:cNvSpPr/>
              <p:nvPr/>
            </p:nvSpPr>
            <p:spPr>
              <a:xfrm>
                <a:off x="5887163" y="4553713"/>
                <a:ext cx="13418" cy="547878"/>
              </a:xfrm>
              <a:custGeom>
                <a:avLst/>
                <a:gdLst/>
                <a:ahLst/>
                <a:cxnLst/>
                <a:rect l="l" t="t" r="r" b="b"/>
                <a:pathLst>
                  <a:path w="153" h="6247" fill="none" extrusionOk="0">
                    <a:moveTo>
                      <a:pt x="1" y="6246"/>
                    </a:moveTo>
                    <a:cubicBezTo>
                      <a:pt x="10" y="4128"/>
                      <a:pt x="10" y="2123"/>
                      <a:pt x="152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5"/>
              <p:cNvSpPr/>
              <p:nvPr/>
            </p:nvSpPr>
            <p:spPr>
              <a:xfrm>
                <a:off x="6802777" y="1789856"/>
                <a:ext cx="929383" cy="773448"/>
              </a:xfrm>
              <a:custGeom>
                <a:avLst/>
                <a:gdLst/>
                <a:ahLst/>
                <a:cxnLst/>
                <a:rect l="l" t="t" r="r" b="b"/>
                <a:pathLst>
                  <a:path w="10597" h="8819" extrusionOk="0">
                    <a:moveTo>
                      <a:pt x="2427" y="1"/>
                    </a:moveTo>
                    <a:lnTo>
                      <a:pt x="233" y="4318"/>
                    </a:lnTo>
                    <a:cubicBezTo>
                      <a:pt x="0" y="4744"/>
                      <a:pt x="1635" y="6417"/>
                      <a:pt x="3891" y="7635"/>
                    </a:cubicBezTo>
                    <a:cubicBezTo>
                      <a:pt x="5443" y="8468"/>
                      <a:pt x="7284" y="8818"/>
                      <a:pt x="8360" y="8818"/>
                    </a:cubicBezTo>
                    <a:cubicBezTo>
                      <a:pt x="8852" y="8818"/>
                      <a:pt x="9184" y="8745"/>
                      <a:pt x="9255" y="8611"/>
                    </a:cubicBezTo>
                    <a:lnTo>
                      <a:pt x="10597" y="4403"/>
                    </a:lnTo>
                    <a:lnTo>
                      <a:pt x="24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5"/>
              <p:cNvSpPr/>
              <p:nvPr/>
            </p:nvSpPr>
            <p:spPr>
              <a:xfrm>
                <a:off x="6652279" y="1584106"/>
                <a:ext cx="1471823" cy="792655"/>
              </a:xfrm>
              <a:custGeom>
                <a:avLst/>
                <a:gdLst/>
                <a:ahLst/>
                <a:cxnLst/>
                <a:rect l="l" t="t" r="r" b="b"/>
                <a:pathLst>
                  <a:path w="16782" h="9038" extrusionOk="0">
                    <a:moveTo>
                      <a:pt x="1" y="1"/>
                    </a:moveTo>
                    <a:lnTo>
                      <a:pt x="6498" y="8265"/>
                    </a:lnTo>
                    <a:lnTo>
                      <a:pt x="16781" y="9038"/>
                    </a:lnTo>
                    <a:lnTo>
                      <a:pt x="10360" y="105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5"/>
              <p:cNvSpPr/>
              <p:nvPr/>
            </p:nvSpPr>
            <p:spPr>
              <a:xfrm>
                <a:off x="7404153" y="1980609"/>
                <a:ext cx="419043" cy="599008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6830" fill="none" extrusionOk="0">
                    <a:moveTo>
                      <a:pt x="1" y="1"/>
                    </a:moveTo>
                    <a:lnTo>
                      <a:pt x="3981" y="4233"/>
                    </a:lnTo>
                    <a:cubicBezTo>
                      <a:pt x="3981" y="4233"/>
                      <a:pt x="3740" y="6057"/>
                      <a:pt x="4777" y="682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5"/>
              <p:cNvSpPr/>
              <p:nvPr/>
            </p:nvSpPr>
            <p:spPr>
              <a:xfrm>
                <a:off x="7807760" y="2559446"/>
                <a:ext cx="123924" cy="120766"/>
              </a:xfrm>
              <a:custGeom>
                <a:avLst/>
                <a:gdLst/>
                <a:ahLst/>
                <a:cxnLst/>
                <a:rect l="l" t="t" r="r" b="b"/>
                <a:pathLst>
                  <a:path w="1413" h="1377" extrusionOk="0">
                    <a:moveTo>
                      <a:pt x="96" y="0"/>
                    </a:moveTo>
                    <a:cubicBezTo>
                      <a:pt x="34" y="0"/>
                      <a:pt x="0" y="7"/>
                      <a:pt x="0" y="7"/>
                    </a:cubicBezTo>
                    <a:cubicBezTo>
                      <a:pt x="28" y="822"/>
                      <a:pt x="716" y="1376"/>
                      <a:pt x="716" y="1376"/>
                    </a:cubicBezTo>
                    <a:lnTo>
                      <a:pt x="1412" y="618"/>
                    </a:lnTo>
                    <a:cubicBezTo>
                      <a:pt x="788" y="66"/>
                      <a:pt x="296" y="0"/>
                      <a:pt x="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35"/>
            <p:cNvGrpSpPr/>
            <p:nvPr/>
          </p:nvGrpSpPr>
          <p:grpSpPr>
            <a:xfrm flipH="1">
              <a:off x="1942353" y="3099389"/>
              <a:ext cx="2569886" cy="1108416"/>
              <a:chOff x="5008525" y="3858950"/>
              <a:chExt cx="2977852" cy="1284375"/>
            </a:xfrm>
          </p:grpSpPr>
          <p:sp>
            <p:nvSpPr>
              <p:cNvPr id="697" name="Google Shape;697;p35"/>
              <p:cNvSpPr/>
              <p:nvPr/>
            </p:nvSpPr>
            <p:spPr>
              <a:xfrm flipH="1">
                <a:off x="5578647" y="4996171"/>
                <a:ext cx="2407729" cy="147154"/>
              </a:xfrm>
              <a:custGeom>
                <a:avLst/>
                <a:gdLst/>
                <a:ahLst/>
                <a:cxnLst/>
                <a:rect l="l" t="t" r="r" b="b"/>
                <a:pathLst>
                  <a:path w="27079" h="1655" extrusionOk="0">
                    <a:moveTo>
                      <a:pt x="0" y="1"/>
                    </a:moveTo>
                    <a:cubicBezTo>
                      <a:pt x="0" y="916"/>
                      <a:pt x="740" y="1655"/>
                      <a:pt x="1654" y="1655"/>
                    </a:cubicBezTo>
                    <a:lnTo>
                      <a:pt x="25425" y="1655"/>
                    </a:lnTo>
                    <a:cubicBezTo>
                      <a:pt x="25425" y="1655"/>
                      <a:pt x="26406" y="1290"/>
                      <a:pt x="27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5"/>
              <p:cNvSpPr/>
              <p:nvPr/>
            </p:nvSpPr>
            <p:spPr>
              <a:xfrm flipH="1">
                <a:off x="7159557" y="5008886"/>
                <a:ext cx="107587" cy="129371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455" fill="none" extrusionOk="0">
                    <a:moveTo>
                      <a:pt x="1" y="1455"/>
                    </a:moveTo>
                    <a:cubicBezTo>
                      <a:pt x="655" y="1275"/>
                      <a:pt x="1152" y="701"/>
                      <a:pt x="1209" y="0"/>
                    </a:cubicBez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5"/>
              <p:cNvSpPr/>
              <p:nvPr/>
            </p:nvSpPr>
            <p:spPr>
              <a:xfrm flipH="1">
                <a:off x="5008525" y="3858950"/>
                <a:ext cx="2140629" cy="1137312"/>
              </a:xfrm>
              <a:custGeom>
                <a:avLst/>
                <a:gdLst/>
                <a:ahLst/>
                <a:cxnLst/>
                <a:rect l="l" t="t" r="r" b="b"/>
                <a:pathLst>
                  <a:path w="24075" h="12791" extrusionOk="0">
                    <a:moveTo>
                      <a:pt x="6412" y="1"/>
                    </a:moveTo>
                    <a:lnTo>
                      <a:pt x="1" y="12791"/>
                    </a:lnTo>
                    <a:lnTo>
                      <a:pt x="17662" y="12791"/>
                    </a:lnTo>
                    <a:lnTo>
                      <a:pt x="240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5"/>
              <p:cNvSpPr/>
              <p:nvPr/>
            </p:nvSpPr>
            <p:spPr>
              <a:xfrm flipH="1">
                <a:off x="5951114" y="4358207"/>
                <a:ext cx="196058" cy="178452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2007" extrusionOk="0">
                    <a:moveTo>
                      <a:pt x="1105" y="0"/>
                    </a:moveTo>
                    <a:cubicBezTo>
                      <a:pt x="848" y="0"/>
                      <a:pt x="591" y="98"/>
                      <a:pt x="394" y="295"/>
                    </a:cubicBezTo>
                    <a:cubicBezTo>
                      <a:pt x="1" y="684"/>
                      <a:pt x="1" y="1319"/>
                      <a:pt x="394" y="1712"/>
                    </a:cubicBezTo>
                    <a:cubicBezTo>
                      <a:pt x="591" y="1909"/>
                      <a:pt x="848" y="2007"/>
                      <a:pt x="1105" y="2007"/>
                    </a:cubicBezTo>
                    <a:cubicBezTo>
                      <a:pt x="1362" y="2007"/>
                      <a:pt x="1619" y="1909"/>
                      <a:pt x="1816" y="1712"/>
                    </a:cubicBezTo>
                    <a:cubicBezTo>
                      <a:pt x="2204" y="1319"/>
                      <a:pt x="2204" y="684"/>
                      <a:pt x="1816" y="295"/>
                    </a:cubicBezTo>
                    <a:cubicBezTo>
                      <a:pt x="1619" y="98"/>
                      <a:pt x="1362" y="0"/>
                      <a:pt x="1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1" name="Google Shape;701;p35"/>
            <p:cNvSpPr/>
            <p:nvPr/>
          </p:nvSpPr>
          <p:spPr>
            <a:xfrm flipH="1">
              <a:off x="703699" y="4207809"/>
              <a:ext cx="3712846" cy="65"/>
            </a:xfrm>
            <a:custGeom>
              <a:avLst/>
              <a:gdLst/>
              <a:ahLst/>
              <a:cxnLst/>
              <a:rect l="l" t="t" r="r" b="b"/>
              <a:pathLst>
                <a:path w="56830" h="1" fill="none" extrusionOk="0">
                  <a:moveTo>
                    <a:pt x="56830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4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2" name="Google Shape;702;p35"/>
            <p:cNvGrpSpPr/>
            <p:nvPr/>
          </p:nvGrpSpPr>
          <p:grpSpPr>
            <a:xfrm>
              <a:off x="645609" y="1252802"/>
              <a:ext cx="3637285" cy="1480919"/>
              <a:chOff x="645609" y="1252802"/>
              <a:chExt cx="3637285" cy="1480919"/>
            </a:xfrm>
          </p:grpSpPr>
          <p:sp>
            <p:nvSpPr>
              <p:cNvPr id="703" name="Google Shape;703;p35"/>
              <p:cNvSpPr/>
              <p:nvPr/>
            </p:nvSpPr>
            <p:spPr>
              <a:xfrm flipH="1">
                <a:off x="3764913" y="2640477"/>
                <a:ext cx="93554" cy="93236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465" fill="none" extrusionOk="0">
                    <a:moveTo>
                      <a:pt x="1470" y="735"/>
                    </a:moveTo>
                    <a:cubicBezTo>
                      <a:pt x="1470" y="327"/>
                      <a:pt x="1138" y="0"/>
                      <a:pt x="735" y="0"/>
                    </a:cubicBezTo>
                    <a:cubicBezTo>
                      <a:pt x="332" y="0"/>
                      <a:pt x="1" y="327"/>
                      <a:pt x="1" y="735"/>
                    </a:cubicBezTo>
                    <a:cubicBezTo>
                      <a:pt x="1" y="1138"/>
                      <a:pt x="332" y="1465"/>
                      <a:pt x="735" y="1465"/>
                    </a:cubicBezTo>
                    <a:cubicBezTo>
                      <a:pt x="1138" y="1465"/>
                      <a:pt x="1470" y="1138"/>
                      <a:pt x="1470" y="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4" name="Google Shape;704;p35"/>
              <p:cNvGrpSpPr/>
              <p:nvPr/>
            </p:nvGrpSpPr>
            <p:grpSpPr>
              <a:xfrm>
                <a:off x="3194209" y="1336602"/>
                <a:ext cx="317640" cy="304657"/>
                <a:chOff x="4572071" y="3440327"/>
                <a:chExt cx="317640" cy="304657"/>
              </a:xfrm>
            </p:grpSpPr>
            <p:sp>
              <p:nvSpPr>
                <p:cNvPr id="705" name="Google Shape;705;p35"/>
                <p:cNvSpPr/>
                <p:nvPr/>
              </p:nvSpPr>
              <p:spPr>
                <a:xfrm flipH="1">
                  <a:off x="4594982" y="3440327"/>
                  <a:ext cx="64279" cy="64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1015" extrusionOk="0">
                      <a:moveTo>
                        <a:pt x="507" y="0"/>
                      </a:moveTo>
                      <a:cubicBezTo>
                        <a:pt x="412" y="337"/>
                        <a:pt x="337" y="412"/>
                        <a:pt x="0" y="507"/>
                      </a:cubicBezTo>
                      <a:cubicBezTo>
                        <a:pt x="337" y="602"/>
                        <a:pt x="412" y="678"/>
                        <a:pt x="507" y="1014"/>
                      </a:cubicBezTo>
                      <a:cubicBezTo>
                        <a:pt x="597" y="678"/>
                        <a:pt x="673" y="602"/>
                        <a:pt x="1009" y="507"/>
                      </a:cubicBezTo>
                      <a:cubicBezTo>
                        <a:pt x="673" y="412"/>
                        <a:pt x="597" y="341"/>
                        <a:pt x="5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5"/>
                <p:cNvSpPr/>
                <p:nvPr/>
              </p:nvSpPr>
              <p:spPr>
                <a:xfrm flipH="1">
                  <a:off x="4572071" y="3618844"/>
                  <a:ext cx="125821" cy="126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" h="1982" extrusionOk="0">
                      <a:moveTo>
                        <a:pt x="986" y="1"/>
                      </a:moveTo>
                      <a:cubicBezTo>
                        <a:pt x="806" y="659"/>
                        <a:pt x="659" y="811"/>
                        <a:pt x="0" y="991"/>
                      </a:cubicBezTo>
                      <a:cubicBezTo>
                        <a:pt x="659" y="1171"/>
                        <a:pt x="806" y="1323"/>
                        <a:pt x="986" y="1981"/>
                      </a:cubicBezTo>
                      <a:cubicBezTo>
                        <a:pt x="1171" y="1323"/>
                        <a:pt x="1318" y="1171"/>
                        <a:pt x="1977" y="991"/>
                      </a:cubicBezTo>
                      <a:cubicBezTo>
                        <a:pt x="1318" y="811"/>
                        <a:pt x="1171" y="659"/>
                        <a:pt x="98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5"/>
                <p:cNvSpPr/>
                <p:nvPr/>
              </p:nvSpPr>
              <p:spPr>
                <a:xfrm flipH="1">
                  <a:off x="4791638" y="3520835"/>
                  <a:ext cx="98073" cy="98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1541" extrusionOk="0">
                      <a:moveTo>
                        <a:pt x="768" y="0"/>
                      </a:moveTo>
                      <a:cubicBezTo>
                        <a:pt x="626" y="517"/>
                        <a:pt x="512" y="631"/>
                        <a:pt x="1" y="773"/>
                      </a:cubicBezTo>
                      <a:cubicBezTo>
                        <a:pt x="512" y="915"/>
                        <a:pt x="626" y="1029"/>
                        <a:pt x="768" y="1541"/>
                      </a:cubicBezTo>
                      <a:cubicBezTo>
                        <a:pt x="910" y="1029"/>
                        <a:pt x="1024" y="915"/>
                        <a:pt x="1541" y="773"/>
                      </a:cubicBezTo>
                      <a:cubicBezTo>
                        <a:pt x="1029" y="631"/>
                        <a:pt x="910" y="517"/>
                        <a:pt x="76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8" name="Google Shape;708;p35"/>
              <p:cNvSpPr/>
              <p:nvPr/>
            </p:nvSpPr>
            <p:spPr>
              <a:xfrm flipH="1">
                <a:off x="3299626" y="2322754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5"/>
              <p:cNvSpPr/>
              <p:nvPr/>
            </p:nvSpPr>
            <p:spPr>
              <a:xfrm flipH="1">
                <a:off x="4176101" y="2626929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5"/>
              <p:cNvSpPr/>
              <p:nvPr/>
            </p:nvSpPr>
            <p:spPr>
              <a:xfrm flipH="1">
                <a:off x="1131026" y="2215954"/>
                <a:ext cx="106792" cy="106792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678" extrusionOk="0">
                    <a:moveTo>
                      <a:pt x="839" y="0"/>
                    </a:moveTo>
                    <a:cubicBezTo>
                      <a:pt x="683" y="560"/>
                      <a:pt x="559" y="687"/>
                      <a:pt x="0" y="839"/>
                    </a:cubicBezTo>
                    <a:cubicBezTo>
                      <a:pt x="559" y="995"/>
                      <a:pt x="683" y="1119"/>
                      <a:pt x="839" y="1678"/>
                    </a:cubicBezTo>
                    <a:cubicBezTo>
                      <a:pt x="995" y="1119"/>
                      <a:pt x="1119" y="995"/>
                      <a:pt x="1678" y="839"/>
                    </a:cubicBezTo>
                    <a:cubicBezTo>
                      <a:pt x="1119" y="687"/>
                      <a:pt x="995" y="56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5"/>
              <p:cNvSpPr/>
              <p:nvPr/>
            </p:nvSpPr>
            <p:spPr>
              <a:xfrm flipH="1">
                <a:off x="1540688" y="2553989"/>
                <a:ext cx="93554" cy="93236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1465" fill="none" extrusionOk="0">
                    <a:moveTo>
                      <a:pt x="1470" y="735"/>
                    </a:moveTo>
                    <a:cubicBezTo>
                      <a:pt x="1470" y="327"/>
                      <a:pt x="1138" y="0"/>
                      <a:pt x="735" y="0"/>
                    </a:cubicBezTo>
                    <a:cubicBezTo>
                      <a:pt x="332" y="0"/>
                      <a:pt x="1" y="327"/>
                      <a:pt x="1" y="735"/>
                    </a:cubicBezTo>
                    <a:cubicBezTo>
                      <a:pt x="1" y="1138"/>
                      <a:pt x="332" y="1465"/>
                      <a:pt x="735" y="1465"/>
                    </a:cubicBezTo>
                    <a:cubicBezTo>
                      <a:pt x="1138" y="1465"/>
                      <a:pt x="1470" y="1138"/>
                      <a:pt x="1470" y="735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473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2" name="Google Shape;712;p35"/>
              <p:cNvGrpSpPr/>
              <p:nvPr/>
            </p:nvGrpSpPr>
            <p:grpSpPr>
              <a:xfrm>
                <a:off x="645609" y="1252802"/>
                <a:ext cx="317640" cy="304657"/>
                <a:chOff x="4572071" y="3440327"/>
                <a:chExt cx="317640" cy="304657"/>
              </a:xfrm>
            </p:grpSpPr>
            <p:sp>
              <p:nvSpPr>
                <p:cNvPr id="713" name="Google Shape;713;p35"/>
                <p:cNvSpPr/>
                <p:nvPr/>
              </p:nvSpPr>
              <p:spPr>
                <a:xfrm flipH="1">
                  <a:off x="4594982" y="3440327"/>
                  <a:ext cx="64279" cy="64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1015" extrusionOk="0">
                      <a:moveTo>
                        <a:pt x="507" y="0"/>
                      </a:moveTo>
                      <a:cubicBezTo>
                        <a:pt x="412" y="337"/>
                        <a:pt x="337" y="412"/>
                        <a:pt x="0" y="507"/>
                      </a:cubicBezTo>
                      <a:cubicBezTo>
                        <a:pt x="337" y="602"/>
                        <a:pt x="412" y="678"/>
                        <a:pt x="507" y="1014"/>
                      </a:cubicBezTo>
                      <a:cubicBezTo>
                        <a:pt x="597" y="678"/>
                        <a:pt x="673" y="602"/>
                        <a:pt x="1009" y="507"/>
                      </a:cubicBezTo>
                      <a:cubicBezTo>
                        <a:pt x="673" y="412"/>
                        <a:pt x="597" y="341"/>
                        <a:pt x="5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35"/>
                <p:cNvSpPr/>
                <p:nvPr/>
              </p:nvSpPr>
              <p:spPr>
                <a:xfrm flipH="1">
                  <a:off x="4572071" y="3618844"/>
                  <a:ext cx="125821" cy="126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7" h="1982" extrusionOk="0">
                      <a:moveTo>
                        <a:pt x="986" y="1"/>
                      </a:moveTo>
                      <a:cubicBezTo>
                        <a:pt x="806" y="659"/>
                        <a:pt x="659" y="811"/>
                        <a:pt x="0" y="991"/>
                      </a:cubicBezTo>
                      <a:cubicBezTo>
                        <a:pt x="659" y="1171"/>
                        <a:pt x="806" y="1323"/>
                        <a:pt x="986" y="1981"/>
                      </a:cubicBezTo>
                      <a:cubicBezTo>
                        <a:pt x="1171" y="1323"/>
                        <a:pt x="1318" y="1171"/>
                        <a:pt x="1977" y="991"/>
                      </a:cubicBezTo>
                      <a:cubicBezTo>
                        <a:pt x="1318" y="811"/>
                        <a:pt x="1171" y="659"/>
                        <a:pt x="98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35"/>
                <p:cNvSpPr/>
                <p:nvPr/>
              </p:nvSpPr>
              <p:spPr>
                <a:xfrm flipH="1">
                  <a:off x="4791638" y="3520835"/>
                  <a:ext cx="98073" cy="98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1541" extrusionOk="0">
                      <a:moveTo>
                        <a:pt x="768" y="0"/>
                      </a:moveTo>
                      <a:cubicBezTo>
                        <a:pt x="626" y="517"/>
                        <a:pt x="512" y="631"/>
                        <a:pt x="1" y="773"/>
                      </a:cubicBezTo>
                      <a:cubicBezTo>
                        <a:pt x="512" y="915"/>
                        <a:pt x="626" y="1029"/>
                        <a:pt x="768" y="1541"/>
                      </a:cubicBezTo>
                      <a:cubicBezTo>
                        <a:pt x="910" y="1029"/>
                        <a:pt x="1024" y="915"/>
                        <a:pt x="1541" y="773"/>
                      </a:cubicBezTo>
                      <a:cubicBezTo>
                        <a:pt x="1029" y="631"/>
                        <a:pt x="910" y="517"/>
                        <a:pt x="76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" name="Picture 1" descr="A blue and orange logo&#10;&#10;Description automatically generated">
            <a:extLst>
              <a:ext uri="{FF2B5EF4-FFF2-40B4-BE49-F238E27FC236}">
                <a16:creationId xmlns:a16="http://schemas.microsoft.com/office/drawing/2014/main" id="{9B9EC57C-FE8F-AC84-EA38-C0DC82E01A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53" y="563497"/>
            <a:ext cx="935312" cy="9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43090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Learning School Center by Slidesgo">
  <a:themeElements>
    <a:clrScheme name="Simple Light">
      <a:dk1>
        <a:srgbClr val="313642"/>
      </a:dk1>
      <a:lt1>
        <a:srgbClr val="FFFFFF"/>
      </a:lt1>
      <a:dk2>
        <a:srgbClr val="F8F8F8"/>
      </a:dk2>
      <a:lt2>
        <a:srgbClr val="E06F5B"/>
      </a:lt2>
      <a:accent1>
        <a:srgbClr val="78CD72"/>
      </a:accent1>
      <a:accent2>
        <a:srgbClr val="857FF0"/>
      </a:accent2>
      <a:accent3>
        <a:srgbClr val="E8C245"/>
      </a:accent3>
      <a:accent4>
        <a:srgbClr val="595959"/>
      </a:accent4>
      <a:accent5>
        <a:srgbClr val="FFFFFF"/>
      </a:accent5>
      <a:accent6>
        <a:srgbClr val="FFFFFF"/>
      </a:accent6>
      <a:hlink>
        <a:srgbClr val="3136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871</Words>
  <Application>Microsoft Office PowerPoint</Application>
  <PresentationFormat>On-screen Show (16:9)</PresentationFormat>
  <Paragraphs>129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Myanmar Text</vt:lpstr>
      <vt:lpstr>Arial</vt:lpstr>
      <vt:lpstr>Quicksand</vt:lpstr>
      <vt:lpstr>DM Sans</vt:lpstr>
      <vt:lpstr>Calibri</vt:lpstr>
      <vt:lpstr>Calibri Light</vt:lpstr>
      <vt:lpstr>Virtual Learning School Center by Slidesgo</vt:lpstr>
      <vt:lpstr>Python Kids</vt:lpstr>
      <vt:lpstr>Visual Studio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Variable</vt:lpstr>
      <vt:lpstr>Write program with variable</vt:lpstr>
      <vt:lpstr>String</vt:lpstr>
      <vt:lpstr>Assignment 1</vt:lpstr>
      <vt:lpstr>List</vt:lpstr>
      <vt:lpstr>Accessing elements</vt:lpstr>
      <vt:lpstr>Adding Items to Lists</vt:lpstr>
      <vt:lpstr>Removing Items From Lists</vt:lpstr>
      <vt:lpstr>Arithmetic in Lists</vt:lpstr>
      <vt:lpstr>Arithmetic in Lists</vt:lpstr>
      <vt:lpstr>Assignment 2</vt:lpstr>
      <vt:lpstr>Tuples</vt:lpstr>
      <vt:lpstr>Different Between Tuples and List</vt:lpstr>
      <vt:lpstr>Dictionary</vt:lpstr>
      <vt:lpstr>Key Features of a Dictionary</vt:lpstr>
      <vt:lpstr>Accessing Dictionary</vt:lpstr>
      <vt:lpstr>Modifying a Dictionary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Kids</dc:title>
  <cp:lastModifiedBy>E15</cp:lastModifiedBy>
  <cp:revision>37</cp:revision>
  <dcterms:modified xsi:type="dcterms:W3CDTF">2025-02-24T03:40:37Z</dcterms:modified>
</cp:coreProperties>
</file>