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308" r:id="rId3"/>
    <p:sldId id="332" r:id="rId4"/>
    <p:sldId id="342" r:id="rId5"/>
    <p:sldId id="341" r:id="rId6"/>
    <p:sldId id="333" r:id="rId7"/>
    <p:sldId id="343" r:id="rId8"/>
    <p:sldId id="344" r:id="rId9"/>
    <p:sldId id="331" r:id="rId10"/>
  </p:sldIdLst>
  <p:sldSz cx="9144000" cy="5143500" type="screen16x9"/>
  <p:notesSz cx="6858000" cy="9144000"/>
  <p:embeddedFontLst>
    <p:embeddedFont>
      <p:font typeface="DM Sans" panose="020B0604020202020204" charset="0"/>
      <p:regular r:id="rId12"/>
      <p:bold r:id="rId13"/>
      <p:italic r:id="rId14"/>
      <p:boldItalic r:id="rId15"/>
    </p:embeddedFont>
    <p:embeddedFont>
      <p:font typeface="Quicksand" panose="020B0604020202020204" charset="0"/>
      <p:regular r:id="rId16"/>
      <p:bold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D7E16A-B53E-4827-874B-4FF7F6AACE49}">
  <a:tblStyle styleId="{97D7E16A-B53E-4827-874B-4FF7F6AACE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ngyin Thway" userId="74fa2c3c9ce45ef3" providerId="LiveId" clId="{59C1387A-AEDD-4763-A1BA-C7DDF07C06B1}"/>
    <pc:docChg chg="custSel addSld delSld modSld">
      <pc:chgData name="Aingyin Thway" userId="74fa2c3c9ce45ef3" providerId="LiveId" clId="{59C1387A-AEDD-4763-A1BA-C7DDF07C06B1}" dt="2024-11-08T02:57:00.484" v="374" actId="47"/>
      <pc:docMkLst>
        <pc:docMk/>
      </pc:docMkLst>
      <pc:sldChg chg="addSp modSp mod">
        <pc:chgData name="Aingyin Thway" userId="74fa2c3c9ce45ef3" providerId="LiveId" clId="{59C1387A-AEDD-4763-A1BA-C7DDF07C06B1}" dt="2024-11-05T10:23:31.969" v="367" actId="20577"/>
        <pc:sldMkLst>
          <pc:docMk/>
          <pc:sldMk cId="663707756" sldId="308"/>
        </pc:sldMkLst>
        <pc:spChg chg="add mod">
          <ac:chgData name="Aingyin Thway" userId="74fa2c3c9ce45ef3" providerId="LiveId" clId="{59C1387A-AEDD-4763-A1BA-C7DDF07C06B1}" dt="2024-11-05T10:23:31.969" v="367" actId="20577"/>
          <ac:spMkLst>
            <pc:docMk/>
            <pc:sldMk cId="663707756" sldId="308"/>
            <ac:spMk id="4" creationId="{0CAB5269-F792-0314-2D39-D6746CC441CB}"/>
          </ac:spMkLst>
        </pc:spChg>
        <pc:spChg chg="mod">
          <ac:chgData name="Aingyin Thway" userId="74fa2c3c9ce45ef3" providerId="LiveId" clId="{59C1387A-AEDD-4763-A1BA-C7DDF07C06B1}" dt="2024-11-05T08:39:30.736" v="292" actId="1076"/>
          <ac:spMkLst>
            <pc:docMk/>
            <pc:sldMk cId="663707756" sldId="308"/>
            <ac:spMk id="8" creationId="{33854373-5299-3B20-3074-B952F4CD9634}"/>
          </ac:spMkLst>
        </pc:spChg>
        <pc:spChg chg="mod">
          <ac:chgData name="Aingyin Thway" userId="74fa2c3c9ce45ef3" providerId="LiveId" clId="{59C1387A-AEDD-4763-A1BA-C7DDF07C06B1}" dt="2024-11-05T08:39:37.056" v="296" actId="1076"/>
          <ac:spMkLst>
            <pc:docMk/>
            <pc:sldMk cId="663707756" sldId="308"/>
            <ac:spMk id="10" creationId="{295BFCA9-EE5A-7EB1-2DA3-A4158261E393}"/>
          </ac:spMkLst>
        </pc:spChg>
      </pc:sldChg>
      <pc:sldChg chg="addSp modSp add del">
        <pc:chgData name="Aingyin Thway" userId="74fa2c3c9ce45ef3" providerId="LiveId" clId="{59C1387A-AEDD-4763-A1BA-C7DDF07C06B1}" dt="2024-11-08T02:56:57.090" v="368" actId="47"/>
        <pc:sldMkLst>
          <pc:docMk/>
          <pc:sldMk cId="245359511" sldId="334"/>
        </pc:sldMkLst>
        <pc:picChg chg="add mod">
          <ac:chgData name="Aingyin Thway" userId="74fa2c3c9ce45ef3" providerId="LiveId" clId="{59C1387A-AEDD-4763-A1BA-C7DDF07C06B1}" dt="2024-11-02T09:05:07.104" v="23" actId="14100"/>
          <ac:picMkLst>
            <pc:docMk/>
            <pc:sldMk cId="245359511" sldId="334"/>
            <ac:picMk id="1026" creationId="{65377A1F-B4C1-5640-0DF9-F44D8D1825A2}"/>
          </ac:picMkLst>
        </pc:picChg>
        <pc:picChg chg="add mod">
          <ac:chgData name="Aingyin Thway" userId="74fa2c3c9ce45ef3" providerId="LiveId" clId="{59C1387A-AEDD-4763-A1BA-C7DDF07C06B1}" dt="2024-11-02T09:09:14.651" v="36" actId="1076"/>
          <ac:picMkLst>
            <pc:docMk/>
            <pc:sldMk cId="245359511" sldId="334"/>
            <ac:picMk id="1028" creationId="{9D4E1376-05F7-75D7-6B94-68C3FAAEC86C}"/>
          </ac:picMkLst>
        </pc:picChg>
      </pc:sldChg>
      <pc:sldChg chg="delSp add del">
        <pc:chgData name="Aingyin Thway" userId="74fa2c3c9ce45ef3" providerId="LiveId" clId="{59C1387A-AEDD-4763-A1BA-C7DDF07C06B1}" dt="2024-11-08T02:56:57.704" v="369" actId="47"/>
        <pc:sldMkLst>
          <pc:docMk/>
          <pc:sldMk cId="2130092547" sldId="335"/>
        </pc:sldMkLst>
        <pc:picChg chg="del">
          <ac:chgData name="Aingyin Thway" userId="74fa2c3c9ce45ef3" providerId="LiveId" clId="{59C1387A-AEDD-4763-A1BA-C7DDF07C06B1}" dt="2024-11-02T09:31:43.796" v="39" actId="478"/>
          <ac:picMkLst>
            <pc:docMk/>
            <pc:sldMk cId="2130092547" sldId="335"/>
            <ac:picMk id="1026" creationId="{65377A1F-B4C1-5640-0DF9-F44D8D1825A2}"/>
          </ac:picMkLst>
        </pc:picChg>
        <pc:picChg chg="del">
          <ac:chgData name="Aingyin Thway" userId="74fa2c3c9ce45ef3" providerId="LiveId" clId="{59C1387A-AEDD-4763-A1BA-C7DDF07C06B1}" dt="2024-11-02T09:31:43.179" v="38" actId="478"/>
          <ac:picMkLst>
            <pc:docMk/>
            <pc:sldMk cId="2130092547" sldId="335"/>
            <ac:picMk id="1028" creationId="{9D4E1376-05F7-75D7-6B94-68C3FAAEC86C}"/>
          </ac:picMkLst>
        </pc:picChg>
      </pc:sldChg>
      <pc:sldChg chg="add del">
        <pc:chgData name="Aingyin Thway" userId="74fa2c3c9ce45ef3" providerId="LiveId" clId="{59C1387A-AEDD-4763-A1BA-C7DDF07C06B1}" dt="2024-11-02T09:00:24.807" v="2"/>
        <pc:sldMkLst>
          <pc:docMk/>
          <pc:sldMk cId="3255374076" sldId="335"/>
        </pc:sldMkLst>
      </pc:sldChg>
      <pc:sldChg chg="addSp delSp modSp add del mod">
        <pc:chgData name="Aingyin Thway" userId="74fa2c3c9ce45ef3" providerId="LiveId" clId="{59C1387A-AEDD-4763-A1BA-C7DDF07C06B1}" dt="2024-11-08T02:56:58.509" v="370" actId="47"/>
        <pc:sldMkLst>
          <pc:docMk/>
          <pc:sldMk cId="1303048455" sldId="336"/>
        </pc:sldMkLst>
        <pc:spChg chg="mod">
          <ac:chgData name="Aingyin Thway" userId="74fa2c3c9ce45ef3" providerId="LiveId" clId="{59C1387A-AEDD-4763-A1BA-C7DDF07C06B1}" dt="2024-11-03T10:08:17.854" v="79" actId="20577"/>
          <ac:spMkLst>
            <pc:docMk/>
            <pc:sldMk cId="1303048455" sldId="336"/>
            <ac:spMk id="2" creationId="{732DB22B-0F48-0F04-179B-D49D2178A961}"/>
          </ac:spMkLst>
        </pc:spChg>
        <pc:spChg chg="mod">
          <ac:chgData name="Aingyin Thway" userId="74fa2c3c9ce45ef3" providerId="LiveId" clId="{59C1387A-AEDD-4763-A1BA-C7DDF07C06B1}" dt="2024-11-03T10:12:54.964" v="101" actId="1076"/>
          <ac:spMkLst>
            <pc:docMk/>
            <pc:sldMk cId="1303048455" sldId="336"/>
            <ac:spMk id="3" creationId="{DF7B46CC-5A31-606F-8087-CE5E4D72109B}"/>
          </ac:spMkLst>
        </pc:spChg>
        <pc:spChg chg="add mod">
          <ac:chgData name="Aingyin Thway" userId="74fa2c3c9ce45ef3" providerId="LiveId" clId="{59C1387A-AEDD-4763-A1BA-C7DDF07C06B1}" dt="2024-11-03T10:13:19.418" v="108" actId="207"/>
          <ac:spMkLst>
            <pc:docMk/>
            <pc:sldMk cId="1303048455" sldId="336"/>
            <ac:spMk id="9" creationId="{6AAD50AB-2D49-73DD-E622-636B27C6C60D}"/>
          </ac:spMkLst>
        </pc:spChg>
        <pc:picChg chg="del">
          <ac:chgData name="Aingyin Thway" userId="74fa2c3c9ce45ef3" providerId="LiveId" clId="{59C1387A-AEDD-4763-A1BA-C7DDF07C06B1}" dt="2024-11-03T10:11:28.366" v="81" actId="478"/>
          <ac:picMkLst>
            <pc:docMk/>
            <pc:sldMk cId="1303048455" sldId="336"/>
            <ac:picMk id="5" creationId="{0432B7D5-291B-20EA-D4D9-4A828193DD3B}"/>
          </ac:picMkLst>
        </pc:picChg>
        <pc:picChg chg="add mod">
          <ac:chgData name="Aingyin Thway" userId="74fa2c3c9ce45ef3" providerId="LiveId" clId="{59C1387A-AEDD-4763-A1BA-C7DDF07C06B1}" dt="2024-11-03T10:13:03.113" v="105" actId="1076"/>
          <ac:picMkLst>
            <pc:docMk/>
            <pc:sldMk cId="1303048455" sldId="336"/>
            <ac:picMk id="6" creationId="{7227BAEE-9C18-24B0-A557-AFCCB745CAFD}"/>
          </ac:picMkLst>
        </pc:picChg>
        <pc:picChg chg="add mod">
          <ac:chgData name="Aingyin Thway" userId="74fa2c3c9ce45ef3" providerId="LiveId" clId="{59C1387A-AEDD-4763-A1BA-C7DDF07C06B1}" dt="2024-11-03T10:13:05.455" v="106" actId="1076"/>
          <ac:picMkLst>
            <pc:docMk/>
            <pc:sldMk cId="1303048455" sldId="336"/>
            <ac:picMk id="8" creationId="{CB3A96D7-2F26-FEFF-14A2-315B7876E829}"/>
          </ac:picMkLst>
        </pc:picChg>
      </pc:sldChg>
      <pc:sldChg chg="addSp delSp modSp add del mod">
        <pc:chgData name="Aingyin Thway" userId="74fa2c3c9ce45ef3" providerId="LiveId" clId="{59C1387A-AEDD-4763-A1BA-C7DDF07C06B1}" dt="2024-11-08T02:56:58.973" v="371" actId="47"/>
        <pc:sldMkLst>
          <pc:docMk/>
          <pc:sldMk cId="506466651" sldId="337"/>
        </pc:sldMkLst>
        <pc:spChg chg="mod">
          <ac:chgData name="Aingyin Thway" userId="74fa2c3c9ce45ef3" providerId="LiveId" clId="{59C1387A-AEDD-4763-A1BA-C7DDF07C06B1}" dt="2024-11-03T10:15:01.574" v="134" actId="20577"/>
          <ac:spMkLst>
            <pc:docMk/>
            <pc:sldMk cId="506466651" sldId="337"/>
            <ac:spMk id="2" creationId="{732DB22B-0F48-0F04-179B-D49D2178A961}"/>
          </ac:spMkLst>
        </pc:spChg>
        <pc:spChg chg="mod">
          <ac:chgData name="Aingyin Thway" userId="74fa2c3c9ce45ef3" providerId="LiveId" clId="{59C1387A-AEDD-4763-A1BA-C7DDF07C06B1}" dt="2024-11-03T10:20:19.255" v="159" actId="20577"/>
          <ac:spMkLst>
            <pc:docMk/>
            <pc:sldMk cId="506466651" sldId="337"/>
            <ac:spMk id="3" creationId="{DF7B46CC-5A31-606F-8087-CE5E4D72109B}"/>
          </ac:spMkLst>
        </pc:spChg>
        <pc:spChg chg="add mod">
          <ac:chgData name="Aingyin Thway" userId="74fa2c3c9ce45ef3" providerId="LiveId" clId="{59C1387A-AEDD-4763-A1BA-C7DDF07C06B1}" dt="2024-11-03T10:18:51.362" v="149" actId="14100"/>
          <ac:spMkLst>
            <pc:docMk/>
            <pc:sldMk cId="506466651" sldId="337"/>
            <ac:spMk id="9" creationId="{8F771AA7-385A-31BE-286C-0EA96BBB1935}"/>
          </ac:spMkLst>
        </pc:spChg>
        <pc:picChg chg="del">
          <ac:chgData name="Aingyin Thway" userId="74fa2c3c9ce45ef3" providerId="LiveId" clId="{59C1387A-AEDD-4763-A1BA-C7DDF07C06B1}" dt="2024-11-03T10:17:52.076" v="136" actId="478"/>
          <ac:picMkLst>
            <pc:docMk/>
            <pc:sldMk cId="506466651" sldId="337"/>
            <ac:picMk id="5" creationId="{0432B7D5-291B-20EA-D4D9-4A828193DD3B}"/>
          </ac:picMkLst>
        </pc:picChg>
        <pc:picChg chg="add mod">
          <ac:chgData name="Aingyin Thway" userId="74fa2c3c9ce45ef3" providerId="LiveId" clId="{59C1387A-AEDD-4763-A1BA-C7DDF07C06B1}" dt="2024-11-03T10:18:01.832" v="140" actId="1076"/>
          <ac:picMkLst>
            <pc:docMk/>
            <pc:sldMk cId="506466651" sldId="337"/>
            <ac:picMk id="6" creationId="{444931EA-189B-C0CE-7D9C-F8E9A3C4715C}"/>
          </ac:picMkLst>
        </pc:picChg>
        <pc:picChg chg="add mod">
          <ac:chgData name="Aingyin Thway" userId="74fa2c3c9ce45ef3" providerId="LiveId" clId="{59C1387A-AEDD-4763-A1BA-C7DDF07C06B1}" dt="2024-11-03T10:20:35.553" v="161" actId="1076"/>
          <ac:picMkLst>
            <pc:docMk/>
            <pc:sldMk cId="506466651" sldId="337"/>
            <ac:picMk id="8" creationId="{73F9012F-8F1D-0F6F-68D5-38C1A997762A}"/>
          </ac:picMkLst>
        </pc:picChg>
      </pc:sldChg>
      <pc:sldChg chg="addSp delSp modSp add del mod">
        <pc:chgData name="Aingyin Thway" userId="74fa2c3c9ce45ef3" providerId="LiveId" clId="{59C1387A-AEDD-4763-A1BA-C7DDF07C06B1}" dt="2024-11-08T02:56:59.412" v="372" actId="47"/>
        <pc:sldMkLst>
          <pc:docMk/>
          <pc:sldMk cId="673417763" sldId="338"/>
        </pc:sldMkLst>
        <pc:spChg chg="mod">
          <ac:chgData name="Aingyin Thway" userId="74fa2c3c9ce45ef3" providerId="LiveId" clId="{59C1387A-AEDD-4763-A1BA-C7DDF07C06B1}" dt="2024-11-04T09:27:41.920" v="224" actId="1076"/>
          <ac:spMkLst>
            <pc:docMk/>
            <pc:sldMk cId="673417763" sldId="338"/>
            <ac:spMk id="2" creationId="{732DB22B-0F48-0F04-179B-D49D2178A961}"/>
          </ac:spMkLst>
        </pc:spChg>
        <pc:spChg chg="mod">
          <ac:chgData name="Aingyin Thway" userId="74fa2c3c9ce45ef3" providerId="LiveId" clId="{59C1387A-AEDD-4763-A1BA-C7DDF07C06B1}" dt="2024-11-04T09:27:43.912" v="225" actId="1076"/>
          <ac:spMkLst>
            <pc:docMk/>
            <pc:sldMk cId="673417763" sldId="338"/>
            <ac:spMk id="3" creationId="{DF7B46CC-5A31-606F-8087-CE5E4D72109B}"/>
          </ac:spMkLst>
        </pc:spChg>
        <pc:spChg chg="mod">
          <ac:chgData name="Aingyin Thway" userId="74fa2c3c9ce45ef3" providerId="LiveId" clId="{59C1387A-AEDD-4763-A1BA-C7DDF07C06B1}" dt="2024-11-04T09:28:07.648" v="233" actId="14100"/>
          <ac:spMkLst>
            <pc:docMk/>
            <pc:sldMk cId="673417763" sldId="338"/>
            <ac:spMk id="9" creationId="{8F771AA7-385A-31BE-286C-0EA96BBB1935}"/>
          </ac:spMkLst>
        </pc:spChg>
        <pc:spChg chg="add mod">
          <ac:chgData name="Aingyin Thway" userId="74fa2c3c9ce45ef3" providerId="LiveId" clId="{59C1387A-AEDD-4763-A1BA-C7DDF07C06B1}" dt="2024-11-04T09:27:55.451" v="229" actId="1076"/>
          <ac:spMkLst>
            <pc:docMk/>
            <pc:sldMk cId="673417763" sldId="338"/>
            <ac:spMk id="19" creationId="{854FEE42-D6E6-F12B-D166-EF8A5EEF3E27}"/>
          </ac:spMkLst>
        </pc:spChg>
        <pc:picChg chg="add del mod">
          <ac:chgData name="Aingyin Thway" userId="74fa2c3c9ce45ef3" providerId="LiveId" clId="{59C1387A-AEDD-4763-A1BA-C7DDF07C06B1}" dt="2024-11-04T09:25:15.850" v="199" actId="478"/>
          <ac:picMkLst>
            <pc:docMk/>
            <pc:sldMk cId="673417763" sldId="338"/>
            <ac:picMk id="5" creationId="{BC73F1EA-B470-19DA-BDE3-E9367345604A}"/>
          </ac:picMkLst>
        </pc:picChg>
        <pc:picChg chg="add del mod">
          <ac:chgData name="Aingyin Thway" userId="74fa2c3c9ce45ef3" providerId="LiveId" clId="{59C1387A-AEDD-4763-A1BA-C7DDF07C06B1}" dt="2024-11-03T10:24:01.967" v="173" actId="478"/>
          <ac:picMkLst>
            <pc:docMk/>
            <pc:sldMk cId="673417763" sldId="338"/>
            <ac:picMk id="5" creationId="{F474CB47-A909-78E4-B8DC-FEA104E5CFB2}"/>
          </ac:picMkLst>
        </pc:picChg>
        <pc:picChg chg="del">
          <ac:chgData name="Aingyin Thway" userId="74fa2c3c9ce45ef3" providerId="LiveId" clId="{59C1387A-AEDD-4763-A1BA-C7DDF07C06B1}" dt="2024-11-03T10:23:04.602" v="166" actId="478"/>
          <ac:picMkLst>
            <pc:docMk/>
            <pc:sldMk cId="673417763" sldId="338"/>
            <ac:picMk id="6" creationId="{444931EA-189B-C0CE-7D9C-F8E9A3C4715C}"/>
          </ac:picMkLst>
        </pc:picChg>
        <pc:picChg chg="add del mod">
          <ac:chgData name="Aingyin Thway" userId="74fa2c3c9ce45ef3" providerId="LiveId" clId="{59C1387A-AEDD-4763-A1BA-C7DDF07C06B1}" dt="2024-11-04T09:25:16.536" v="200" actId="478"/>
          <ac:picMkLst>
            <pc:docMk/>
            <pc:sldMk cId="673417763" sldId="338"/>
            <ac:picMk id="7" creationId="{51BDF1D9-6C7A-E904-EF5A-954DA7CECBE8}"/>
          </ac:picMkLst>
        </pc:picChg>
        <pc:picChg chg="del">
          <ac:chgData name="Aingyin Thway" userId="74fa2c3c9ce45ef3" providerId="LiveId" clId="{59C1387A-AEDD-4763-A1BA-C7DDF07C06B1}" dt="2024-11-03T10:24:34.400" v="177" actId="478"/>
          <ac:picMkLst>
            <pc:docMk/>
            <pc:sldMk cId="673417763" sldId="338"/>
            <ac:picMk id="8" creationId="{73F9012F-8F1D-0F6F-68D5-38C1A997762A}"/>
          </ac:picMkLst>
        </pc:picChg>
        <pc:picChg chg="add del mod">
          <ac:chgData name="Aingyin Thway" userId="74fa2c3c9ce45ef3" providerId="LiveId" clId="{59C1387A-AEDD-4763-A1BA-C7DDF07C06B1}" dt="2024-11-04T09:22:11.273" v="185" actId="478"/>
          <ac:picMkLst>
            <pc:docMk/>
            <pc:sldMk cId="673417763" sldId="338"/>
            <ac:picMk id="10" creationId="{09F97BA7-C6B7-CA62-4282-34747D39796E}"/>
          </ac:picMkLst>
        </pc:picChg>
        <pc:picChg chg="add mod">
          <ac:chgData name="Aingyin Thway" userId="74fa2c3c9ce45ef3" providerId="LiveId" clId="{59C1387A-AEDD-4763-A1BA-C7DDF07C06B1}" dt="2024-11-04T09:27:46.938" v="226" actId="1076"/>
          <ac:picMkLst>
            <pc:docMk/>
            <pc:sldMk cId="673417763" sldId="338"/>
            <ac:picMk id="11" creationId="{E9C53B50-615E-4A34-8097-B73679E88C9A}"/>
          </ac:picMkLst>
        </pc:picChg>
        <pc:picChg chg="add del mod">
          <ac:chgData name="Aingyin Thway" userId="74fa2c3c9ce45ef3" providerId="LiveId" clId="{59C1387A-AEDD-4763-A1BA-C7DDF07C06B1}" dt="2024-11-04T09:22:31.742" v="190" actId="478"/>
          <ac:picMkLst>
            <pc:docMk/>
            <pc:sldMk cId="673417763" sldId="338"/>
            <ac:picMk id="12" creationId="{B500C171-1A7A-7DA5-9271-B33F43D040AB}"/>
          </ac:picMkLst>
        </pc:picChg>
        <pc:picChg chg="add mod modCrop">
          <ac:chgData name="Aingyin Thway" userId="74fa2c3c9ce45ef3" providerId="LiveId" clId="{59C1387A-AEDD-4763-A1BA-C7DDF07C06B1}" dt="2024-11-04T09:27:46.938" v="226" actId="1076"/>
          <ac:picMkLst>
            <pc:docMk/>
            <pc:sldMk cId="673417763" sldId="338"/>
            <ac:picMk id="14" creationId="{CAD4BFA9-4815-E20F-9612-A521BC6AE538}"/>
          </ac:picMkLst>
        </pc:picChg>
        <pc:picChg chg="add mod">
          <ac:chgData name="Aingyin Thway" userId="74fa2c3c9ce45ef3" providerId="LiveId" clId="{59C1387A-AEDD-4763-A1BA-C7DDF07C06B1}" dt="2024-11-04T09:27:09.518" v="216" actId="1076"/>
          <ac:picMkLst>
            <pc:docMk/>
            <pc:sldMk cId="673417763" sldId="338"/>
            <ac:picMk id="16" creationId="{833A7E30-E0DA-6649-E281-4AF69B9B172C}"/>
          </ac:picMkLst>
        </pc:picChg>
        <pc:picChg chg="add mod modCrop">
          <ac:chgData name="Aingyin Thway" userId="74fa2c3c9ce45ef3" providerId="LiveId" clId="{59C1387A-AEDD-4763-A1BA-C7DDF07C06B1}" dt="2024-11-04T09:28:01.127" v="231" actId="14100"/>
          <ac:picMkLst>
            <pc:docMk/>
            <pc:sldMk cId="673417763" sldId="338"/>
            <ac:picMk id="18" creationId="{7F47D591-E929-01DC-F6D9-F0BB8E0C8356}"/>
          </ac:picMkLst>
        </pc:picChg>
      </pc:sldChg>
      <pc:sldChg chg="add del">
        <pc:chgData name="Aingyin Thway" userId="74fa2c3c9ce45ef3" providerId="LiveId" clId="{59C1387A-AEDD-4763-A1BA-C7DDF07C06B1}" dt="2024-11-03T10:22:19.465" v="164"/>
        <pc:sldMkLst>
          <pc:docMk/>
          <pc:sldMk cId="2618566059" sldId="339"/>
        </pc:sldMkLst>
      </pc:sldChg>
      <pc:sldChg chg="addSp delSp modSp add del mod">
        <pc:chgData name="Aingyin Thway" userId="74fa2c3c9ce45ef3" providerId="LiveId" clId="{59C1387A-AEDD-4763-A1BA-C7DDF07C06B1}" dt="2024-11-08T02:56:59.874" v="373" actId="47"/>
        <pc:sldMkLst>
          <pc:docMk/>
          <pc:sldMk cId="2960419144" sldId="339"/>
        </pc:sldMkLst>
        <pc:spChg chg="mod">
          <ac:chgData name="Aingyin Thway" userId="74fa2c3c9ce45ef3" providerId="LiveId" clId="{59C1387A-AEDD-4763-A1BA-C7DDF07C06B1}" dt="2024-11-04T09:29:59.615" v="247" actId="1076"/>
          <ac:spMkLst>
            <pc:docMk/>
            <pc:sldMk cId="2960419144" sldId="339"/>
            <ac:spMk id="3" creationId="{DF7B46CC-5A31-606F-8087-CE5E4D72109B}"/>
          </ac:spMkLst>
        </pc:spChg>
        <pc:picChg chg="add mod modCrop">
          <ac:chgData name="Aingyin Thway" userId="74fa2c3c9ce45ef3" providerId="LiveId" clId="{59C1387A-AEDD-4763-A1BA-C7DDF07C06B1}" dt="2024-11-04T09:29:16.888" v="238" actId="1076"/>
          <ac:picMkLst>
            <pc:docMk/>
            <pc:sldMk cId="2960419144" sldId="339"/>
            <ac:picMk id="5" creationId="{200C8F8D-23E5-02EB-473E-4E56997923D6}"/>
          </ac:picMkLst>
        </pc:picChg>
        <pc:picChg chg="add mod modCrop">
          <ac:chgData name="Aingyin Thway" userId="74fa2c3c9ce45ef3" providerId="LiveId" clId="{59C1387A-AEDD-4763-A1BA-C7DDF07C06B1}" dt="2024-11-04T09:29:53.840" v="245" actId="14100"/>
          <ac:picMkLst>
            <pc:docMk/>
            <pc:sldMk cId="2960419144" sldId="339"/>
            <ac:picMk id="7" creationId="{DCADC467-5DA7-160E-EC87-C5F87E475B9F}"/>
          </ac:picMkLst>
        </pc:picChg>
        <pc:picChg chg="del">
          <ac:chgData name="Aingyin Thway" userId="74fa2c3c9ce45ef3" providerId="LiveId" clId="{59C1387A-AEDD-4763-A1BA-C7DDF07C06B1}" dt="2024-11-04T09:29:11.176" v="236" actId="478"/>
          <ac:picMkLst>
            <pc:docMk/>
            <pc:sldMk cId="2960419144" sldId="339"/>
            <ac:picMk id="14" creationId="{CAD4BFA9-4815-E20F-9612-A521BC6AE538}"/>
          </ac:picMkLst>
        </pc:picChg>
        <pc:picChg chg="del">
          <ac:chgData name="Aingyin Thway" userId="74fa2c3c9ce45ef3" providerId="LiveId" clId="{59C1387A-AEDD-4763-A1BA-C7DDF07C06B1}" dt="2024-11-04T09:29:40.919" v="239" actId="478"/>
          <ac:picMkLst>
            <pc:docMk/>
            <pc:sldMk cId="2960419144" sldId="339"/>
            <ac:picMk id="18" creationId="{7F47D591-E929-01DC-F6D9-F0BB8E0C8356}"/>
          </ac:picMkLst>
        </pc:picChg>
      </pc:sldChg>
      <pc:sldChg chg="addSp delSp modSp add del mod">
        <pc:chgData name="Aingyin Thway" userId="74fa2c3c9ce45ef3" providerId="LiveId" clId="{59C1387A-AEDD-4763-A1BA-C7DDF07C06B1}" dt="2024-11-08T02:57:00.484" v="374" actId="47"/>
        <pc:sldMkLst>
          <pc:docMk/>
          <pc:sldMk cId="2224420841" sldId="340"/>
        </pc:sldMkLst>
        <pc:spChg chg="mod">
          <ac:chgData name="Aingyin Thway" userId="74fa2c3c9ce45ef3" providerId="LiveId" clId="{59C1387A-AEDD-4763-A1BA-C7DDF07C06B1}" dt="2024-11-05T03:05:11.840" v="278" actId="20577"/>
          <ac:spMkLst>
            <pc:docMk/>
            <pc:sldMk cId="2224420841" sldId="340"/>
            <ac:spMk id="3" creationId="{DF7B46CC-5A31-606F-8087-CE5E4D72109B}"/>
          </ac:spMkLst>
        </pc:spChg>
        <pc:spChg chg="mod">
          <ac:chgData name="Aingyin Thway" userId="74fa2c3c9ce45ef3" providerId="LiveId" clId="{59C1387A-AEDD-4763-A1BA-C7DDF07C06B1}" dt="2024-11-05T03:06:11.319" v="291" actId="14100"/>
          <ac:spMkLst>
            <pc:docMk/>
            <pc:sldMk cId="2224420841" sldId="340"/>
            <ac:spMk id="9" creationId="{8F771AA7-385A-31BE-286C-0EA96BBB1935}"/>
          </ac:spMkLst>
        </pc:spChg>
        <pc:spChg chg="del">
          <ac:chgData name="Aingyin Thway" userId="74fa2c3c9ce45ef3" providerId="LiveId" clId="{59C1387A-AEDD-4763-A1BA-C7DDF07C06B1}" dt="2024-11-05T03:06:07.915" v="289" actId="478"/>
          <ac:spMkLst>
            <pc:docMk/>
            <pc:sldMk cId="2224420841" sldId="340"/>
            <ac:spMk id="19" creationId="{854FEE42-D6E6-F12B-D166-EF8A5EEF3E27}"/>
          </ac:spMkLst>
        </pc:spChg>
        <pc:picChg chg="del">
          <ac:chgData name="Aingyin Thway" userId="74fa2c3c9ce45ef3" providerId="LiveId" clId="{59C1387A-AEDD-4763-A1BA-C7DDF07C06B1}" dt="2024-11-05T03:06:02.995" v="285" actId="478"/>
          <ac:picMkLst>
            <pc:docMk/>
            <pc:sldMk cId="2224420841" sldId="340"/>
            <ac:picMk id="5" creationId="{200C8F8D-23E5-02EB-473E-4E56997923D6}"/>
          </ac:picMkLst>
        </pc:picChg>
        <pc:picChg chg="add mod">
          <ac:chgData name="Aingyin Thway" userId="74fa2c3c9ce45ef3" providerId="LiveId" clId="{59C1387A-AEDD-4763-A1BA-C7DDF07C06B1}" dt="2024-11-05T03:05:50.525" v="284" actId="1076"/>
          <ac:picMkLst>
            <pc:docMk/>
            <pc:sldMk cId="2224420841" sldId="340"/>
            <ac:picMk id="6" creationId="{F6150C08-4FC4-FF89-C0A3-34D6E61133AB}"/>
          </ac:picMkLst>
        </pc:picChg>
        <pc:picChg chg="del">
          <ac:chgData name="Aingyin Thway" userId="74fa2c3c9ce45ef3" providerId="LiveId" clId="{59C1387A-AEDD-4763-A1BA-C7DDF07C06B1}" dt="2024-11-05T03:06:03.471" v="286" actId="478"/>
          <ac:picMkLst>
            <pc:docMk/>
            <pc:sldMk cId="2224420841" sldId="340"/>
            <ac:picMk id="7" creationId="{DCADC467-5DA7-160E-EC87-C5F87E475B9F}"/>
          </ac:picMkLst>
        </pc:picChg>
        <pc:picChg chg="add mod">
          <ac:chgData name="Aingyin Thway" userId="74fa2c3c9ce45ef3" providerId="LiveId" clId="{59C1387A-AEDD-4763-A1BA-C7DDF07C06B1}" dt="2024-11-05T03:06:06.365" v="288" actId="1076"/>
          <ac:picMkLst>
            <pc:docMk/>
            <pc:sldMk cId="2224420841" sldId="340"/>
            <ac:picMk id="10" creationId="{696A2969-2953-CFA5-BA26-B167F6FAC4AA}"/>
          </ac:picMkLst>
        </pc:picChg>
        <pc:picChg chg="del">
          <ac:chgData name="Aingyin Thway" userId="74fa2c3c9ce45ef3" providerId="LiveId" clId="{59C1387A-AEDD-4763-A1BA-C7DDF07C06B1}" dt="2024-11-05T03:05:44.706" v="279" actId="478"/>
          <ac:picMkLst>
            <pc:docMk/>
            <pc:sldMk cId="2224420841" sldId="340"/>
            <ac:picMk id="11" creationId="{E9C53B50-615E-4A34-8097-B73679E88C9A}"/>
          </ac:picMkLst>
        </pc:picChg>
        <pc:picChg chg="del">
          <ac:chgData name="Aingyin Thway" userId="74fa2c3c9ce45ef3" providerId="LiveId" clId="{59C1387A-AEDD-4763-A1BA-C7DDF07C06B1}" dt="2024-11-05T03:05:45.245" v="280" actId="478"/>
          <ac:picMkLst>
            <pc:docMk/>
            <pc:sldMk cId="2224420841" sldId="340"/>
            <ac:picMk id="16" creationId="{833A7E30-E0DA-6649-E281-4AF69B9B172C}"/>
          </ac:picMkLst>
        </pc:picChg>
      </pc:sldChg>
      <pc:sldChg chg="addSp delSp modSp add mod">
        <pc:chgData name="Aingyin Thway" userId="74fa2c3c9ce45ef3" providerId="LiveId" clId="{59C1387A-AEDD-4763-A1BA-C7DDF07C06B1}" dt="2024-11-05T10:07:08.766" v="342" actId="14100"/>
        <pc:sldMkLst>
          <pc:docMk/>
          <pc:sldMk cId="3967981098" sldId="341"/>
        </pc:sldMkLst>
        <pc:spChg chg="mod">
          <ac:chgData name="Aingyin Thway" userId="74fa2c3c9ce45ef3" providerId="LiveId" clId="{59C1387A-AEDD-4763-A1BA-C7DDF07C06B1}" dt="2024-11-05T10:02:04.796" v="331" actId="20577"/>
          <ac:spMkLst>
            <pc:docMk/>
            <pc:sldMk cId="3967981098" sldId="341"/>
            <ac:spMk id="2" creationId="{732DB22B-0F48-0F04-179B-D49D2178A961}"/>
          </ac:spMkLst>
        </pc:spChg>
        <pc:picChg chg="del">
          <ac:chgData name="Aingyin Thway" userId="74fa2c3c9ce45ef3" providerId="LiveId" clId="{59C1387A-AEDD-4763-A1BA-C7DDF07C06B1}" dt="2024-11-05T10:06:21.928" v="332" actId="478"/>
          <ac:picMkLst>
            <pc:docMk/>
            <pc:sldMk cId="3967981098" sldId="341"/>
            <ac:picMk id="4" creationId="{69AF0C2B-7588-EC88-7A18-02219BE86ACF}"/>
          </ac:picMkLst>
        </pc:picChg>
        <pc:picChg chg="add mod">
          <ac:chgData name="Aingyin Thway" userId="74fa2c3c9ce45ef3" providerId="LiveId" clId="{59C1387A-AEDD-4763-A1BA-C7DDF07C06B1}" dt="2024-11-05T10:06:29.128" v="335" actId="14100"/>
          <ac:picMkLst>
            <pc:docMk/>
            <pc:sldMk cId="3967981098" sldId="341"/>
            <ac:picMk id="5" creationId="{82A78425-6044-7260-2A0D-3D6A81D97EFD}"/>
          </ac:picMkLst>
        </pc:picChg>
        <pc:picChg chg="add mod">
          <ac:chgData name="Aingyin Thway" userId="74fa2c3c9ce45ef3" providerId="LiveId" clId="{59C1387A-AEDD-4763-A1BA-C7DDF07C06B1}" dt="2024-11-05T10:07:08.766" v="342" actId="14100"/>
          <ac:picMkLst>
            <pc:docMk/>
            <pc:sldMk cId="3967981098" sldId="341"/>
            <ac:picMk id="7" creationId="{346DE028-042F-D614-9881-694788C19763}"/>
          </ac:picMkLst>
        </pc:picChg>
        <pc:picChg chg="del">
          <ac:chgData name="Aingyin Thway" userId="74fa2c3c9ce45ef3" providerId="LiveId" clId="{59C1387A-AEDD-4763-A1BA-C7DDF07C06B1}" dt="2024-11-05T10:06:59.206" v="336" actId="478"/>
          <ac:picMkLst>
            <pc:docMk/>
            <pc:sldMk cId="3967981098" sldId="341"/>
            <ac:picMk id="14" creationId="{4C01860A-F997-A092-3FDE-71FBEBA17ED5}"/>
          </ac:picMkLst>
        </pc:picChg>
      </pc:sldChg>
      <pc:sldChg chg="addSp delSp modSp add mod">
        <pc:chgData name="Aingyin Thway" userId="74fa2c3c9ce45ef3" providerId="LiveId" clId="{59C1387A-AEDD-4763-A1BA-C7DDF07C06B1}" dt="2024-11-05T10:15:38.791" v="356" actId="1076"/>
        <pc:sldMkLst>
          <pc:docMk/>
          <pc:sldMk cId="1507775550" sldId="342"/>
        </pc:sldMkLst>
        <pc:spChg chg="mod">
          <ac:chgData name="Aingyin Thway" userId="74fa2c3c9ce45ef3" providerId="LiveId" clId="{59C1387A-AEDD-4763-A1BA-C7DDF07C06B1}" dt="2024-11-05T10:14:51.842" v="348" actId="20577"/>
          <ac:spMkLst>
            <pc:docMk/>
            <pc:sldMk cId="1507775550" sldId="342"/>
            <ac:spMk id="2" creationId="{732DB22B-0F48-0F04-179B-D49D2178A961}"/>
          </ac:spMkLst>
        </pc:spChg>
        <pc:picChg chg="add mod">
          <ac:chgData name="Aingyin Thway" userId="74fa2c3c9ce45ef3" providerId="LiveId" clId="{59C1387A-AEDD-4763-A1BA-C7DDF07C06B1}" dt="2024-11-05T10:15:02.142" v="353" actId="1076"/>
          <ac:picMkLst>
            <pc:docMk/>
            <pc:sldMk cId="1507775550" sldId="342"/>
            <ac:picMk id="4" creationId="{90C3455B-1355-A06E-15E9-4CE2390E0D8B}"/>
          </ac:picMkLst>
        </pc:picChg>
        <pc:picChg chg="del">
          <ac:chgData name="Aingyin Thway" userId="74fa2c3c9ce45ef3" providerId="LiveId" clId="{59C1387A-AEDD-4763-A1BA-C7DDF07C06B1}" dt="2024-11-05T10:14:56.976" v="349" actId="478"/>
          <ac:picMkLst>
            <pc:docMk/>
            <pc:sldMk cId="1507775550" sldId="342"/>
            <ac:picMk id="5" creationId="{82A78425-6044-7260-2A0D-3D6A81D97EFD}"/>
          </ac:picMkLst>
        </pc:picChg>
        <pc:picChg chg="del">
          <ac:chgData name="Aingyin Thway" userId="74fa2c3c9ce45ef3" providerId="LiveId" clId="{59C1387A-AEDD-4763-A1BA-C7DDF07C06B1}" dt="2024-11-05T10:15:36.303" v="354" actId="478"/>
          <ac:picMkLst>
            <pc:docMk/>
            <pc:sldMk cId="1507775550" sldId="342"/>
            <ac:picMk id="7" creationId="{346DE028-042F-D614-9881-694788C19763}"/>
          </ac:picMkLst>
        </pc:picChg>
        <pc:picChg chg="add mod">
          <ac:chgData name="Aingyin Thway" userId="74fa2c3c9ce45ef3" providerId="LiveId" clId="{59C1387A-AEDD-4763-A1BA-C7DDF07C06B1}" dt="2024-11-05T10:15:38.791" v="356" actId="1076"/>
          <ac:picMkLst>
            <pc:docMk/>
            <pc:sldMk cId="1507775550" sldId="342"/>
            <ac:picMk id="8" creationId="{EC57544A-EAE9-2FDE-5CDD-E01C16759F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571f04cf94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571f04cf94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1336c2bb6c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1336c2bb6c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10" name="Google Shape;10;p2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141198"/>
            <a:ext cx="5712300" cy="16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3160075"/>
            <a:ext cx="4109700" cy="44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54" name="Google Shape;54;p6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6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6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5696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 rot="-5400000">
            <a:off x="8317389" y="4354342"/>
            <a:ext cx="315666" cy="279859"/>
            <a:chOff x="668189" y="4388392"/>
            <a:chExt cx="315666" cy="279859"/>
          </a:xfrm>
        </p:grpSpPr>
        <p:sp>
          <p:nvSpPr>
            <p:cNvPr id="62" name="Google Shape;62;p6"/>
            <p:cNvSpPr/>
            <p:nvPr/>
          </p:nvSpPr>
          <p:spPr>
            <a:xfrm flipH="1">
              <a:off x="864810" y="4388392"/>
              <a:ext cx="119045" cy="119346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668189" y="4402925"/>
              <a:ext cx="90072" cy="90300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flipH="1">
              <a:off x="713225" y="4548900"/>
              <a:ext cx="119050" cy="119351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 flipH="1">
            <a:off x="8615156" y="4243147"/>
            <a:ext cx="93236" cy="93300"/>
          </a:xfrm>
          <a:custGeom>
            <a:avLst/>
            <a:gdLst/>
            <a:ahLst/>
            <a:cxnLst/>
            <a:rect l="l" t="t" r="r" b="b"/>
            <a:pathLst>
              <a:path w="1465" h="1466" fill="none" extrusionOk="0">
                <a:moveTo>
                  <a:pt x="1464" y="731"/>
                </a:moveTo>
                <a:cubicBezTo>
                  <a:pt x="1464" y="328"/>
                  <a:pt x="1137" y="1"/>
                  <a:pt x="730" y="1"/>
                </a:cubicBezTo>
                <a:cubicBezTo>
                  <a:pt x="327" y="1"/>
                  <a:pt x="0" y="328"/>
                  <a:pt x="0" y="731"/>
                </a:cubicBezTo>
                <a:cubicBezTo>
                  <a:pt x="0" y="1138"/>
                  <a:pt x="327" y="1465"/>
                  <a:pt x="730" y="1465"/>
                </a:cubicBezTo>
                <a:cubicBezTo>
                  <a:pt x="1137" y="1465"/>
                  <a:pt x="1464" y="1138"/>
                  <a:pt x="1464" y="731"/>
                </a:cubicBez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47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5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371" name="Google Shape;371;p25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3" name="Google Shape;373;p25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374" name="Google Shape;374;p25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25"/>
          <p:cNvSpPr txBox="1">
            <a:spLocks noGrp="1"/>
          </p:cNvSpPr>
          <p:nvPr>
            <p:ph type="title"/>
          </p:nvPr>
        </p:nvSpPr>
        <p:spPr>
          <a:xfrm>
            <a:off x="4173975" y="5555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5"/>
          <p:cNvSpPr txBox="1">
            <a:spLocks noGrp="1"/>
          </p:cNvSpPr>
          <p:nvPr>
            <p:ph type="subTitle" idx="1"/>
          </p:nvPr>
        </p:nvSpPr>
        <p:spPr>
          <a:xfrm>
            <a:off x="4279075" y="178075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5"/>
          <p:cNvSpPr txBox="1"/>
          <p:nvPr/>
        </p:nvSpPr>
        <p:spPr>
          <a:xfrm>
            <a:off x="4279200" y="3611950"/>
            <a:ext cx="4151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0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6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382" name="Google Shape;382;p26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4" name="Google Shape;384;p26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385" name="Google Shape;385;p26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8" name="Google Shape;388;p26"/>
          <p:cNvGrpSpPr/>
          <p:nvPr/>
        </p:nvGrpSpPr>
        <p:grpSpPr>
          <a:xfrm flipH="1">
            <a:off x="385984" y="2075852"/>
            <a:ext cx="7060265" cy="2609707"/>
            <a:chOff x="1681384" y="2075852"/>
            <a:chExt cx="7060265" cy="2609707"/>
          </a:xfrm>
        </p:grpSpPr>
        <p:grpSp>
          <p:nvGrpSpPr>
            <p:cNvPr id="389" name="Google Shape;389;p26"/>
            <p:cNvGrpSpPr/>
            <p:nvPr/>
          </p:nvGrpSpPr>
          <p:grpSpPr>
            <a:xfrm>
              <a:off x="1681384" y="4380902"/>
              <a:ext cx="317640" cy="304657"/>
              <a:chOff x="4572071" y="3440327"/>
              <a:chExt cx="317640" cy="304657"/>
            </a:xfrm>
          </p:grpSpPr>
          <p:sp>
            <p:nvSpPr>
              <p:cNvPr id="390" name="Google Shape;390;p26"/>
              <p:cNvSpPr/>
              <p:nvPr/>
            </p:nvSpPr>
            <p:spPr>
              <a:xfrm flipH="1">
                <a:off x="4594982" y="3440327"/>
                <a:ext cx="64279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5" extrusionOk="0">
                    <a:moveTo>
                      <a:pt x="507" y="0"/>
                    </a:moveTo>
                    <a:cubicBezTo>
                      <a:pt x="412" y="337"/>
                      <a:pt x="337" y="412"/>
                      <a:pt x="0" y="507"/>
                    </a:cubicBezTo>
                    <a:cubicBezTo>
                      <a:pt x="337" y="602"/>
                      <a:pt x="412" y="678"/>
                      <a:pt x="507" y="1014"/>
                    </a:cubicBezTo>
                    <a:cubicBezTo>
                      <a:pt x="597" y="678"/>
                      <a:pt x="673" y="602"/>
                      <a:pt x="1009" y="507"/>
                    </a:cubicBezTo>
                    <a:cubicBezTo>
                      <a:pt x="673" y="412"/>
                      <a:pt x="597" y="341"/>
                      <a:pt x="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6"/>
              <p:cNvSpPr/>
              <p:nvPr/>
            </p:nvSpPr>
            <p:spPr>
              <a:xfrm flipH="1">
                <a:off x="4572071" y="3618844"/>
                <a:ext cx="125821" cy="1261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 flipH="1">
                <a:off x="4791638" y="3520835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68" y="0"/>
                    </a:moveTo>
                    <a:cubicBezTo>
                      <a:pt x="626" y="517"/>
                      <a:pt x="512" y="631"/>
                      <a:pt x="1" y="773"/>
                    </a:cubicBezTo>
                    <a:cubicBezTo>
                      <a:pt x="512" y="915"/>
                      <a:pt x="626" y="1029"/>
                      <a:pt x="768" y="1541"/>
                    </a:cubicBezTo>
                    <a:cubicBezTo>
                      <a:pt x="910" y="1029"/>
                      <a:pt x="1024" y="915"/>
                      <a:pt x="1541" y="773"/>
                    </a:cubicBezTo>
                    <a:cubicBezTo>
                      <a:pt x="1029" y="631"/>
                      <a:pt x="910" y="517"/>
                      <a:pt x="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6"/>
            <p:cNvGrpSpPr/>
            <p:nvPr/>
          </p:nvGrpSpPr>
          <p:grpSpPr>
            <a:xfrm>
              <a:off x="8424009" y="2075852"/>
              <a:ext cx="317640" cy="304657"/>
              <a:chOff x="4572071" y="3440327"/>
              <a:chExt cx="317640" cy="304657"/>
            </a:xfrm>
          </p:grpSpPr>
          <p:sp>
            <p:nvSpPr>
              <p:cNvPr id="394" name="Google Shape;394;p26"/>
              <p:cNvSpPr/>
              <p:nvPr/>
            </p:nvSpPr>
            <p:spPr>
              <a:xfrm flipH="1">
                <a:off x="4594982" y="3440327"/>
                <a:ext cx="64279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5" extrusionOk="0">
                    <a:moveTo>
                      <a:pt x="507" y="0"/>
                    </a:moveTo>
                    <a:cubicBezTo>
                      <a:pt x="412" y="337"/>
                      <a:pt x="337" y="412"/>
                      <a:pt x="0" y="507"/>
                    </a:cubicBezTo>
                    <a:cubicBezTo>
                      <a:pt x="337" y="602"/>
                      <a:pt x="412" y="678"/>
                      <a:pt x="507" y="1014"/>
                    </a:cubicBezTo>
                    <a:cubicBezTo>
                      <a:pt x="597" y="678"/>
                      <a:pt x="673" y="602"/>
                      <a:pt x="1009" y="507"/>
                    </a:cubicBezTo>
                    <a:cubicBezTo>
                      <a:pt x="673" y="412"/>
                      <a:pt x="597" y="341"/>
                      <a:pt x="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 flipH="1">
                <a:off x="4572071" y="3618844"/>
                <a:ext cx="125821" cy="1261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6"/>
              <p:cNvSpPr/>
              <p:nvPr/>
            </p:nvSpPr>
            <p:spPr>
              <a:xfrm flipH="1">
                <a:off x="4791638" y="3520835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68" y="0"/>
                    </a:moveTo>
                    <a:cubicBezTo>
                      <a:pt x="626" y="517"/>
                      <a:pt x="512" y="631"/>
                      <a:pt x="1" y="773"/>
                    </a:cubicBezTo>
                    <a:cubicBezTo>
                      <a:pt x="512" y="915"/>
                      <a:pt x="626" y="1029"/>
                      <a:pt x="768" y="1541"/>
                    </a:cubicBezTo>
                    <a:cubicBezTo>
                      <a:pt x="910" y="1029"/>
                      <a:pt x="1024" y="915"/>
                      <a:pt x="1541" y="773"/>
                    </a:cubicBezTo>
                    <a:cubicBezTo>
                      <a:pt x="1029" y="631"/>
                      <a:pt x="910" y="517"/>
                      <a:pt x="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7" name="Google Shape;397;p26"/>
          <p:cNvGrpSpPr/>
          <p:nvPr/>
        </p:nvGrpSpPr>
        <p:grpSpPr>
          <a:xfrm flipH="1">
            <a:off x="450064" y="1342427"/>
            <a:ext cx="293579" cy="3131711"/>
            <a:chOff x="8383988" y="1342427"/>
            <a:chExt cx="293579" cy="3131711"/>
          </a:xfrm>
        </p:grpSpPr>
        <p:sp>
          <p:nvSpPr>
            <p:cNvPr id="398" name="Google Shape;398;p26"/>
            <p:cNvSpPr/>
            <p:nvPr/>
          </p:nvSpPr>
          <p:spPr>
            <a:xfrm flipH="1">
              <a:off x="8383988" y="1342427"/>
              <a:ext cx="93554" cy="93236"/>
            </a:xfrm>
            <a:custGeom>
              <a:avLst/>
              <a:gdLst/>
              <a:ahLst/>
              <a:cxnLst/>
              <a:rect l="l" t="t" r="r" b="b"/>
              <a:pathLst>
                <a:path w="1470" h="1465" fill="none" extrusionOk="0">
                  <a:moveTo>
                    <a:pt x="1470" y="735"/>
                  </a:moveTo>
                  <a:cubicBezTo>
                    <a:pt x="1470" y="327"/>
                    <a:pt x="1138" y="0"/>
                    <a:pt x="735" y="0"/>
                  </a:cubicBezTo>
                  <a:cubicBezTo>
                    <a:pt x="332" y="0"/>
                    <a:pt x="1" y="327"/>
                    <a:pt x="1" y="735"/>
                  </a:cubicBezTo>
                  <a:cubicBezTo>
                    <a:pt x="1" y="1138"/>
                    <a:pt x="332" y="1465"/>
                    <a:pt x="735" y="1465"/>
                  </a:cubicBezTo>
                  <a:cubicBezTo>
                    <a:pt x="1138" y="1465"/>
                    <a:pt x="1470" y="1138"/>
                    <a:pt x="1470" y="73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8584013" y="4380902"/>
              <a:ext cx="93554" cy="93236"/>
            </a:xfrm>
            <a:custGeom>
              <a:avLst/>
              <a:gdLst/>
              <a:ahLst/>
              <a:cxnLst/>
              <a:rect l="l" t="t" r="r" b="b"/>
              <a:pathLst>
                <a:path w="1470" h="1465" fill="none" extrusionOk="0">
                  <a:moveTo>
                    <a:pt x="1470" y="735"/>
                  </a:moveTo>
                  <a:cubicBezTo>
                    <a:pt x="1470" y="327"/>
                    <a:pt x="1138" y="0"/>
                    <a:pt x="735" y="0"/>
                  </a:cubicBezTo>
                  <a:cubicBezTo>
                    <a:pt x="332" y="0"/>
                    <a:pt x="1" y="327"/>
                    <a:pt x="1" y="735"/>
                  </a:cubicBezTo>
                  <a:cubicBezTo>
                    <a:pt x="1" y="1138"/>
                    <a:pt x="332" y="1465"/>
                    <a:pt x="735" y="1465"/>
                  </a:cubicBezTo>
                  <a:cubicBezTo>
                    <a:pt x="1138" y="1465"/>
                    <a:pt x="1470" y="1138"/>
                    <a:pt x="1470" y="73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7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402" name="Google Shape;402;p27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27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405" name="Google Shape;405;p27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7"/>
          <p:cNvGrpSpPr/>
          <p:nvPr/>
        </p:nvGrpSpPr>
        <p:grpSpPr>
          <a:xfrm>
            <a:off x="5814230" y="1359550"/>
            <a:ext cx="2318387" cy="2335687"/>
            <a:chOff x="5814230" y="1359550"/>
            <a:chExt cx="2318387" cy="2335687"/>
          </a:xfrm>
        </p:grpSpPr>
        <p:sp>
          <p:nvSpPr>
            <p:cNvPr id="409" name="Google Shape;409;p27"/>
            <p:cNvSpPr/>
            <p:nvPr/>
          </p:nvSpPr>
          <p:spPr>
            <a:xfrm>
              <a:off x="5814230" y="1669075"/>
              <a:ext cx="79879" cy="79879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8" y="702"/>
                  </a:moveTo>
                  <a:cubicBezTo>
                    <a:pt x="1398" y="1086"/>
                    <a:pt x="1086" y="1399"/>
                    <a:pt x="697" y="1399"/>
                  </a:cubicBezTo>
                  <a:cubicBezTo>
                    <a:pt x="313" y="1399"/>
                    <a:pt x="0" y="1086"/>
                    <a:pt x="0" y="702"/>
                  </a:cubicBezTo>
                  <a:cubicBezTo>
                    <a:pt x="0" y="314"/>
                    <a:pt x="313" y="1"/>
                    <a:pt x="697" y="1"/>
                  </a:cubicBezTo>
                  <a:cubicBezTo>
                    <a:pt x="1086" y="1"/>
                    <a:pt x="1398" y="314"/>
                    <a:pt x="1398" y="7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7203640" y="3615358"/>
              <a:ext cx="79879" cy="79879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9" y="702"/>
                  </a:moveTo>
                  <a:cubicBezTo>
                    <a:pt x="1399" y="1086"/>
                    <a:pt x="1086" y="1399"/>
                    <a:pt x="702" y="1399"/>
                  </a:cubicBezTo>
                  <a:cubicBezTo>
                    <a:pt x="314" y="1399"/>
                    <a:pt x="1" y="1086"/>
                    <a:pt x="1" y="702"/>
                  </a:cubicBezTo>
                  <a:cubicBezTo>
                    <a:pt x="1" y="314"/>
                    <a:pt x="314" y="1"/>
                    <a:pt x="702" y="1"/>
                  </a:cubicBezTo>
                  <a:cubicBezTo>
                    <a:pt x="1086" y="1"/>
                    <a:pt x="1399" y="314"/>
                    <a:pt x="1399" y="7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052737" y="1359550"/>
              <a:ext cx="79879" cy="79879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8" y="702"/>
                  </a:moveTo>
                  <a:cubicBezTo>
                    <a:pt x="1398" y="1086"/>
                    <a:pt x="1086" y="1399"/>
                    <a:pt x="697" y="1399"/>
                  </a:cubicBezTo>
                  <a:cubicBezTo>
                    <a:pt x="313" y="1399"/>
                    <a:pt x="0" y="1086"/>
                    <a:pt x="0" y="702"/>
                  </a:cubicBezTo>
                  <a:cubicBezTo>
                    <a:pt x="0" y="313"/>
                    <a:pt x="313" y="1"/>
                    <a:pt x="697" y="1"/>
                  </a:cubicBezTo>
                  <a:cubicBezTo>
                    <a:pt x="1086" y="1"/>
                    <a:pt x="1398" y="313"/>
                    <a:pt x="1398" y="7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7"/>
          <p:cNvGrpSpPr/>
          <p:nvPr/>
        </p:nvGrpSpPr>
        <p:grpSpPr>
          <a:xfrm>
            <a:off x="6464170" y="1244041"/>
            <a:ext cx="1756890" cy="2414710"/>
            <a:chOff x="6464170" y="1244041"/>
            <a:chExt cx="1756890" cy="2414710"/>
          </a:xfrm>
        </p:grpSpPr>
        <p:sp>
          <p:nvSpPr>
            <p:cNvPr id="413" name="Google Shape;413;p27"/>
            <p:cNvSpPr/>
            <p:nvPr/>
          </p:nvSpPr>
          <p:spPr>
            <a:xfrm>
              <a:off x="6633008" y="1294858"/>
              <a:ext cx="83933" cy="83990"/>
            </a:xfrm>
            <a:custGeom>
              <a:avLst/>
              <a:gdLst/>
              <a:ahLst/>
              <a:cxnLst/>
              <a:rect l="l" t="t" r="r" b="b"/>
              <a:pathLst>
                <a:path w="1470" h="1471" extrusionOk="0">
                  <a:moveTo>
                    <a:pt x="735" y="1"/>
                  </a:moveTo>
                  <a:cubicBezTo>
                    <a:pt x="602" y="489"/>
                    <a:pt x="493" y="603"/>
                    <a:pt x="0" y="735"/>
                  </a:cubicBezTo>
                  <a:cubicBezTo>
                    <a:pt x="493" y="873"/>
                    <a:pt x="602" y="982"/>
                    <a:pt x="735" y="1470"/>
                  </a:cubicBezTo>
                  <a:cubicBezTo>
                    <a:pt x="872" y="982"/>
                    <a:pt x="981" y="873"/>
                    <a:pt x="1469" y="735"/>
                  </a:cubicBezTo>
                  <a:cubicBezTo>
                    <a:pt x="981" y="598"/>
                    <a:pt x="872" y="489"/>
                    <a:pt x="7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6464170" y="1376051"/>
              <a:ext cx="112882" cy="112882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991" y="1"/>
                  </a:moveTo>
                  <a:cubicBezTo>
                    <a:pt x="806" y="659"/>
                    <a:pt x="659" y="806"/>
                    <a:pt x="0" y="991"/>
                  </a:cubicBezTo>
                  <a:cubicBezTo>
                    <a:pt x="659" y="1171"/>
                    <a:pt x="806" y="1318"/>
                    <a:pt x="991" y="1977"/>
                  </a:cubicBezTo>
                  <a:cubicBezTo>
                    <a:pt x="1171" y="1318"/>
                    <a:pt x="1318" y="1171"/>
                    <a:pt x="1976" y="991"/>
                  </a:cubicBezTo>
                  <a:cubicBezTo>
                    <a:pt x="1318" y="806"/>
                    <a:pt x="1171" y="659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7958298" y="3545813"/>
              <a:ext cx="112882" cy="112939"/>
            </a:xfrm>
            <a:custGeom>
              <a:avLst/>
              <a:gdLst/>
              <a:ahLst/>
              <a:cxnLst/>
              <a:rect l="l" t="t" r="r" b="b"/>
              <a:pathLst>
                <a:path w="1977" h="1978" extrusionOk="0">
                  <a:moveTo>
                    <a:pt x="991" y="1"/>
                  </a:moveTo>
                  <a:cubicBezTo>
                    <a:pt x="806" y="660"/>
                    <a:pt x="659" y="807"/>
                    <a:pt x="1" y="991"/>
                  </a:cubicBezTo>
                  <a:cubicBezTo>
                    <a:pt x="659" y="1171"/>
                    <a:pt x="806" y="1318"/>
                    <a:pt x="991" y="1977"/>
                  </a:cubicBezTo>
                  <a:cubicBezTo>
                    <a:pt x="1171" y="1318"/>
                    <a:pt x="1318" y="1171"/>
                    <a:pt x="1977" y="991"/>
                  </a:cubicBezTo>
                  <a:cubicBezTo>
                    <a:pt x="1318" y="807"/>
                    <a:pt x="1171" y="660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6487181" y="1244041"/>
              <a:ext cx="61209" cy="61209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536" y="0"/>
                  </a:moveTo>
                  <a:cubicBezTo>
                    <a:pt x="436" y="355"/>
                    <a:pt x="360" y="436"/>
                    <a:pt x="0" y="536"/>
                  </a:cubicBezTo>
                  <a:cubicBezTo>
                    <a:pt x="356" y="630"/>
                    <a:pt x="436" y="711"/>
                    <a:pt x="536" y="1071"/>
                  </a:cubicBezTo>
                  <a:cubicBezTo>
                    <a:pt x="635" y="711"/>
                    <a:pt x="716" y="630"/>
                    <a:pt x="1071" y="536"/>
                  </a:cubicBezTo>
                  <a:cubicBezTo>
                    <a:pt x="716" y="436"/>
                    <a:pt x="635" y="355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8159909" y="3411919"/>
              <a:ext cx="61151" cy="61209"/>
            </a:xfrm>
            <a:custGeom>
              <a:avLst/>
              <a:gdLst/>
              <a:ahLst/>
              <a:cxnLst/>
              <a:rect l="l" t="t" r="r" b="b"/>
              <a:pathLst>
                <a:path w="1071" h="1072" extrusionOk="0">
                  <a:moveTo>
                    <a:pt x="536" y="0"/>
                  </a:moveTo>
                  <a:cubicBezTo>
                    <a:pt x="436" y="360"/>
                    <a:pt x="360" y="436"/>
                    <a:pt x="0" y="536"/>
                  </a:cubicBezTo>
                  <a:cubicBezTo>
                    <a:pt x="355" y="635"/>
                    <a:pt x="436" y="716"/>
                    <a:pt x="536" y="1071"/>
                  </a:cubicBezTo>
                  <a:cubicBezTo>
                    <a:pt x="635" y="716"/>
                    <a:pt x="716" y="635"/>
                    <a:pt x="1071" y="536"/>
                  </a:cubicBezTo>
                  <a:cubicBezTo>
                    <a:pt x="716" y="436"/>
                    <a:pt x="635" y="360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7"/>
          <p:cNvGrpSpPr/>
          <p:nvPr/>
        </p:nvGrpSpPr>
        <p:grpSpPr>
          <a:xfrm>
            <a:off x="5480609" y="1283895"/>
            <a:ext cx="2919624" cy="2615579"/>
            <a:chOff x="5480609" y="1283895"/>
            <a:chExt cx="2919624" cy="2615579"/>
          </a:xfrm>
        </p:grpSpPr>
        <p:sp>
          <p:nvSpPr>
            <p:cNvPr id="419" name="Google Shape;419;p27"/>
            <p:cNvSpPr/>
            <p:nvPr/>
          </p:nvSpPr>
          <p:spPr>
            <a:xfrm>
              <a:off x="5480609" y="1283895"/>
              <a:ext cx="2919624" cy="2615579"/>
            </a:xfrm>
            <a:custGeom>
              <a:avLst/>
              <a:gdLst/>
              <a:ahLst/>
              <a:cxnLst/>
              <a:rect l="l" t="t" r="r" b="b"/>
              <a:pathLst>
                <a:path w="51134" h="45809" extrusionOk="0">
                  <a:moveTo>
                    <a:pt x="32136" y="1"/>
                  </a:moveTo>
                  <a:cubicBezTo>
                    <a:pt x="29594" y="1"/>
                    <a:pt x="27058" y="568"/>
                    <a:pt x="24756" y="1733"/>
                  </a:cubicBezTo>
                  <a:cubicBezTo>
                    <a:pt x="22505" y="2875"/>
                    <a:pt x="20439" y="4463"/>
                    <a:pt x="18416" y="6017"/>
                  </a:cubicBezTo>
                  <a:cubicBezTo>
                    <a:pt x="18316" y="6093"/>
                    <a:pt x="18217" y="6173"/>
                    <a:pt x="18117" y="6249"/>
                  </a:cubicBezTo>
                  <a:cubicBezTo>
                    <a:pt x="17975" y="6358"/>
                    <a:pt x="17833" y="6467"/>
                    <a:pt x="17686" y="6576"/>
                  </a:cubicBezTo>
                  <a:cubicBezTo>
                    <a:pt x="17534" y="6690"/>
                    <a:pt x="17383" y="6808"/>
                    <a:pt x="17236" y="6922"/>
                  </a:cubicBezTo>
                  <a:cubicBezTo>
                    <a:pt x="17188" y="6960"/>
                    <a:pt x="17136" y="6993"/>
                    <a:pt x="17089" y="7031"/>
                  </a:cubicBezTo>
                  <a:cubicBezTo>
                    <a:pt x="17089" y="7031"/>
                    <a:pt x="17084" y="7036"/>
                    <a:pt x="17084" y="7036"/>
                  </a:cubicBezTo>
                  <a:cubicBezTo>
                    <a:pt x="16895" y="7178"/>
                    <a:pt x="16705" y="7311"/>
                    <a:pt x="16506" y="7439"/>
                  </a:cubicBezTo>
                  <a:cubicBezTo>
                    <a:pt x="16511" y="7439"/>
                    <a:pt x="16511" y="7439"/>
                    <a:pt x="16506" y="7443"/>
                  </a:cubicBezTo>
                  <a:cubicBezTo>
                    <a:pt x="16350" y="7548"/>
                    <a:pt x="16189" y="7647"/>
                    <a:pt x="16023" y="7747"/>
                  </a:cubicBezTo>
                  <a:cubicBezTo>
                    <a:pt x="15937" y="7794"/>
                    <a:pt x="15852" y="7846"/>
                    <a:pt x="15767" y="7894"/>
                  </a:cubicBezTo>
                  <a:cubicBezTo>
                    <a:pt x="15468" y="8064"/>
                    <a:pt x="15160" y="8221"/>
                    <a:pt x="14852" y="8372"/>
                  </a:cubicBezTo>
                  <a:cubicBezTo>
                    <a:pt x="14824" y="8387"/>
                    <a:pt x="14795" y="8396"/>
                    <a:pt x="14762" y="8410"/>
                  </a:cubicBezTo>
                  <a:cubicBezTo>
                    <a:pt x="14374" y="8595"/>
                    <a:pt x="13971" y="8770"/>
                    <a:pt x="13568" y="8936"/>
                  </a:cubicBezTo>
                  <a:cubicBezTo>
                    <a:pt x="13487" y="8969"/>
                    <a:pt x="13407" y="8998"/>
                    <a:pt x="13331" y="9031"/>
                  </a:cubicBezTo>
                  <a:cubicBezTo>
                    <a:pt x="13051" y="9140"/>
                    <a:pt x="12767" y="9249"/>
                    <a:pt x="12483" y="9358"/>
                  </a:cubicBezTo>
                  <a:cubicBezTo>
                    <a:pt x="12459" y="9367"/>
                    <a:pt x="12435" y="9377"/>
                    <a:pt x="12412" y="9386"/>
                  </a:cubicBezTo>
                  <a:cubicBezTo>
                    <a:pt x="12331" y="9415"/>
                    <a:pt x="12250" y="9443"/>
                    <a:pt x="12170" y="9472"/>
                  </a:cubicBezTo>
                  <a:cubicBezTo>
                    <a:pt x="12118" y="9491"/>
                    <a:pt x="12066" y="9510"/>
                    <a:pt x="12014" y="9533"/>
                  </a:cubicBezTo>
                  <a:cubicBezTo>
                    <a:pt x="11729" y="9638"/>
                    <a:pt x="11450" y="9737"/>
                    <a:pt x="11165" y="9841"/>
                  </a:cubicBezTo>
                  <a:cubicBezTo>
                    <a:pt x="11042" y="9889"/>
                    <a:pt x="10919" y="9936"/>
                    <a:pt x="10791" y="9984"/>
                  </a:cubicBezTo>
                  <a:cubicBezTo>
                    <a:pt x="10066" y="10254"/>
                    <a:pt x="9341" y="10538"/>
                    <a:pt x="8639" y="10860"/>
                  </a:cubicBezTo>
                  <a:cubicBezTo>
                    <a:pt x="7711" y="11287"/>
                    <a:pt x="6810" y="11780"/>
                    <a:pt x="5986" y="12415"/>
                  </a:cubicBezTo>
                  <a:cubicBezTo>
                    <a:pt x="2905" y="14770"/>
                    <a:pt x="730" y="18343"/>
                    <a:pt x="441" y="22243"/>
                  </a:cubicBezTo>
                  <a:cubicBezTo>
                    <a:pt x="0" y="28176"/>
                    <a:pt x="1593" y="33702"/>
                    <a:pt x="5535" y="37872"/>
                  </a:cubicBezTo>
                  <a:cubicBezTo>
                    <a:pt x="6095" y="38464"/>
                    <a:pt x="6706" y="39033"/>
                    <a:pt x="7360" y="39569"/>
                  </a:cubicBezTo>
                  <a:cubicBezTo>
                    <a:pt x="7531" y="39706"/>
                    <a:pt x="7696" y="39839"/>
                    <a:pt x="7872" y="39971"/>
                  </a:cubicBezTo>
                  <a:cubicBezTo>
                    <a:pt x="12794" y="43723"/>
                    <a:pt x="18977" y="45809"/>
                    <a:pt x="25167" y="45809"/>
                  </a:cubicBezTo>
                  <a:cubicBezTo>
                    <a:pt x="25318" y="45809"/>
                    <a:pt x="25468" y="45807"/>
                    <a:pt x="25619" y="45805"/>
                  </a:cubicBezTo>
                  <a:cubicBezTo>
                    <a:pt x="25993" y="45800"/>
                    <a:pt x="26368" y="45786"/>
                    <a:pt x="26742" y="45767"/>
                  </a:cubicBezTo>
                  <a:cubicBezTo>
                    <a:pt x="27083" y="45748"/>
                    <a:pt x="27424" y="45720"/>
                    <a:pt x="27761" y="45687"/>
                  </a:cubicBezTo>
                  <a:cubicBezTo>
                    <a:pt x="36931" y="44810"/>
                    <a:pt x="45717" y="39208"/>
                    <a:pt x="49001" y="30375"/>
                  </a:cubicBezTo>
                  <a:cubicBezTo>
                    <a:pt x="50953" y="25124"/>
                    <a:pt x="51133" y="19168"/>
                    <a:pt x="49493" y="13808"/>
                  </a:cubicBezTo>
                  <a:cubicBezTo>
                    <a:pt x="48062" y="9135"/>
                    <a:pt x="45148" y="4908"/>
                    <a:pt x="40897" y="2392"/>
                  </a:cubicBezTo>
                  <a:cubicBezTo>
                    <a:pt x="38230" y="814"/>
                    <a:pt x="35179" y="1"/>
                    <a:pt x="32136" y="1"/>
                  </a:cubicBezTo>
                  <a:close/>
                </a:path>
              </a:pathLst>
            </a:custGeom>
            <a:solidFill>
              <a:srgbClr val="857FF0">
                <a:alpha val="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0" name="Google Shape;420;p27"/>
            <p:cNvGrpSpPr/>
            <p:nvPr/>
          </p:nvGrpSpPr>
          <p:grpSpPr>
            <a:xfrm>
              <a:off x="6627636" y="2596634"/>
              <a:ext cx="1421401" cy="798970"/>
              <a:chOff x="7374133" y="1910997"/>
              <a:chExt cx="1056646" cy="593985"/>
            </a:xfrm>
          </p:grpSpPr>
          <p:sp>
            <p:nvSpPr>
              <p:cNvPr id="421" name="Google Shape;421;p27"/>
              <p:cNvSpPr/>
              <p:nvPr/>
            </p:nvSpPr>
            <p:spPr>
              <a:xfrm>
                <a:off x="7374133" y="2427787"/>
                <a:ext cx="1049909" cy="77196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352" extrusionOk="0">
                    <a:moveTo>
                      <a:pt x="0" y="1"/>
                    </a:moveTo>
                    <a:lnTo>
                      <a:pt x="0" y="1351"/>
                    </a:lnTo>
                    <a:lnTo>
                      <a:pt x="18387" y="1351"/>
                    </a:lnTo>
                    <a:lnTo>
                      <a:pt x="18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7645518" y="1958617"/>
                <a:ext cx="116650" cy="469227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8218" extrusionOk="0">
                    <a:moveTo>
                      <a:pt x="0" y="1"/>
                    </a:moveTo>
                    <a:lnTo>
                      <a:pt x="0" y="8218"/>
                    </a:lnTo>
                    <a:lnTo>
                      <a:pt x="2043" y="8218"/>
                    </a:lnTo>
                    <a:lnTo>
                      <a:pt x="20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7658764" y="1977287"/>
                <a:ext cx="90157" cy="433770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7597" fill="none" extrusionOk="0">
                    <a:moveTo>
                      <a:pt x="361" y="0"/>
                    </a:moveTo>
                    <a:lnTo>
                      <a:pt x="1218" y="0"/>
                    </a:lnTo>
                    <a:cubicBezTo>
                      <a:pt x="1218" y="200"/>
                      <a:pt x="1380" y="356"/>
                      <a:pt x="1579" y="356"/>
                    </a:cubicBezTo>
                    <a:lnTo>
                      <a:pt x="1579" y="7242"/>
                    </a:lnTo>
                    <a:cubicBezTo>
                      <a:pt x="1380" y="7242"/>
                      <a:pt x="1218" y="7403"/>
                      <a:pt x="1218" y="7597"/>
                    </a:cubicBezTo>
                    <a:lnTo>
                      <a:pt x="361" y="7597"/>
                    </a:lnTo>
                    <a:cubicBezTo>
                      <a:pt x="361" y="7403"/>
                      <a:pt x="200" y="7242"/>
                      <a:pt x="1" y="7242"/>
                    </a:cubicBezTo>
                    <a:lnTo>
                      <a:pt x="1" y="356"/>
                    </a:lnTo>
                    <a:cubicBezTo>
                      <a:pt x="200" y="356"/>
                      <a:pt x="361" y="200"/>
                      <a:pt x="3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7434999" y="1953478"/>
                <a:ext cx="129668" cy="474366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8308" extrusionOk="0">
                    <a:moveTo>
                      <a:pt x="0" y="0"/>
                    </a:moveTo>
                    <a:lnTo>
                      <a:pt x="0" y="8308"/>
                    </a:lnTo>
                    <a:lnTo>
                      <a:pt x="2270" y="8308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7434999" y="1998128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7434999" y="2019482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434999" y="2373944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7434999" y="2395584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7564610" y="1982997"/>
                <a:ext cx="80964" cy="44484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791" extrusionOk="0">
                    <a:moveTo>
                      <a:pt x="0" y="0"/>
                    </a:moveTo>
                    <a:lnTo>
                      <a:pt x="0" y="7791"/>
                    </a:lnTo>
                    <a:lnTo>
                      <a:pt x="1417" y="779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7762111" y="1910997"/>
                <a:ext cx="80964" cy="51684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9052" extrusionOk="0">
                    <a:moveTo>
                      <a:pt x="1" y="0"/>
                    </a:moveTo>
                    <a:lnTo>
                      <a:pt x="1" y="9052"/>
                    </a:lnTo>
                    <a:lnTo>
                      <a:pt x="1418" y="9052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7767820" y="2392615"/>
                <a:ext cx="7068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" fill="none" extrusionOk="0">
                    <a:moveTo>
                      <a:pt x="0" y="1"/>
                    </a:moveTo>
                    <a:lnTo>
                      <a:pt x="1237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7767820" y="2367206"/>
                <a:ext cx="7068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" fill="none" extrusionOk="0">
                    <a:moveTo>
                      <a:pt x="0" y="0"/>
                    </a:moveTo>
                    <a:lnTo>
                      <a:pt x="1237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>
                <a:off x="7904455" y="2025192"/>
                <a:ext cx="478192" cy="106087"/>
              </a:xfrm>
              <a:custGeom>
                <a:avLst/>
                <a:gdLst/>
                <a:ahLst/>
                <a:cxnLst/>
                <a:rect l="l" t="t" r="r" b="b"/>
                <a:pathLst>
                  <a:path w="8375" h="1858" extrusionOk="0">
                    <a:moveTo>
                      <a:pt x="925" y="0"/>
                    </a:moveTo>
                    <a:cubicBezTo>
                      <a:pt x="669" y="0"/>
                      <a:pt x="441" y="105"/>
                      <a:pt x="271" y="275"/>
                    </a:cubicBezTo>
                    <a:cubicBezTo>
                      <a:pt x="105" y="441"/>
                      <a:pt x="0" y="673"/>
                      <a:pt x="0" y="929"/>
                    </a:cubicBezTo>
                    <a:cubicBezTo>
                      <a:pt x="0" y="1441"/>
                      <a:pt x="413" y="1858"/>
                      <a:pt x="925" y="1858"/>
                    </a:cubicBezTo>
                    <a:lnTo>
                      <a:pt x="8374" y="1858"/>
                    </a:lnTo>
                    <a:lnTo>
                      <a:pt x="8374" y="0"/>
                    </a:lnTo>
                    <a:close/>
                  </a:path>
                </a:pathLst>
              </a:custGeom>
              <a:solidFill>
                <a:srgbClr val="E8C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>
                <a:off x="7916902" y="2037925"/>
                <a:ext cx="465744" cy="80679"/>
              </a:xfrm>
              <a:custGeom>
                <a:avLst/>
                <a:gdLst/>
                <a:ahLst/>
                <a:cxnLst/>
                <a:rect l="l" t="t" r="r" b="b"/>
                <a:pathLst>
                  <a:path w="8157" h="1413" extrusionOk="0">
                    <a:moveTo>
                      <a:pt x="730" y="0"/>
                    </a:moveTo>
                    <a:cubicBezTo>
                      <a:pt x="536" y="0"/>
                      <a:pt x="351" y="76"/>
                      <a:pt x="214" y="209"/>
                    </a:cubicBezTo>
                    <a:cubicBezTo>
                      <a:pt x="76" y="341"/>
                      <a:pt x="0" y="517"/>
                      <a:pt x="0" y="706"/>
                    </a:cubicBezTo>
                    <a:cubicBezTo>
                      <a:pt x="0" y="1095"/>
                      <a:pt x="327" y="1412"/>
                      <a:pt x="730" y="1412"/>
                    </a:cubicBezTo>
                    <a:lnTo>
                      <a:pt x="8156" y="1412"/>
                    </a:lnTo>
                    <a:lnTo>
                      <a:pt x="8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7779982" y="2025192"/>
                <a:ext cx="496291" cy="106087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1858" extrusionOk="0">
                    <a:moveTo>
                      <a:pt x="929" y="0"/>
                    </a:moveTo>
                    <a:cubicBezTo>
                      <a:pt x="674" y="0"/>
                      <a:pt x="441" y="105"/>
                      <a:pt x="275" y="275"/>
                    </a:cubicBezTo>
                    <a:cubicBezTo>
                      <a:pt x="105" y="441"/>
                      <a:pt x="1" y="673"/>
                      <a:pt x="1" y="929"/>
                    </a:cubicBezTo>
                    <a:cubicBezTo>
                      <a:pt x="1" y="1441"/>
                      <a:pt x="418" y="1858"/>
                      <a:pt x="929" y="1858"/>
                    </a:cubicBezTo>
                    <a:lnTo>
                      <a:pt x="8692" y="1858"/>
                    </a:lnTo>
                    <a:lnTo>
                      <a:pt x="8692" y="1848"/>
                    </a:lnTo>
                    <a:cubicBezTo>
                      <a:pt x="8232" y="1796"/>
                      <a:pt x="7877" y="1403"/>
                      <a:pt x="7877" y="929"/>
                    </a:cubicBezTo>
                    <a:cubicBezTo>
                      <a:pt x="7877" y="673"/>
                      <a:pt x="7981" y="441"/>
                      <a:pt x="8152" y="275"/>
                    </a:cubicBezTo>
                    <a:cubicBezTo>
                      <a:pt x="8294" y="133"/>
                      <a:pt x="8478" y="33"/>
                      <a:pt x="8692" y="10"/>
                    </a:cubicBezTo>
                    <a:lnTo>
                      <a:pt x="86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8253492" y="2053570"/>
                <a:ext cx="33630" cy="44479"/>
              </a:xfrm>
              <a:custGeom>
                <a:avLst/>
                <a:gdLst/>
                <a:ahLst/>
                <a:cxnLst/>
                <a:rect l="l" t="t" r="r" b="b"/>
                <a:pathLst>
                  <a:path w="589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294" y="555"/>
                    </a:lnTo>
                    <a:lnTo>
                      <a:pt x="588" y="778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8209926" y="2040894"/>
                <a:ext cx="36885" cy="76339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337" fill="none" extrusionOk="0">
                    <a:moveTo>
                      <a:pt x="645" y="1337"/>
                    </a:moveTo>
                    <a:cubicBezTo>
                      <a:pt x="645" y="1337"/>
                      <a:pt x="1" y="749"/>
                      <a:pt x="62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7833026" y="2025192"/>
                <a:ext cx="549621" cy="106087"/>
              </a:xfrm>
              <a:custGeom>
                <a:avLst/>
                <a:gdLst/>
                <a:ahLst/>
                <a:cxnLst/>
                <a:rect l="l" t="t" r="r" b="b"/>
                <a:pathLst>
                  <a:path w="9626" h="1858" fill="none" extrusionOk="0">
                    <a:moveTo>
                      <a:pt x="0" y="0"/>
                    </a:moveTo>
                    <a:lnTo>
                      <a:pt x="9625" y="0"/>
                    </a:lnTo>
                    <a:lnTo>
                      <a:pt x="9625" y="185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7"/>
              <p:cNvSpPr/>
              <p:nvPr/>
            </p:nvSpPr>
            <p:spPr>
              <a:xfrm>
                <a:off x="8256746" y="2053570"/>
                <a:ext cx="11042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" fill="none" extrusionOk="0">
                    <a:moveTo>
                      <a:pt x="1" y="1"/>
                    </a:moveTo>
                    <a:lnTo>
                      <a:pt x="1934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7"/>
              <p:cNvSpPr/>
              <p:nvPr/>
            </p:nvSpPr>
            <p:spPr>
              <a:xfrm>
                <a:off x="7878761" y="2321985"/>
                <a:ext cx="478134" cy="105859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1854" extrusionOk="0">
                    <a:moveTo>
                      <a:pt x="0" y="1"/>
                    </a:moveTo>
                    <a:lnTo>
                      <a:pt x="0" y="1854"/>
                    </a:lnTo>
                    <a:lnTo>
                      <a:pt x="7445" y="1854"/>
                    </a:lnTo>
                    <a:cubicBezTo>
                      <a:pt x="7957" y="1854"/>
                      <a:pt x="8374" y="1441"/>
                      <a:pt x="8374" y="925"/>
                    </a:cubicBezTo>
                    <a:cubicBezTo>
                      <a:pt x="8374" y="674"/>
                      <a:pt x="8270" y="442"/>
                      <a:pt x="8099" y="271"/>
                    </a:cubicBezTo>
                    <a:cubicBezTo>
                      <a:pt x="7933" y="105"/>
                      <a:pt x="7701" y="1"/>
                      <a:pt x="7445" y="1"/>
                    </a:cubicBezTo>
                    <a:close/>
                  </a:path>
                </a:pathLst>
              </a:custGeom>
              <a:solidFill>
                <a:srgbClr val="E06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7"/>
              <p:cNvSpPr/>
              <p:nvPr/>
            </p:nvSpPr>
            <p:spPr>
              <a:xfrm>
                <a:off x="7878761" y="2334718"/>
                <a:ext cx="465459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8152" h="1409" extrusionOk="0">
                    <a:moveTo>
                      <a:pt x="0" y="1"/>
                    </a:moveTo>
                    <a:lnTo>
                      <a:pt x="0" y="1408"/>
                    </a:lnTo>
                    <a:lnTo>
                      <a:pt x="7426" y="1408"/>
                    </a:lnTo>
                    <a:cubicBezTo>
                      <a:pt x="7824" y="1408"/>
                      <a:pt x="8151" y="1095"/>
                      <a:pt x="8151" y="707"/>
                    </a:cubicBezTo>
                    <a:cubicBezTo>
                      <a:pt x="8151" y="517"/>
                      <a:pt x="8075" y="337"/>
                      <a:pt x="7938" y="204"/>
                    </a:cubicBezTo>
                    <a:cubicBezTo>
                      <a:pt x="7801" y="72"/>
                      <a:pt x="7620" y="1"/>
                      <a:pt x="7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7"/>
              <p:cNvSpPr/>
              <p:nvPr/>
            </p:nvSpPr>
            <p:spPr>
              <a:xfrm>
                <a:off x="7984791" y="2321985"/>
                <a:ext cx="397855" cy="10585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1854" extrusionOk="0">
                    <a:moveTo>
                      <a:pt x="1" y="1"/>
                    </a:moveTo>
                    <a:lnTo>
                      <a:pt x="1" y="6"/>
                    </a:lnTo>
                    <a:cubicBezTo>
                      <a:pt x="214" y="34"/>
                      <a:pt x="404" y="129"/>
                      <a:pt x="546" y="271"/>
                    </a:cubicBezTo>
                    <a:cubicBezTo>
                      <a:pt x="712" y="442"/>
                      <a:pt x="816" y="674"/>
                      <a:pt x="816" y="925"/>
                    </a:cubicBezTo>
                    <a:cubicBezTo>
                      <a:pt x="816" y="1399"/>
                      <a:pt x="461" y="1792"/>
                      <a:pt x="1" y="1849"/>
                    </a:cubicBezTo>
                    <a:lnTo>
                      <a:pt x="1" y="1854"/>
                    </a:lnTo>
                    <a:lnTo>
                      <a:pt x="6967" y="1854"/>
                    </a:lnTo>
                    <a:lnTo>
                      <a:pt x="6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>
                <a:off x="7974000" y="2350420"/>
                <a:ext cx="33573" cy="4413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773" extrusionOk="0">
                    <a:moveTo>
                      <a:pt x="0" y="0"/>
                    </a:moveTo>
                    <a:lnTo>
                      <a:pt x="0" y="773"/>
                    </a:lnTo>
                    <a:lnTo>
                      <a:pt x="294" y="550"/>
                    </a:lnTo>
                    <a:lnTo>
                      <a:pt x="588" y="773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E8C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>
                <a:off x="8011855" y="2334718"/>
                <a:ext cx="43622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764" h="1409" fill="none" extrusionOk="0">
                    <a:moveTo>
                      <a:pt x="1" y="1408"/>
                    </a:moveTo>
                    <a:cubicBezTo>
                      <a:pt x="1" y="1408"/>
                      <a:pt x="764" y="854"/>
                      <a:pt x="2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>
                <a:off x="7894691" y="2394499"/>
                <a:ext cx="112882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" fill="none" extrusionOk="0">
                    <a:moveTo>
                      <a:pt x="1977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>
                <a:off x="8254862" y="2342026"/>
                <a:ext cx="96381" cy="65548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1148" extrusionOk="0">
                    <a:moveTo>
                      <a:pt x="0" y="1"/>
                    </a:moveTo>
                    <a:lnTo>
                      <a:pt x="0" y="1147"/>
                    </a:lnTo>
                    <a:lnTo>
                      <a:pt x="1687" y="1147"/>
                    </a:lnTo>
                    <a:lnTo>
                      <a:pt x="1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7"/>
              <p:cNvSpPr/>
              <p:nvPr/>
            </p:nvSpPr>
            <p:spPr>
              <a:xfrm>
                <a:off x="8281355" y="2353389"/>
                <a:ext cx="43337" cy="43109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55" extrusionOk="0">
                    <a:moveTo>
                      <a:pt x="380" y="1"/>
                    </a:moveTo>
                    <a:cubicBezTo>
                      <a:pt x="171" y="1"/>
                      <a:pt x="1" y="166"/>
                      <a:pt x="1" y="375"/>
                    </a:cubicBezTo>
                    <a:cubicBezTo>
                      <a:pt x="1" y="588"/>
                      <a:pt x="171" y="754"/>
                      <a:pt x="380" y="754"/>
                    </a:cubicBezTo>
                    <a:cubicBezTo>
                      <a:pt x="588" y="754"/>
                      <a:pt x="759" y="588"/>
                      <a:pt x="759" y="375"/>
                    </a:cubicBezTo>
                    <a:cubicBezTo>
                      <a:pt x="759" y="166"/>
                      <a:pt x="588" y="1"/>
                      <a:pt x="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7"/>
              <p:cNvSpPr/>
              <p:nvPr/>
            </p:nvSpPr>
            <p:spPr>
              <a:xfrm>
                <a:off x="7862488" y="2229202"/>
                <a:ext cx="568291" cy="93412"/>
              </a:xfrm>
              <a:custGeom>
                <a:avLst/>
                <a:gdLst/>
                <a:ahLst/>
                <a:cxnLst/>
                <a:rect l="l" t="t" r="r" b="b"/>
                <a:pathLst>
                  <a:path w="9953" h="1636" extrusionOk="0">
                    <a:moveTo>
                      <a:pt x="1" y="0"/>
                    </a:moveTo>
                    <a:lnTo>
                      <a:pt x="1" y="1635"/>
                    </a:lnTo>
                    <a:lnTo>
                      <a:pt x="9953" y="1635"/>
                    </a:lnTo>
                    <a:lnTo>
                      <a:pt x="99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7"/>
              <p:cNvSpPr/>
              <p:nvPr/>
            </p:nvSpPr>
            <p:spPr>
              <a:xfrm>
                <a:off x="7892293" y="2321985"/>
                <a:ext cx="53197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9317" h="1" fill="none" extrusionOk="0">
                    <a:moveTo>
                      <a:pt x="0" y="1"/>
                    </a:moveTo>
                    <a:lnTo>
                      <a:pt x="9317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7862488" y="2228402"/>
                <a:ext cx="561782" cy="856"/>
              </a:xfrm>
              <a:custGeom>
                <a:avLst/>
                <a:gdLst/>
                <a:ahLst/>
                <a:cxnLst/>
                <a:rect l="l" t="t" r="r" b="b"/>
                <a:pathLst>
                  <a:path w="9839" h="15" fill="none" extrusionOk="0">
                    <a:moveTo>
                      <a:pt x="1" y="14"/>
                    </a:moveTo>
                    <a:lnTo>
                      <a:pt x="9839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7"/>
              <p:cNvSpPr/>
              <p:nvPr/>
            </p:nvSpPr>
            <p:spPr>
              <a:xfrm>
                <a:off x="7842219" y="2133164"/>
                <a:ext cx="568291" cy="93412"/>
              </a:xfrm>
              <a:custGeom>
                <a:avLst/>
                <a:gdLst/>
                <a:ahLst/>
                <a:cxnLst/>
                <a:rect l="l" t="t" r="r" b="b"/>
                <a:pathLst>
                  <a:path w="9953" h="1636" extrusionOk="0">
                    <a:moveTo>
                      <a:pt x="1" y="0"/>
                    </a:moveTo>
                    <a:lnTo>
                      <a:pt x="1" y="1635"/>
                    </a:lnTo>
                    <a:lnTo>
                      <a:pt x="9952" y="1635"/>
                    </a:lnTo>
                    <a:lnTo>
                      <a:pt x="99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7"/>
              <p:cNvSpPr/>
              <p:nvPr/>
            </p:nvSpPr>
            <p:spPr>
              <a:xfrm>
                <a:off x="7842219" y="2132307"/>
                <a:ext cx="561497" cy="914"/>
              </a:xfrm>
              <a:custGeom>
                <a:avLst/>
                <a:gdLst/>
                <a:ahLst/>
                <a:cxnLst/>
                <a:rect l="l" t="t" r="r" b="b"/>
                <a:pathLst>
                  <a:path w="9834" h="16" fill="none" extrusionOk="0">
                    <a:moveTo>
                      <a:pt x="1" y="15"/>
                    </a:moveTo>
                    <a:lnTo>
                      <a:pt x="9834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7"/>
              <p:cNvSpPr/>
              <p:nvPr/>
            </p:nvSpPr>
            <p:spPr>
              <a:xfrm>
                <a:off x="7579741" y="2019482"/>
                <a:ext cx="50645" cy="9695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698" fill="none" extrusionOk="0">
                    <a:moveTo>
                      <a:pt x="887" y="849"/>
                    </a:moveTo>
                    <a:cubicBezTo>
                      <a:pt x="887" y="1318"/>
                      <a:pt x="688" y="1697"/>
                      <a:pt x="442" y="1697"/>
                    </a:cubicBezTo>
                    <a:cubicBezTo>
                      <a:pt x="200" y="1697"/>
                      <a:pt x="1" y="1318"/>
                      <a:pt x="1" y="849"/>
                    </a:cubicBezTo>
                    <a:cubicBezTo>
                      <a:pt x="1" y="380"/>
                      <a:pt x="200" y="1"/>
                      <a:pt x="442" y="1"/>
                    </a:cubicBezTo>
                    <a:cubicBezTo>
                      <a:pt x="688" y="1"/>
                      <a:pt x="887" y="380"/>
                      <a:pt x="887" y="8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7"/>
              <p:cNvSpPr/>
              <p:nvPr/>
            </p:nvSpPr>
            <p:spPr>
              <a:xfrm>
                <a:off x="7579741" y="2392615"/>
                <a:ext cx="50645" cy="57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" fill="none" extrusionOk="0">
                    <a:moveTo>
                      <a:pt x="887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7645518" y="1958617"/>
                <a:ext cx="57" cy="469227"/>
              </a:xfrm>
              <a:custGeom>
                <a:avLst/>
                <a:gdLst/>
                <a:ahLst/>
                <a:cxnLst/>
                <a:rect l="l" t="t" r="r" b="b"/>
                <a:pathLst>
                  <a:path w="1" h="8218" fill="none" extrusionOk="0">
                    <a:moveTo>
                      <a:pt x="0" y="1"/>
                    </a:moveTo>
                    <a:lnTo>
                      <a:pt x="0" y="821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7"/>
              <p:cNvSpPr/>
              <p:nvPr/>
            </p:nvSpPr>
            <p:spPr>
              <a:xfrm>
                <a:off x="7434999" y="1956161"/>
                <a:ext cx="57" cy="469284"/>
              </a:xfrm>
              <a:custGeom>
                <a:avLst/>
                <a:gdLst/>
                <a:ahLst/>
                <a:cxnLst/>
                <a:rect l="l" t="t" r="r" b="b"/>
                <a:pathLst>
                  <a:path w="1" h="8219" fill="none" extrusionOk="0">
                    <a:moveTo>
                      <a:pt x="0" y="1"/>
                    </a:moveTo>
                    <a:lnTo>
                      <a:pt x="0" y="821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7762111" y="1910997"/>
                <a:ext cx="57" cy="516847"/>
              </a:xfrm>
              <a:custGeom>
                <a:avLst/>
                <a:gdLst/>
                <a:ahLst/>
                <a:cxnLst/>
                <a:rect l="l" t="t" r="r" b="b"/>
                <a:pathLst>
                  <a:path w="1" h="9052" fill="none" extrusionOk="0">
                    <a:moveTo>
                      <a:pt x="1" y="0"/>
                    </a:moveTo>
                    <a:lnTo>
                      <a:pt x="1" y="905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" name="Google Shape;458;p27"/>
            <p:cNvGrpSpPr/>
            <p:nvPr/>
          </p:nvGrpSpPr>
          <p:grpSpPr>
            <a:xfrm>
              <a:off x="5897811" y="1747897"/>
              <a:ext cx="1804747" cy="727621"/>
              <a:chOff x="6831593" y="1280013"/>
              <a:chExt cx="1341620" cy="540942"/>
            </a:xfrm>
          </p:grpSpPr>
          <p:sp>
            <p:nvSpPr>
              <p:cNvPr id="459" name="Google Shape;459;p27"/>
              <p:cNvSpPr/>
              <p:nvPr/>
            </p:nvSpPr>
            <p:spPr>
              <a:xfrm>
                <a:off x="6831593" y="1743759"/>
                <a:ext cx="1341620" cy="77196"/>
              </a:xfrm>
              <a:custGeom>
                <a:avLst/>
                <a:gdLst/>
                <a:ahLst/>
                <a:cxnLst/>
                <a:rect l="l" t="t" r="r" b="b"/>
                <a:pathLst>
                  <a:path w="23497" h="1352" extrusionOk="0">
                    <a:moveTo>
                      <a:pt x="1" y="1"/>
                    </a:moveTo>
                    <a:lnTo>
                      <a:pt x="1" y="1351"/>
                    </a:lnTo>
                    <a:lnTo>
                      <a:pt x="23496" y="1351"/>
                    </a:lnTo>
                    <a:lnTo>
                      <a:pt x="234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7"/>
              <p:cNvSpPr/>
              <p:nvPr/>
            </p:nvSpPr>
            <p:spPr>
              <a:xfrm>
                <a:off x="7017788" y="1307077"/>
                <a:ext cx="192419" cy="437024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7654" extrusionOk="0">
                    <a:moveTo>
                      <a:pt x="1379" y="0"/>
                    </a:moveTo>
                    <a:lnTo>
                      <a:pt x="0" y="7274"/>
                    </a:lnTo>
                    <a:lnTo>
                      <a:pt x="1990" y="7654"/>
                    </a:lnTo>
                    <a:lnTo>
                      <a:pt x="3369" y="375"/>
                    </a:lnTo>
                    <a:lnTo>
                      <a:pt x="13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>
                <a:off x="7094869" y="1330601"/>
                <a:ext cx="91527" cy="107457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882" fill="none" extrusionOk="0">
                    <a:moveTo>
                      <a:pt x="1602" y="479"/>
                    </a:moveTo>
                    <a:lnTo>
                      <a:pt x="1375" y="1673"/>
                    </a:lnTo>
                    <a:cubicBezTo>
                      <a:pt x="1361" y="1669"/>
                      <a:pt x="1342" y="1664"/>
                      <a:pt x="1323" y="1664"/>
                    </a:cubicBezTo>
                    <a:cubicBezTo>
                      <a:pt x="1190" y="1664"/>
                      <a:pt x="1081" y="1759"/>
                      <a:pt x="1053" y="1882"/>
                    </a:cubicBezTo>
                    <a:lnTo>
                      <a:pt x="223" y="1725"/>
                    </a:lnTo>
                    <a:cubicBezTo>
                      <a:pt x="228" y="1706"/>
                      <a:pt x="228" y="1688"/>
                      <a:pt x="228" y="1664"/>
                    </a:cubicBezTo>
                    <a:cubicBezTo>
                      <a:pt x="228" y="1531"/>
                      <a:pt x="133" y="1417"/>
                      <a:pt x="1" y="1394"/>
                    </a:cubicBezTo>
                    <a:lnTo>
                      <a:pt x="228" y="204"/>
                    </a:lnTo>
                    <a:cubicBezTo>
                      <a:pt x="247" y="209"/>
                      <a:pt x="266" y="209"/>
                      <a:pt x="285" y="209"/>
                    </a:cubicBezTo>
                    <a:cubicBezTo>
                      <a:pt x="418" y="209"/>
                      <a:pt x="522" y="119"/>
                      <a:pt x="555" y="0"/>
                    </a:cubicBezTo>
                    <a:lnTo>
                      <a:pt x="1384" y="157"/>
                    </a:lnTo>
                    <a:cubicBezTo>
                      <a:pt x="1380" y="176"/>
                      <a:pt x="1380" y="190"/>
                      <a:pt x="1380" y="209"/>
                    </a:cubicBezTo>
                    <a:cubicBezTo>
                      <a:pt x="1380" y="342"/>
                      <a:pt x="1474" y="455"/>
                      <a:pt x="1602" y="47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>
                <a:off x="7131126" y="1328431"/>
                <a:ext cx="78795" cy="415384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7275" fill="none" extrusionOk="0">
                    <a:moveTo>
                      <a:pt x="1380" y="1"/>
                    </a:moveTo>
                    <a:lnTo>
                      <a:pt x="1" y="727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7017788" y="1306791"/>
                <a:ext cx="78795" cy="415384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7275" fill="none" extrusionOk="0">
                    <a:moveTo>
                      <a:pt x="1379" y="0"/>
                    </a:moveTo>
                    <a:lnTo>
                      <a:pt x="0" y="727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>
                <a:off x="6848379" y="1399860"/>
                <a:ext cx="221139" cy="344526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6034" extrusionOk="0">
                    <a:moveTo>
                      <a:pt x="1654" y="1"/>
                    </a:moveTo>
                    <a:lnTo>
                      <a:pt x="1" y="5346"/>
                    </a:lnTo>
                    <a:lnTo>
                      <a:pt x="2218" y="6033"/>
                    </a:lnTo>
                    <a:lnTo>
                      <a:pt x="3872" y="688"/>
                    </a:lnTo>
                    <a:lnTo>
                      <a:pt x="16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>
                <a:off x="6934711" y="1424755"/>
                <a:ext cx="109113" cy="95867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79" fill="none" extrusionOk="0">
                    <a:moveTo>
                      <a:pt x="1910" y="475"/>
                    </a:moveTo>
                    <a:lnTo>
                      <a:pt x="1540" y="1678"/>
                    </a:lnTo>
                    <a:lnTo>
                      <a:pt x="0" y="1200"/>
                    </a:lnTo>
                    <a:lnTo>
                      <a:pt x="37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6904906" y="1521364"/>
                <a:ext cx="109113" cy="9581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78" fill="none" extrusionOk="0">
                    <a:moveTo>
                      <a:pt x="1911" y="479"/>
                    </a:moveTo>
                    <a:lnTo>
                      <a:pt x="1536" y="1678"/>
                    </a:lnTo>
                    <a:lnTo>
                      <a:pt x="1" y="1204"/>
                    </a:lnTo>
                    <a:lnTo>
                      <a:pt x="37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6874873" y="1618201"/>
                <a:ext cx="109113" cy="95867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79" fill="none" extrusionOk="0">
                    <a:moveTo>
                      <a:pt x="1911" y="475"/>
                    </a:moveTo>
                    <a:lnTo>
                      <a:pt x="1541" y="1679"/>
                    </a:lnTo>
                    <a:lnTo>
                      <a:pt x="1" y="1205"/>
                    </a:lnTo>
                    <a:lnTo>
                      <a:pt x="37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6848665" y="1399575"/>
                <a:ext cx="94496" cy="30501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5342" fill="none" extrusionOk="0">
                    <a:moveTo>
                      <a:pt x="1654" y="1"/>
                    </a:moveTo>
                    <a:lnTo>
                      <a:pt x="0" y="534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6975307" y="1438858"/>
                <a:ext cx="94439" cy="305243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5346" fill="none" extrusionOk="0">
                    <a:moveTo>
                      <a:pt x="1654" y="0"/>
                    </a:moveTo>
                    <a:lnTo>
                      <a:pt x="0" y="534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7"/>
              <p:cNvSpPr/>
              <p:nvPr/>
            </p:nvSpPr>
            <p:spPr>
              <a:xfrm>
                <a:off x="7243723" y="1604955"/>
                <a:ext cx="864799" cy="138861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2432" extrusionOk="0">
                    <a:moveTo>
                      <a:pt x="0" y="1"/>
                    </a:moveTo>
                    <a:lnTo>
                      <a:pt x="0" y="2432"/>
                    </a:lnTo>
                    <a:lnTo>
                      <a:pt x="15146" y="2432"/>
                    </a:lnTo>
                    <a:lnTo>
                      <a:pt x="15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7"/>
              <p:cNvSpPr/>
              <p:nvPr/>
            </p:nvSpPr>
            <p:spPr>
              <a:xfrm>
                <a:off x="7942082" y="1630934"/>
                <a:ext cx="127727" cy="86103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2237" y="1508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7"/>
              <p:cNvSpPr/>
              <p:nvPr/>
            </p:nvSpPr>
            <p:spPr>
              <a:xfrm>
                <a:off x="7950475" y="1639042"/>
                <a:ext cx="110998" cy="25237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442" extrusionOk="0">
                    <a:moveTo>
                      <a:pt x="0" y="1"/>
                    </a:moveTo>
                    <a:lnTo>
                      <a:pt x="0" y="442"/>
                    </a:lnTo>
                    <a:lnTo>
                      <a:pt x="1943" y="442"/>
                    </a:lnTo>
                    <a:lnTo>
                      <a:pt x="19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7"/>
              <p:cNvSpPr/>
              <p:nvPr/>
            </p:nvSpPr>
            <p:spPr>
              <a:xfrm>
                <a:off x="7950475" y="1661253"/>
                <a:ext cx="110998" cy="25465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446" extrusionOk="0">
                    <a:moveTo>
                      <a:pt x="0" y="0"/>
                    </a:moveTo>
                    <a:lnTo>
                      <a:pt x="0" y="446"/>
                    </a:lnTo>
                    <a:lnTo>
                      <a:pt x="1943" y="446"/>
                    </a:lnTo>
                    <a:lnTo>
                      <a:pt x="19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7950475" y="1683692"/>
                <a:ext cx="110998" cy="25523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447" extrusionOk="0">
                    <a:moveTo>
                      <a:pt x="0" y="1"/>
                    </a:moveTo>
                    <a:lnTo>
                      <a:pt x="0" y="446"/>
                    </a:lnTo>
                    <a:lnTo>
                      <a:pt x="1943" y="446"/>
                    </a:lnTo>
                    <a:lnTo>
                      <a:pt x="19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7272671" y="1625510"/>
                <a:ext cx="57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64" fill="none" extrusionOk="0">
                    <a:moveTo>
                      <a:pt x="0" y="1"/>
                    </a:moveTo>
                    <a:lnTo>
                      <a:pt x="0" y="1764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7296481" y="1625510"/>
                <a:ext cx="57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64" fill="none" extrusionOk="0">
                    <a:moveTo>
                      <a:pt x="0" y="1"/>
                    </a:moveTo>
                    <a:lnTo>
                      <a:pt x="0" y="1764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7320290" y="1625510"/>
                <a:ext cx="57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64" fill="none" extrusionOk="0">
                    <a:moveTo>
                      <a:pt x="0" y="1"/>
                    </a:moveTo>
                    <a:lnTo>
                      <a:pt x="0" y="1764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7272671" y="1492130"/>
                <a:ext cx="50902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977" extrusionOk="0">
                    <a:moveTo>
                      <a:pt x="0" y="1"/>
                    </a:moveTo>
                    <a:lnTo>
                      <a:pt x="0" y="1977"/>
                    </a:lnTo>
                    <a:lnTo>
                      <a:pt x="7928" y="1977"/>
                    </a:lnTo>
                    <a:cubicBezTo>
                      <a:pt x="8203" y="1977"/>
                      <a:pt x="8450" y="1868"/>
                      <a:pt x="8625" y="1688"/>
                    </a:cubicBezTo>
                    <a:cubicBezTo>
                      <a:pt x="8805" y="1508"/>
                      <a:pt x="8914" y="1261"/>
                      <a:pt x="8914" y="991"/>
                    </a:cubicBezTo>
                    <a:cubicBezTo>
                      <a:pt x="8914" y="446"/>
                      <a:pt x="8473" y="1"/>
                      <a:pt x="7928" y="1"/>
                    </a:cubicBezTo>
                    <a:close/>
                  </a:path>
                </a:pathLst>
              </a:custGeom>
              <a:solidFill>
                <a:srgbClr val="857F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>
                <a:off x="7272671" y="1505662"/>
                <a:ext cx="495720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8682" h="1503" extrusionOk="0">
                    <a:moveTo>
                      <a:pt x="0" y="1"/>
                    </a:moveTo>
                    <a:lnTo>
                      <a:pt x="0" y="1503"/>
                    </a:lnTo>
                    <a:lnTo>
                      <a:pt x="7909" y="1503"/>
                    </a:lnTo>
                    <a:cubicBezTo>
                      <a:pt x="8113" y="1503"/>
                      <a:pt x="8307" y="1427"/>
                      <a:pt x="8454" y="1285"/>
                    </a:cubicBezTo>
                    <a:cubicBezTo>
                      <a:pt x="8597" y="1143"/>
                      <a:pt x="8682" y="953"/>
                      <a:pt x="8682" y="754"/>
                    </a:cubicBezTo>
                    <a:cubicBezTo>
                      <a:pt x="8682" y="337"/>
                      <a:pt x="8331" y="1"/>
                      <a:pt x="7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7385781" y="1492130"/>
                <a:ext cx="52849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1977" extrusionOk="0">
                    <a:moveTo>
                      <a:pt x="0" y="1"/>
                    </a:moveTo>
                    <a:lnTo>
                      <a:pt x="0" y="10"/>
                    </a:lnTo>
                    <a:cubicBezTo>
                      <a:pt x="488" y="67"/>
                      <a:pt x="867" y="484"/>
                      <a:pt x="867" y="991"/>
                    </a:cubicBezTo>
                    <a:cubicBezTo>
                      <a:pt x="867" y="1261"/>
                      <a:pt x="758" y="1508"/>
                      <a:pt x="578" y="1688"/>
                    </a:cubicBezTo>
                    <a:cubicBezTo>
                      <a:pt x="427" y="1839"/>
                      <a:pt x="227" y="1944"/>
                      <a:pt x="0" y="1967"/>
                    </a:cubicBezTo>
                    <a:lnTo>
                      <a:pt x="0" y="1977"/>
                    </a:lnTo>
                    <a:lnTo>
                      <a:pt x="8265" y="1977"/>
                    </a:lnTo>
                    <a:cubicBezTo>
                      <a:pt x="8540" y="1977"/>
                      <a:pt x="8786" y="1868"/>
                      <a:pt x="8966" y="1688"/>
                    </a:cubicBezTo>
                    <a:cubicBezTo>
                      <a:pt x="9141" y="1508"/>
                      <a:pt x="9255" y="1261"/>
                      <a:pt x="9255" y="991"/>
                    </a:cubicBezTo>
                    <a:cubicBezTo>
                      <a:pt x="9255" y="446"/>
                      <a:pt x="8810" y="1"/>
                      <a:pt x="82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7374133" y="1527873"/>
                <a:ext cx="35743" cy="4710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825" extrusionOk="0">
                    <a:moveTo>
                      <a:pt x="0" y="0"/>
                    </a:moveTo>
                    <a:lnTo>
                      <a:pt x="0" y="825"/>
                    </a:lnTo>
                    <a:lnTo>
                      <a:pt x="313" y="588"/>
                    </a:lnTo>
                    <a:lnTo>
                      <a:pt x="626" y="825"/>
                    </a:lnTo>
                    <a:lnTo>
                      <a:pt x="6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7417413" y="1507318"/>
                <a:ext cx="38998" cy="81193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422" fill="none" extrusionOk="0">
                    <a:moveTo>
                      <a:pt x="0" y="0"/>
                    </a:moveTo>
                    <a:cubicBezTo>
                      <a:pt x="0" y="0"/>
                      <a:pt x="683" y="626"/>
                      <a:pt x="24" y="142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7272671" y="1492130"/>
                <a:ext cx="585021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1977" fill="none" extrusionOk="0">
                    <a:moveTo>
                      <a:pt x="10246" y="1977"/>
                    </a:moveTo>
                    <a:lnTo>
                      <a:pt x="0" y="1977"/>
                    </a:ln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7292655" y="1527873"/>
                <a:ext cx="117221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1" fill="none" extrusionOk="0">
                    <a:moveTo>
                      <a:pt x="2053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>
                <a:off x="7256684" y="1280013"/>
                <a:ext cx="50902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977" extrusionOk="0">
                    <a:moveTo>
                      <a:pt x="986" y="0"/>
                    </a:moveTo>
                    <a:cubicBezTo>
                      <a:pt x="441" y="0"/>
                      <a:pt x="1" y="441"/>
                      <a:pt x="1" y="986"/>
                    </a:cubicBezTo>
                    <a:cubicBezTo>
                      <a:pt x="1" y="1261"/>
                      <a:pt x="110" y="1507"/>
                      <a:pt x="290" y="1687"/>
                    </a:cubicBezTo>
                    <a:cubicBezTo>
                      <a:pt x="470" y="1863"/>
                      <a:pt x="716" y="1976"/>
                      <a:pt x="986" y="1976"/>
                    </a:cubicBezTo>
                    <a:lnTo>
                      <a:pt x="8914" y="1976"/>
                    </a:lnTo>
                    <a:lnTo>
                      <a:pt x="89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7"/>
              <p:cNvSpPr/>
              <p:nvPr/>
            </p:nvSpPr>
            <p:spPr>
              <a:xfrm>
                <a:off x="7270216" y="1293545"/>
                <a:ext cx="495492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8678" h="1503" extrusionOk="0">
                    <a:moveTo>
                      <a:pt x="773" y="0"/>
                    </a:moveTo>
                    <a:cubicBezTo>
                      <a:pt x="346" y="0"/>
                      <a:pt x="1" y="337"/>
                      <a:pt x="1" y="749"/>
                    </a:cubicBezTo>
                    <a:cubicBezTo>
                      <a:pt x="1" y="953"/>
                      <a:pt x="81" y="1138"/>
                      <a:pt x="223" y="1280"/>
                    </a:cubicBezTo>
                    <a:cubicBezTo>
                      <a:pt x="370" y="1422"/>
                      <a:pt x="564" y="1502"/>
                      <a:pt x="773" y="1502"/>
                    </a:cubicBezTo>
                    <a:lnTo>
                      <a:pt x="8677" y="1502"/>
                    </a:lnTo>
                    <a:lnTo>
                      <a:pt x="86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7"/>
              <p:cNvSpPr/>
              <p:nvPr/>
            </p:nvSpPr>
            <p:spPr>
              <a:xfrm>
                <a:off x="7256684" y="1280013"/>
                <a:ext cx="39591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1977" extrusionOk="0">
                    <a:moveTo>
                      <a:pt x="986" y="0"/>
                    </a:moveTo>
                    <a:cubicBezTo>
                      <a:pt x="441" y="0"/>
                      <a:pt x="1" y="441"/>
                      <a:pt x="1" y="986"/>
                    </a:cubicBezTo>
                    <a:cubicBezTo>
                      <a:pt x="1" y="1261"/>
                      <a:pt x="110" y="1507"/>
                      <a:pt x="290" y="1687"/>
                    </a:cubicBezTo>
                    <a:cubicBezTo>
                      <a:pt x="470" y="1863"/>
                      <a:pt x="716" y="1976"/>
                      <a:pt x="986" y="1976"/>
                    </a:cubicBezTo>
                    <a:lnTo>
                      <a:pt x="6934" y="1976"/>
                    </a:lnTo>
                    <a:lnTo>
                      <a:pt x="6934" y="1967"/>
                    </a:lnTo>
                    <a:cubicBezTo>
                      <a:pt x="6711" y="1939"/>
                      <a:pt x="6507" y="1839"/>
                      <a:pt x="6355" y="1687"/>
                    </a:cubicBezTo>
                    <a:cubicBezTo>
                      <a:pt x="6175" y="1507"/>
                      <a:pt x="6066" y="1261"/>
                      <a:pt x="6066" y="986"/>
                    </a:cubicBezTo>
                    <a:cubicBezTo>
                      <a:pt x="6066" y="484"/>
                      <a:pt x="6445" y="67"/>
                      <a:pt x="6934" y="10"/>
                    </a:cubicBezTo>
                    <a:lnTo>
                      <a:pt x="69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7628445" y="1315470"/>
                <a:ext cx="35800" cy="4710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825" extrusionOk="0">
                    <a:moveTo>
                      <a:pt x="1" y="0"/>
                    </a:moveTo>
                    <a:lnTo>
                      <a:pt x="1" y="825"/>
                    </a:lnTo>
                    <a:lnTo>
                      <a:pt x="314" y="588"/>
                    </a:lnTo>
                    <a:lnTo>
                      <a:pt x="626" y="825"/>
                    </a:lnTo>
                    <a:lnTo>
                      <a:pt x="6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7577343" y="1293545"/>
                <a:ext cx="46592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816" h="1503" fill="none" extrusionOk="0">
                    <a:moveTo>
                      <a:pt x="815" y="0"/>
                    </a:moveTo>
                    <a:cubicBezTo>
                      <a:pt x="815" y="0"/>
                      <a:pt x="0" y="593"/>
                      <a:pt x="796" y="150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7628445" y="1315470"/>
                <a:ext cx="120190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1" fill="none" extrusionOk="0">
                    <a:moveTo>
                      <a:pt x="1" y="0"/>
                    </a:moveTo>
                    <a:lnTo>
                      <a:pt x="210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7"/>
              <p:cNvSpPr/>
              <p:nvPr/>
            </p:nvSpPr>
            <p:spPr>
              <a:xfrm>
                <a:off x="7338961" y="1311416"/>
                <a:ext cx="135036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" fill="none" extrusionOk="0">
                    <a:moveTo>
                      <a:pt x="236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7"/>
              <p:cNvSpPr/>
              <p:nvPr/>
            </p:nvSpPr>
            <p:spPr>
              <a:xfrm>
                <a:off x="7338961" y="1338709"/>
                <a:ext cx="135036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" fill="none" extrusionOk="0">
                    <a:moveTo>
                      <a:pt x="236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7"/>
              <p:cNvSpPr/>
              <p:nvPr/>
            </p:nvSpPr>
            <p:spPr>
              <a:xfrm>
                <a:off x="7338961" y="1365773"/>
                <a:ext cx="135036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" fill="none" extrusionOk="0">
                    <a:moveTo>
                      <a:pt x="236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7765651" y="1293545"/>
                <a:ext cx="57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03" fill="none" extrusionOk="0">
                    <a:moveTo>
                      <a:pt x="0" y="0"/>
                    </a:moveTo>
                    <a:lnTo>
                      <a:pt x="0" y="150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7199586" y="1392038"/>
                <a:ext cx="604834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10593" h="1740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0592" y="1739"/>
                    </a:lnTo>
                    <a:lnTo>
                      <a:pt x="105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7206609" y="1392837"/>
                <a:ext cx="566122" cy="57"/>
              </a:xfrm>
              <a:custGeom>
                <a:avLst/>
                <a:gdLst/>
                <a:ahLst/>
                <a:cxnLst/>
                <a:rect l="l" t="t" r="r" b="b"/>
                <a:pathLst>
                  <a:path w="9915" h="1" fill="none" extrusionOk="0">
                    <a:moveTo>
                      <a:pt x="9915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>
                <a:off x="7206609" y="1491331"/>
                <a:ext cx="597811" cy="856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15" fill="none" extrusionOk="0">
                    <a:moveTo>
                      <a:pt x="10469" y="0"/>
                    </a:moveTo>
                    <a:lnTo>
                      <a:pt x="1" y="1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>
                <a:off x="7234473" y="1410709"/>
                <a:ext cx="99635" cy="6714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176" extrusionOk="0">
                    <a:moveTo>
                      <a:pt x="1" y="0"/>
                    </a:moveTo>
                    <a:lnTo>
                      <a:pt x="1" y="1175"/>
                    </a:lnTo>
                    <a:lnTo>
                      <a:pt x="1745" y="1175"/>
                    </a:lnTo>
                    <a:lnTo>
                      <a:pt x="17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>
                <a:off x="7240696" y="1415848"/>
                <a:ext cx="31461" cy="56869"/>
              </a:xfrm>
              <a:custGeom>
                <a:avLst/>
                <a:gdLst/>
                <a:ahLst/>
                <a:cxnLst/>
                <a:rect l="l" t="t" r="r" b="b"/>
                <a:pathLst>
                  <a:path w="551" h="996" extrusionOk="0">
                    <a:moveTo>
                      <a:pt x="1" y="0"/>
                    </a:moveTo>
                    <a:lnTo>
                      <a:pt x="1" y="995"/>
                    </a:lnTo>
                    <a:lnTo>
                      <a:pt x="551" y="995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7268617" y="1415848"/>
                <a:ext cx="31404" cy="56869"/>
              </a:xfrm>
              <a:custGeom>
                <a:avLst/>
                <a:gdLst/>
                <a:ahLst/>
                <a:cxnLst/>
                <a:rect l="l" t="t" r="r" b="b"/>
                <a:pathLst>
                  <a:path w="550" h="996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550" y="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7"/>
              <p:cNvSpPr/>
              <p:nvPr/>
            </p:nvSpPr>
            <p:spPr>
              <a:xfrm>
                <a:off x="7296481" y="1415848"/>
                <a:ext cx="31404" cy="56869"/>
              </a:xfrm>
              <a:custGeom>
                <a:avLst/>
                <a:gdLst/>
                <a:ahLst/>
                <a:cxnLst/>
                <a:rect l="l" t="t" r="r" b="b"/>
                <a:pathLst>
                  <a:path w="550" h="996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550" y="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1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ctrTitle"/>
          </p:nvPr>
        </p:nvSpPr>
        <p:spPr>
          <a:xfrm>
            <a:off x="713225" y="1141198"/>
            <a:ext cx="5712300" cy="16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Kids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713225" y="3160075"/>
            <a:ext cx="41097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                           </a:t>
            </a:r>
            <a:r>
              <a:rPr lang="en-US" sz="1600" b="1" dirty="0"/>
              <a:t>Chapter 2</a:t>
            </a:r>
            <a:endParaRPr sz="1600" b="1" dirty="0"/>
          </a:p>
        </p:txBody>
      </p:sp>
      <p:grpSp>
        <p:nvGrpSpPr>
          <p:cNvPr id="514" name="Google Shape;514;p31"/>
          <p:cNvGrpSpPr/>
          <p:nvPr/>
        </p:nvGrpSpPr>
        <p:grpSpPr>
          <a:xfrm>
            <a:off x="4732011" y="1437277"/>
            <a:ext cx="3952765" cy="3117470"/>
            <a:chOff x="4732011" y="1437277"/>
            <a:chExt cx="3952765" cy="3117470"/>
          </a:xfrm>
        </p:grpSpPr>
        <p:sp>
          <p:nvSpPr>
            <p:cNvPr id="515" name="Google Shape;515;p31"/>
            <p:cNvSpPr/>
            <p:nvPr/>
          </p:nvSpPr>
          <p:spPr>
            <a:xfrm flipH="1">
              <a:off x="5283670" y="1521628"/>
              <a:ext cx="3401106" cy="3033119"/>
            </a:xfrm>
            <a:custGeom>
              <a:avLst/>
              <a:gdLst/>
              <a:ahLst/>
              <a:cxnLst/>
              <a:rect l="l" t="t" r="r" b="b"/>
              <a:pathLst>
                <a:path w="56000" h="49941" extrusionOk="0">
                  <a:moveTo>
                    <a:pt x="20392" y="0"/>
                  </a:moveTo>
                  <a:cubicBezTo>
                    <a:pt x="17908" y="0"/>
                    <a:pt x="15422" y="492"/>
                    <a:pt x="13132" y="1447"/>
                  </a:cubicBezTo>
                  <a:lnTo>
                    <a:pt x="13127" y="1447"/>
                  </a:lnTo>
                  <a:cubicBezTo>
                    <a:pt x="12530" y="1698"/>
                    <a:pt x="11947" y="1978"/>
                    <a:pt x="11378" y="2286"/>
                  </a:cubicBezTo>
                  <a:cubicBezTo>
                    <a:pt x="11151" y="2414"/>
                    <a:pt x="10923" y="2546"/>
                    <a:pt x="10696" y="2684"/>
                  </a:cubicBezTo>
                  <a:cubicBezTo>
                    <a:pt x="9710" y="3286"/>
                    <a:pt x="8786" y="3977"/>
                    <a:pt x="7938" y="4750"/>
                  </a:cubicBezTo>
                  <a:cubicBezTo>
                    <a:pt x="7350" y="5276"/>
                    <a:pt x="6800" y="5845"/>
                    <a:pt x="6289" y="6442"/>
                  </a:cubicBezTo>
                  <a:cubicBezTo>
                    <a:pt x="6227" y="6518"/>
                    <a:pt x="6165" y="6589"/>
                    <a:pt x="6104" y="6664"/>
                  </a:cubicBezTo>
                  <a:cubicBezTo>
                    <a:pt x="4227" y="8939"/>
                    <a:pt x="2914" y="11640"/>
                    <a:pt x="2166" y="14484"/>
                  </a:cubicBezTo>
                  <a:cubicBezTo>
                    <a:pt x="1730" y="16147"/>
                    <a:pt x="0" y="22483"/>
                    <a:pt x="1739" y="29824"/>
                  </a:cubicBezTo>
                  <a:lnTo>
                    <a:pt x="1739" y="29828"/>
                  </a:lnTo>
                  <a:cubicBezTo>
                    <a:pt x="1843" y="30283"/>
                    <a:pt x="1967" y="30743"/>
                    <a:pt x="2104" y="31207"/>
                  </a:cubicBezTo>
                  <a:cubicBezTo>
                    <a:pt x="2545" y="32714"/>
                    <a:pt x="3142" y="34254"/>
                    <a:pt x="3933" y="35795"/>
                  </a:cubicBezTo>
                  <a:cubicBezTo>
                    <a:pt x="4540" y="36984"/>
                    <a:pt x="5270" y="38173"/>
                    <a:pt x="6127" y="39353"/>
                  </a:cubicBezTo>
                  <a:cubicBezTo>
                    <a:pt x="7023" y="40576"/>
                    <a:pt x="8061" y="41785"/>
                    <a:pt x="9265" y="42965"/>
                  </a:cubicBezTo>
                  <a:cubicBezTo>
                    <a:pt x="11174" y="44841"/>
                    <a:pt x="13392" y="46315"/>
                    <a:pt x="15790" y="47410"/>
                  </a:cubicBezTo>
                  <a:cubicBezTo>
                    <a:pt x="16908" y="47917"/>
                    <a:pt x="18065" y="48348"/>
                    <a:pt x="19245" y="48694"/>
                  </a:cubicBezTo>
                  <a:cubicBezTo>
                    <a:pt x="19316" y="48713"/>
                    <a:pt x="19382" y="48732"/>
                    <a:pt x="19453" y="48755"/>
                  </a:cubicBezTo>
                  <a:cubicBezTo>
                    <a:pt x="20728" y="49120"/>
                    <a:pt x="22031" y="49391"/>
                    <a:pt x="23353" y="49575"/>
                  </a:cubicBezTo>
                  <a:cubicBezTo>
                    <a:pt x="24254" y="49699"/>
                    <a:pt x="25159" y="49793"/>
                    <a:pt x="26069" y="49850"/>
                  </a:cubicBezTo>
                  <a:cubicBezTo>
                    <a:pt x="26965" y="49911"/>
                    <a:pt x="27865" y="49941"/>
                    <a:pt x="28764" y="49941"/>
                  </a:cubicBezTo>
                  <a:cubicBezTo>
                    <a:pt x="30331" y="49941"/>
                    <a:pt x="31898" y="49849"/>
                    <a:pt x="33452" y="49665"/>
                  </a:cubicBezTo>
                  <a:cubicBezTo>
                    <a:pt x="33457" y="49665"/>
                    <a:pt x="33461" y="49665"/>
                    <a:pt x="33461" y="49661"/>
                  </a:cubicBezTo>
                  <a:lnTo>
                    <a:pt x="33504" y="49661"/>
                  </a:lnTo>
                  <a:cubicBezTo>
                    <a:pt x="33812" y="49623"/>
                    <a:pt x="34125" y="49580"/>
                    <a:pt x="34433" y="49533"/>
                  </a:cubicBezTo>
                  <a:cubicBezTo>
                    <a:pt x="34603" y="49509"/>
                    <a:pt x="34774" y="49485"/>
                    <a:pt x="34940" y="49457"/>
                  </a:cubicBezTo>
                  <a:cubicBezTo>
                    <a:pt x="35134" y="49428"/>
                    <a:pt x="35333" y="49395"/>
                    <a:pt x="35528" y="49362"/>
                  </a:cubicBezTo>
                  <a:cubicBezTo>
                    <a:pt x="35812" y="49310"/>
                    <a:pt x="36096" y="49258"/>
                    <a:pt x="36376" y="49206"/>
                  </a:cubicBezTo>
                  <a:lnTo>
                    <a:pt x="36471" y="49187"/>
                  </a:lnTo>
                  <a:cubicBezTo>
                    <a:pt x="37471" y="48983"/>
                    <a:pt x="38480" y="48746"/>
                    <a:pt x="39485" y="48466"/>
                  </a:cubicBezTo>
                  <a:cubicBezTo>
                    <a:pt x="39674" y="48414"/>
                    <a:pt x="39859" y="48362"/>
                    <a:pt x="40044" y="48301"/>
                  </a:cubicBezTo>
                  <a:cubicBezTo>
                    <a:pt x="40191" y="48263"/>
                    <a:pt x="40333" y="48215"/>
                    <a:pt x="40475" y="48173"/>
                  </a:cubicBezTo>
                  <a:cubicBezTo>
                    <a:pt x="41579" y="47827"/>
                    <a:pt x="42664" y="47429"/>
                    <a:pt x="43716" y="46959"/>
                  </a:cubicBezTo>
                  <a:cubicBezTo>
                    <a:pt x="44484" y="46613"/>
                    <a:pt x="45228" y="46239"/>
                    <a:pt x="45948" y="45822"/>
                  </a:cubicBezTo>
                  <a:cubicBezTo>
                    <a:pt x="45977" y="45803"/>
                    <a:pt x="46010" y="45784"/>
                    <a:pt x="46038" y="45765"/>
                  </a:cubicBezTo>
                  <a:cubicBezTo>
                    <a:pt x="48721" y="44182"/>
                    <a:pt x="51014" y="41965"/>
                    <a:pt x="52701" y="39353"/>
                  </a:cubicBezTo>
                  <a:cubicBezTo>
                    <a:pt x="53033" y="38837"/>
                    <a:pt x="53346" y="38301"/>
                    <a:pt x="53630" y="37756"/>
                  </a:cubicBezTo>
                  <a:lnTo>
                    <a:pt x="53678" y="37662"/>
                  </a:lnTo>
                  <a:cubicBezTo>
                    <a:pt x="53739" y="37553"/>
                    <a:pt x="53796" y="37439"/>
                    <a:pt x="53848" y="37325"/>
                  </a:cubicBezTo>
                  <a:cubicBezTo>
                    <a:pt x="54820" y="35359"/>
                    <a:pt x="55478" y="33226"/>
                    <a:pt x="55786" y="31004"/>
                  </a:cubicBezTo>
                  <a:cubicBezTo>
                    <a:pt x="55834" y="30648"/>
                    <a:pt x="55872" y="30288"/>
                    <a:pt x="55905" y="29933"/>
                  </a:cubicBezTo>
                  <a:cubicBezTo>
                    <a:pt x="55985" y="28942"/>
                    <a:pt x="56000" y="27933"/>
                    <a:pt x="55943" y="26919"/>
                  </a:cubicBezTo>
                  <a:cubicBezTo>
                    <a:pt x="55668" y="22289"/>
                    <a:pt x="53952" y="17995"/>
                    <a:pt x="50782" y="14635"/>
                  </a:cubicBezTo>
                  <a:cubicBezTo>
                    <a:pt x="48896" y="12645"/>
                    <a:pt x="46569" y="11242"/>
                    <a:pt x="44100" y="10119"/>
                  </a:cubicBezTo>
                  <a:cubicBezTo>
                    <a:pt x="42584" y="9427"/>
                    <a:pt x="41015" y="8844"/>
                    <a:pt x="39466" y="8285"/>
                  </a:cubicBezTo>
                  <a:cubicBezTo>
                    <a:pt x="38072" y="7783"/>
                    <a:pt x="36684" y="7200"/>
                    <a:pt x="35447" y="6375"/>
                  </a:cubicBezTo>
                  <a:cubicBezTo>
                    <a:pt x="34201" y="5546"/>
                    <a:pt x="33177" y="4428"/>
                    <a:pt x="31997" y="3518"/>
                  </a:cubicBezTo>
                  <a:cubicBezTo>
                    <a:pt x="29012" y="1219"/>
                    <a:pt x="25628" y="371"/>
                    <a:pt x="21927" y="63"/>
                  </a:cubicBezTo>
                  <a:cubicBezTo>
                    <a:pt x="21416" y="21"/>
                    <a:pt x="20904" y="0"/>
                    <a:pt x="20392" y="0"/>
                  </a:cubicBezTo>
                  <a:close/>
                </a:path>
              </a:pathLst>
            </a:custGeom>
            <a:solidFill>
              <a:srgbClr val="857FF0">
                <a:alpha val="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31"/>
            <p:cNvGrpSpPr/>
            <p:nvPr/>
          </p:nvGrpSpPr>
          <p:grpSpPr>
            <a:xfrm>
              <a:off x="4732011" y="3662155"/>
              <a:ext cx="2984897" cy="728393"/>
              <a:chOff x="4732011" y="3662155"/>
              <a:chExt cx="2984897" cy="728393"/>
            </a:xfrm>
          </p:grpSpPr>
          <p:grpSp>
            <p:nvGrpSpPr>
              <p:cNvPr id="517" name="Google Shape;517;p31"/>
              <p:cNvGrpSpPr/>
              <p:nvPr/>
            </p:nvGrpSpPr>
            <p:grpSpPr>
              <a:xfrm>
                <a:off x="4732011" y="3662155"/>
                <a:ext cx="2984897" cy="728393"/>
                <a:chOff x="4732011" y="3662155"/>
                <a:chExt cx="2984897" cy="728393"/>
              </a:xfrm>
            </p:grpSpPr>
            <p:sp>
              <p:nvSpPr>
                <p:cNvPr id="518" name="Google Shape;518;p31"/>
                <p:cNvSpPr/>
                <p:nvPr/>
              </p:nvSpPr>
              <p:spPr>
                <a:xfrm flipH="1">
                  <a:off x="4732011" y="3662155"/>
                  <a:ext cx="2984897" cy="662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01" h="10407" extrusionOk="0">
                      <a:moveTo>
                        <a:pt x="0" y="0"/>
                      </a:moveTo>
                      <a:lnTo>
                        <a:pt x="0" y="10407"/>
                      </a:lnTo>
                      <a:lnTo>
                        <a:pt x="36854" y="10407"/>
                      </a:lnTo>
                      <a:cubicBezTo>
                        <a:pt x="36897" y="10383"/>
                        <a:pt x="36935" y="9980"/>
                        <a:pt x="36978" y="9961"/>
                      </a:cubicBezTo>
                      <a:cubicBezTo>
                        <a:pt x="40484" y="7995"/>
                        <a:pt x="43479" y="5232"/>
                        <a:pt x="45688" y="1981"/>
                      </a:cubicBezTo>
                      <a:cubicBezTo>
                        <a:pt x="46124" y="1341"/>
                        <a:pt x="46531" y="678"/>
                        <a:pt x="469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1"/>
                <p:cNvSpPr/>
                <p:nvPr/>
              </p:nvSpPr>
              <p:spPr>
                <a:xfrm flipH="1">
                  <a:off x="5362510" y="4300300"/>
                  <a:ext cx="2354390" cy="9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55" h="1418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33940" y="1418"/>
                      </a:lnTo>
                      <a:cubicBezTo>
                        <a:pt x="34945" y="991"/>
                        <a:pt x="35921" y="517"/>
                        <a:pt x="3685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1"/>
                <p:cNvSpPr/>
                <p:nvPr/>
              </p:nvSpPr>
              <p:spPr>
                <a:xfrm flipH="1">
                  <a:off x="6025799" y="4385643"/>
                  <a:ext cx="81799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3" h="1" fill="none" extrusionOk="0">
                      <a:moveTo>
                        <a:pt x="1285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1"/>
                <p:cNvSpPr/>
                <p:nvPr/>
              </p:nvSpPr>
              <p:spPr>
                <a:xfrm flipH="1">
                  <a:off x="5831308" y="4300298"/>
                  <a:ext cx="81799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3" h="1" fill="none" extrusionOk="0">
                      <a:moveTo>
                        <a:pt x="12853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" name="Google Shape;522;p31"/>
              <p:cNvSpPr/>
              <p:nvPr/>
            </p:nvSpPr>
            <p:spPr>
              <a:xfrm flipH="1">
                <a:off x="5263426" y="3662155"/>
                <a:ext cx="241905" cy="64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1" fill="none" extrusionOk="0">
                    <a:moveTo>
                      <a:pt x="380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1"/>
            <p:cNvSpPr/>
            <p:nvPr/>
          </p:nvSpPr>
          <p:spPr>
            <a:xfrm flipH="1">
              <a:off x="7430389" y="1489400"/>
              <a:ext cx="766383" cy="468791"/>
            </a:xfrm>
            <a:custGeom>
              <a:avLst/>
              <a:gdLst/>
              <a:ahLst/>
              <a:cxnLst/>
              <a:rect l="l" t="t" r="r" b="b"/>
              <a:pathLst>
                <a:path w="12042" h="7366" extrusionOk="0">
                  <a:moveTo>
                    <a:pt x="4777" y="1"/>
                  </a:moveTo>
                  <a:cubicBezTo>
                    <a:pt x="3223" y="1"/>
                    <a:pt x="1962" y="1257"/>
                    <a:pt x="1962" y="2811"/>
                  </a:cubicBezTo>
                  <a:cubicBezTo>
                    <a:pt x="1962" y="2821"/>
                    <a:pt x="1967" y="2825"/>
                    <a:pt x="1967" y="2830"/>
                  </a:cubicBezTo>
                  <a:cubicBezTo>
                    <a:pt x="858" y="2972"/>
                    <a:pt x="0" y="3920"/>
                    <a:pt x="0" y="5067"/>
                  </a:cubicBezTo>
                  <a:cubicBezTo>
                    <a:pt x="0" y="6308"/>
                    <a:pt x="1010" y="7318"/>
                    <a:pt x="2251" y="7318"/>
                  </a:cubicBezTo>
                  <a:lnTo>
                    <a:pt x="10303" y="7365"/>
                  </a:lnTo>
                  <a:cubicBezTo>
                    <a:pt x="11265" y="7365"/>
                    <a:pt x="12042" y="6583"/>
                    <a:pt x="12042" y="5621"/>
                  </a:cubicBezTo>
                  <a:cubicBezTo>
                    <a:pt x="12042" y="4721"/>
                    <a:pt x="11355" y="3977"/>
                    <a:pt x="10473" y="3892"/>
                  </a:cubicBezTo>
                  <a:cubicBezTo>
                    <a:pt x="10483" y="3802"/>
                    <a:pt x="10492" y="3711"/>
                    <a:pt x="10492" y="3617"/>
                  </a:cubicBezTo>
                  <a:cubicBezTo>
                    <a:pt x="10492" y="2370"/>
                    <a:pt x="9483" y="1361"/>
                    <a:pt x="8237" y="1361"/>
                  </a:cubicBezTo>
                  <a:cubicBezTo>
                    <a:pt x="7900" y="1361"/>
                    <a:pt x="7583" y="1437"/>
                    <a:pt x="7294" y="1569"/>
                  </a:cubicBezTo>
                  <a:cubicBezTo>
                    <a:pt x="6834" y="641"/>
                    <a:pt x="5881" y="1"/>
                    <a:pt x="4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31"/>
            <p:cNvGrpSpPr/>
            <p:nvPr/>
          </p:nvGrpSpPr>
          <p:grpSpPr>
            <a:xfrm>
              <a:off x="5508259" y="1437277"/>
              <a:ext cx="3130956" cy="3098308"/>
              <a:chOff x="5508259" y="1437277"/>
              <a:chExt cx="3130956" cy="3098308"/>
            </a:xfrm>
          </p:grpSpPr>
          <p:sp>
            <p:nvSpPr>
              <p:cNvPr id="525" name="Google Shape;525;p31"/>
              <p:cNvSpPr/>
              <p:nvPr/>
            </p:nvSpPr>
            <p:spPr>
              <a:xfrm flipH="1">
                <a:off x="5982713" y="2305552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 flipH="1">
                <a:off x="8543560" y="3290228"/>
                <a:ext cx="93236" cy="93618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71" fill="none" extrusionOk="0">
                    <a:moveTo>
                      <a:pt x="1465" y="735"/>
                    </a:moveTo>
                    <a:cubicBezTo>
                      <a:pt x="1465" y="333"/>
                      <a:pt x="1138" y="1"/>
                      <a:pt x="735" y="1"/>
                    </a:cubicBezTo>
                    <a:cubicBezTo>
                      <a:pt x="327" y="1"/>
                      <a:pt x="0" y="333"/>
                      <a:pt x="0" y="735"/>
                    </a:cubicBezTo>
                    <a:cubicBezTo>
                      <a:pt x="0" y="1138"/>
                      <a:pt x="327" y="1470"/>
                      <a:pt x="735" y="1470"/>
                    </a:cubicBezTo>
                    <a:cubicBezTo>
                      <a:pt x="1138" y="1470"/>
                      <a:pt x="1465" y="1138"/>
                      <a:pt x="1465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 flipH="1">
                <a:off x="7246081" y="1531022"/>
                <a:ext cx="93236" cy="9330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66" fill="none" extrusionOk="0">
                    <a:moveTo>
                      <a:pt x="1464" y="731"/>
                    </a:moveTo>
                    <a:cubicBezTo>
                      <a:pt x="1464" y="328"/>
                      <a:pt x="1137" y="1"/>
                      <a:pt x="730" y="1"/>
                    </a:cubicBez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8"/>
                      <a:pt x="327" y="1465"/>
                      <a:pt x="730" y="1465"/>
                    </a:cubicBezTo>
                    <a:cubicBezTo>
                      <a:pt x="1137" y="1465"/>
                      <a:pt x="1464" y="1138"/>
                      <a:pt x="1464" y="73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1"/>
              <p:cNvSpPr/>
              <p:nvPr/>
            </p:nvSpPr>
            <p:spPr>
              <a:xfrm flipH="1">
                <a:off x="6226082" y="1437277"/>
                <a:ext cx="64279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5" extrusionOk="0">
                    <a:moveTo>
                      <a:pt x="507" y="0"/>
                    </a:moveTo>
                    <a:cubicBezTo>
                      <a:pt x="412" y="337"/>
                      <a:pt x="337" y="412"/>
                      <a:pt x="0" y="507"/>
                    </a:cubicBezTo>
                    <a:cubicBezTo>
                      <a:pt x="337" y="602"/>
                      <a:pt x="412" y="678"/>
                      <a:pt x="507" y="1014"/>
                    </a:cubicBezTo>
                    <a:cubicBezTo>
                      <a:pt x="597" y="678"/>
                      <a:pt x="673" y="602"/>
                      <a:pt x="1009" y="507"/>
                    </a:cubicBezTo>
                    <a:cubicBezTo>
                      <a:pt x="673" y="412"/>
                      <a:pt x="597" y="341"/>
                      <a:pt x="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 flipH="1">
                <a:off x="6203171" y="1615794"/>
                <a:ext cx="125821" cy="1261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 flipH="1">
                <a:off x="6422738" y="1517785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68" y="0"/>
                    </a:moveTo>
                    <a:cubicBezTo>
                      <a:pt x="626" y="517"/>
                      <a:pt x="512" y="631"/>
                      <a:pt x="1" y="773"/>
                    </a:cubicBezTo>
                    <a:cubicBezTo>
                      <a:pt x="512" y="915"/>
                      <a:pt x="626" y="1029"/>
                      <a:pt x="768" y="1541"/>
                    </a:cubicBezTo>
                    <a:cubicBezTo>
                      <a:pt x="910" y="1029"/>
                      <a:pt x="1024" y="915"/>
                      <a:pt x="1541" y="773"/>
                    </a:cubicBezTo>
                    <a:cubicBezTo>
                      <a:pt x="1029" y="631"/>
                      <a:pt x="910" y="517"/>
                      <a:pt x="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 flipH="1">
                <a:off x="8541142" y="1908932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73" y="1"/>
                    </a:moveTo>
                    <a:cubicBezTo>
                      <a:pt x="631" y="517"/>
                      <a:pt x="517" y="631"/>
                      <a:pt x="0" y="773"/>
                    </a:cubicBezTo>
                    <a:cubicBezTo>
                      <a:pt x="517" y="915"/>
                      <a:pt x="631" y="1029"/>
                      <a:pt x="773" y="1541"/>
                    </a:cubicBezTo>
                    <a:cubicBezTo>
                      <a:pt x="915" y="1029"/>
                      <a:pt x="1029" y="915"/>
                      <a:pt x="1541" y="773"/>
                    </a:cubicBezTo>
                    <a:cubicBezTo>
                      <a:pt x="1029" y="631"/>
                      <a:pt x="915" y="517"/>
                      <a:pt x="7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 flipH="1">
                <a:off x="7140243" y="3110502"/>
                <a:ext cx="71534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4" extrusionOk="0">
                    <a:moveTo>
                      <a:pt x="560" y="1"/>
                    </a:moveTo>
                    <a:cubicBezTo>
                      <a:pt x="460" y="375"/>
                      <a:pt x="375" y="460"/>
                      <a:pt x="1" y="560"/>
                    </a:cubicBezTo>
                    <a:cubicBezTo>
                      <a:pt x="375" y="664"/>
                      <a:pt x="460" y="749"/>
                      <a:pt x="560" y="1124"/>
                    </a:cubicBezTo>
                    <a:cubicBezTo>
                      <a:pt x="664" y="749"/>
                      <a:pt x="749" y="664"/>
                      <a:pt x="1124" y="560"/>
                    </a:cubicBezTo>
                    <a:cubicBezTo>
                      <a:pt x="749" y="460"/>
                      <a:pt x="664" y="375"/>
                      <a:pt x="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 flipH="1">
                <a:off x="6929714" y="4464051"/>
                <a:ext cx="71534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4" extrusionOk="0">
                    <a:moveTo>
                      <a:pt x="560" y="1"/>
                    </a:moveTo>
                    <a:cubicBezTo>
                      <a:pt x="460" y="375"/>
                      <a:pt x="375" y="460"/>
                      <a:pt x="0" y="565"/>
                    </a:cubicBezTo>
                    <a:cubicBezTo>
                      <a:pt x="375" y="664"/>
                      <a:pt x="460" y="750"/>
                      <a:pt x="560" y="1124"/>
                    </a:cubicBezTo>
                    <a:cubicBezTo>
                      <a:pt x="664" y="750"/>
                      <a:pt x="749" y="664"/>
                      <a:pt x="1124" y="565"/>
                    </a:cubicBezTo>
                    <a:cubicBezTo>
                      <a:pt x="749" y="460"/>
                      <a:pt x="664" y="375"/>
                      <a:pt x="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1"/>
              <p:cNvSpPr/>
              <p:nvPr/>
            </p:nvSpPr>
            <p:spPr>
              <a:xfrm flipH="1">
                <a:off x="5508259" y="2598116"/>
                <a:ext cx="71598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124" extrusionOk="0">
                    <a:moveTo>
                      <a:pt x="565" y="0"/>
                    </a:moveTo>
                    <a:cubicBezTo>
                      <a:pt x="461" y="375"/>
                      <a:pt x="375" y="460"/>
                      <a:pt x="1" y="559"/>
                    </a:cubicBezTo>
                    <a:cubicBezTo>
                      <a:pt x="375" y="664"/>
                      <a:pt x="461" y="749"/>
                      <a:pt x="565" y="1123"/>
                    </a:cubicBezTo>
                    <a:cubicBezTo>
                      <a:pt x="669" y="749"/>
                      <a:pt x="750" y="664"/>
                      <a:pt x="1124" y="559"/>
                    </a:cubicBezTo>
                    <a:cubicBezTo>
                      <a:pt x="750" y="460"/>
                      <a:pt x="669" y="375"/>
                      <a:pt x="5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1"/>
              <p:cNvSpPr/>
              <p:nvPr/>
            </p:nvSpPr>
            <p:spPr>
              <a:xfrm flipH="1">
                <a:off x="5644326" y="2451229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 flipH="1">
                <a:off x="8377072" y="3023948"/>
                <a:ext cx="106792" cy="106856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9" extrusionOk="0">
                    <a:moveTo>
                      <a:pt x="839" y="1"/>
                    </a:moveTo>
                    <a:cubicBezTo>
                      <a:pt x="687" y="560"/>
                      <a:pt x="559" y="683"/>
                      <a:pt x="0" y="839"/>
                    </a:cubicBezTo>
                    <a:cubicBezTo>
                      <a:pt x="559" y="991"/>
                      <a:pt x="687" y="1119"/>
                      <a:pt x="839" y="1678"/>
                    </a:cubicBezTo>
                    <a:cubicBezTo>
                      <a:pt x="995" y="1119"/>
                      <a:pt x="1118" y="991"/>
                      <a:pt x="1678" y="839"/>
                    </a:cubicBezTo>
                    <a:cubicBezTo>
                      <a:pt x="1118" y="683"/>
                      <a:pt x="995" y="560"/>
                      <a:pt x="8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 flipH="1">
                <a:off x="8237122" y="2287477"/>
                <a:ext cx="71534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4" extrusionOk="0">
                    <a:moveTo>
                      <a:pt x="560" y="0"/>
                    </a:moveTo>
                    <a:cubicBezTo>
                      <a:pt x="460" y="374"/>
                      <a:pt x="375" y="460"/>
                      <a:pt x="0" y="559"/>
                    </a:cubicBezTo>
                    <a:cubicBezTo>
                      <a:pt x="375" y="664"/>
                      <a:pt x="460" y="749"/>
                      <a:pt x="560" y="1123"/>
                    </a:cubicBezTo>
                    <a:cubicBezTo>
                      <a:pt x="664" y="749"/>
                      <a:pt x="749" y="664"/>
                      <a:pt x="1123" y="559"/>
                    </a:cubicBezTo>
                    <a:cubicBezTo>
                      <a:pt x="749" y="460"/>
                      <a:pt x="664" y="374"/>
                      <a:pt x="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 flipH="1">
                <a:off x="7150172" y="2304470"/>
                <a:ext cx="227777" cy="207538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3261" extrusionOk="0">
                    <a:moveTo>
                      <a:pt x="1790" y="1"/>
                    </a:moveTo>
                    <a:cubicBezTo>
                      <a:pt x="1372" y="1"/>
                      <a:pt x="955" y="160"/>
                      <a:pt x="636" y="477"/>
                    </a:cubicBezTo>
                    <a:cubicBezTo>
                      <a:pt x="1" y="1112"/>
                      <a:pt x="1" y="2145"/>
                      <a:pt x="636" y="2780"/>
                    </a:cubicBezTo>
                    <a:cubicBezTo>
                      <a:pt x="955" y="3100"/>
                      <a:pt x="1372" y="3260"/>
                      <a:pt x="1790" y="3260"/>
                    </a:cubicBezTo>
                    <a:cubicBezTo>
                      <a:pt x="2207" y="3260"/>
                      <a:pt x="2624" y="3100"/>
                      <a:pt x="2943" y="2780"/>
                    </a:cubicBezTo>
                    <a:cubicBezTo>
                      <a:pt x="3578" y="2145"/>
                      <a:pt x="3578" y="1112"/>
                      <a:pt x="2943" y="477"/>
                    </a:cubicBezTo>
                    <a:cubicBezTo>
                      <a:pt x="2624" y="160"/>
                      <a:pt x="2207" y="1"/>
                      <a:pt x="1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31"/>
            <p:cNvGrpSpPr/>
            <p:nvPr/>
          </p:nvGrpSpPr>
          <p:grpSpPr>
            <a:xfrm>
              <a:off x="6596736" y="1761536"/>
              <a:ext cx="665382" cy="604349"/>
              <a:chOff x="6596736" y="1761536"/>
              <a:chExt cx="665382" cy="604349"/>
            </a:xfrm>
          </p:grpSpPr>
          <p:sp>
            <p:nvSpPr>
              <p:cNvPr id="540" name="Google Shape;540;p31"/>
              <p:cNvSpPr/>
              <p:nvPr/>
            </p:nvSpPr>
            <p:spPr>
              <a:xfrm flipH="1">
                <a:off x="6596736" y="1761536"/>
                <a:ext cx="665382" cy="604349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9496" extrusionOk="0">
                    <a:moveTo>
                      <a:pt x="5231" y="0"/>
                    </a:moveTo>
                    <a:cubicBezTo>
                      <a:pt x="4864" y="0"/>
                      <a:pt x="4491" y="43"/>
                      <a:pt x="4118" y="132"/>
                    </a:cubicBezTo>
                    <a:cubicBezTo>
                      <a:pt x="1569" y="743"/>
                      <a:pt x="0" y="3307"/>
                      <a:pt x="612" y="5857"/>
                    </a:cubicBezTo>
                    <a:cubicBezTo>
                      <a:pt x="1134" y="8034"/>
                      <a:pt x="3079" y="9496"/>
                      <a:pt x="5224" y="9496"/>
                    </a:cubicBezTo>
                    <a:cubicBezTo>
                      <a:pt x="5591" y="9496"/>
                      <a:pt x="5964" y="9453"/>
                      <a:pt x="6336" y="9364"/>
                    </a:cubicBezTo>
                    <a:cubicBezTo>
                      <a:pt x="8886" y="8752"/>
                      <a:pt x="10454" y="6188"/>
                      <a:pt x="9843" y="3639"/>
                    </a:cubicBezTo>
                    <a:cubicBezTo>
                      <a:pt x="9321" y="1462"/>
                      <a:pt x="7375" y="0"/>
                      <a:pt x="5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 flipH="1">
                <a:off x="6782509" y="1916569"/>
                <a:ext cx="275127" cy="306120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810" extrusionOk="0">
                    <a:moveTo>
                      <a:pt x="2106" y="1"/>
                    </a:moveTo>
                    <a:cubicBezTo>
                      <a:pt x="1289" y="1"/>
                      <a:pt x="525" y="518"/>
                      <a:pt x="237" y="1302"/>
                    </a:cubicBezTo>
                    <a:cubicBezTo>
                      <a:pt x="0" y="1947"/>
                      <a:pt x="119" y="2620"/>
                      <a:pt x="474" y="3132"/>
                    </a:cubicBezTo>
                    <a:cubicBezTo>
                      <a:pt x="692" y="3440"/>
                      <a:pt x="777" y="3819"/>
                      <a:pt x="687" y="4184"/>
                    </a:cubicBezTo>
                    <a:lnTo>
                      <a:pt x="631" y="4397"/>
                    </a:lnTo>
                    <a:lnTo>
                      <a:pt x="2265" y="4809"/>
                    </a:lnTo>
                    <a:lnTo>
                      <a:pt x="2318" y="4605"/>
                    </a:lnTo>
                    <a:cubicBezTo>
                      <a:pt x="2408" y="4236"/>
                      <a:pt x="2668" y="3937"/>
                      <a:pt x="3009" y="3762"/>
                    </a:cubicBezTo>
                    <a:cubicBezTo>
                      <a:pt x="3502" y="3511"/>
                      <a:pt x="3886" y="3056"/>
                      <a:pt x="4033" y="2478"/>
                    </a:cubicBezTo>
                    <a:cubicBezTo>
                      <a:pt x="4322" y="1340"/>
                      <a:pt x="3564" y="184"/>
                      <a:pt x="2365" y="18"/>
                    </a:cubicBezTo>
                    <a:cubicBezTo>
                      <a:pt x="2278" y="6"/>
                      <a:pt x="2192" y="1"/>
                      <a:pt x="21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 flipH="1">
                <a:off x="6877209" y="2012987"/>
                <a:ext cx="114366" cy="8515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338" fill="none" extrusionOk="0">
                    <a:moveTo>
                      <a:pt x="0" y="1091"/>
                    </a:moveTo>
                    <a:cubicBezTo>
                      <a:pt x="114" y="1166"/>
                      <a:pt x="261" y="1190"/>
                      <a:pt x="398" y="1171"/>
                    </a:cubicBezTo>
                    <a:cubicBezTo>
                      <a:pt x="536" y="1152"/>
                      <a:pt x="664" y="1095"/>
                      <a:pt x="777" y="1020"/>
                    </a:cubicBezTo>
                    <a:cubicBezTo>
                      <a:pt x="910" y="929"/>
                      <a:pt x="1024" y="816"/>
                      <a:pt x="1100" y="678"/>
                    </a:cubicBezTo>
                    <a:cubicBezTo>
                      <a:pt x="1171" y="541"/>
                      <a:pt x="1204" y="375"/>
                      <a:pt x="1171" y="223"/>
                    </a:cubicBezTo>
                    <a:cubicBezTo>
                      <a:pt x="1156" y="167"/>
                      <a:pt x="1133" y="110"/>
                      <a:pt x="1090" y="67"/>
                    </a:cubicBezTo>
                    <a:cubicBezTo>
                      <a:pt x="1052" y="24"/>
                      <a:pt x="986" y="1"/>
                      <a:pt x="934" y="15"/>
                    </a:cubicBezTo>
                    <a:cubicBezTo>
                      <a:pt x="882" y="29"/>
                      <a:pt x="848" y="67"/>
                      <a:pt x="815" y="110"/>
                    </a:cubicBezTo>
                    <a:cubicBezTo>
                      <a:pt x="687" y="290"/>
                      <a:pt x="649" y="536"/>
                      <a:pt x="711" y="749"/>
                    </a:cubicBezTo>
                    <a:cubicBezTo>
                      <a:pt x="777" y="963"/>
                      <a:pt x="938" y="1143"/>
                      <a:pt x="1142" y="1238"/>
                    </a:cubicBezTo>
                    <a:cubicBezTo>
                      <a:pt x="1346" y="1332"/>
                      <a:pt x="1588" y="1337"/>
                      <a:pt x="1796" y="1261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 flipH="1">
                <a:off x="6902284" y="2081785"/>
                <a:ext cx="76626" cy="14421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266" fill="none" extrusionOk="0">
                    <a:moveTo>
                      <a:pt x="166" y="0"/>
                    </a:moveTo>
                    <a:lnTo>
                      <a:pt x="0" y="2180"/>
                    </a:lnTo>
                    <a:lnTo>
                      <a:pt x="346" y="2265"/>
                    </a:lnTo>
                    <a:lnTo>
                      <a:pt x="1204" y="18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 flipH="1">
                <a:off x="6901648" y="2183485"/>
                <a:ext cx="127667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821" extrusionOk="0">
                    <a:moveTo>
                      <a:pt x="240" y="0"/>
                    </a:moveTo>
                    <a:cubicBezTo>
                      <a:pt x="144" y="0"/>
                      <a:pt x="58" y="66"/>
                      <a:pt x="34" y="165"/>
                    </a:cubicBezTo>
                    <a:cubicBezTo>
                      <a:pt x="1" y="283"/>
                      <a:pt x="72" y="402"/>
                      <a:pt x="190" y="430"/>
                    </a:cubicBezTo>
                    <a:lnTo>
                      <a:pt x="1707" y="814"/>
                    </a:lnTo>
                    <a:cubicBezTo>
                      <a:pt x="1724" y="818"/>
                      <a:pt x="1742" y="821"/>
                      <a:pt x="1759" y="821"/>
                    </a:cubicBezTo>
                    <a:cubicBezTo>
                      <a:pt x="1858" y="821"/>
                      <a:pt x="1948" y="754"/>
                      <a:pt x="1972" y="653"/>
                    </a:cubicBezTo>
                    <a:cubicBezTo>
                      <a:pt x="2005" y="535"/>
                      <a:pt x="1934" y="416"/>
                      <a:pt x="1816" y="388"/>
                    </a:cubicBezTo>
                    <a:lnTo>
                      <a:pt x="299" y="9"/>
                    </a:lnTo>
                    <a:cubicBezTo>
                      <a:pt x="280" y="3"/>
                      <a:pt x="260" y="0"/>
                      <a:pt x="2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 flipH="1">
                <a:off x="6908585" y="2210470"/>
                <a:ext cx="127349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821" extrusionOk="0">
                    <a:moveTo>
                      <a:pt x="242" y="0"/>
                    </a:moveTo>
                    <a:cubicBezTo>
                      <a:pt x="143" y="0"/>
                      <a:pt x="53" y="67"/>
                      <a:pt x="29" y="168"/>
                    </a:cubicBezTo>
                    <a:cubicBezTo>
                      <a:pt x="0" y="281"/>
                      <a:pt x="72" y="404"/>
                      <a:pt x="185" y="433"/>
                    </a:cubicBezTo>
                    <a:lnTo>
                      <a:pt x="1706" y="812"/>
                    </a:lnTo>
                    <a:cubicBezTo>
                      <a:pt x="1726" y="818"/>
                      <a:pt x="1746" y="820"/>
                      <a:pt x="1765" y="820"/>
                    </a:cubicBezTo>
                    <a:cubicBezTo>
                      <a:pt x="1862" y="820"/>
                      <a:pt x="1948" y="754"/>
                      <a:pt x="1972" y="656"/>
                    </a:cubicBezTo>
                    <a:cubicBezTo>
                      <a:pt x="2000" y="537"/>
                      <a:pt x="1929" y="419"/>
                      <a:pt x="1811" y="390"/>
                    </a:cubicBezTo>
                    <a:lnTo>
                      <a:pt x="294" y="6"/>
                    </a:lnTo>
                    <a:cubicBezTo>
                      <a:pt x="277" y="2"/>
                      <a:pt x="259" y="0"/>
                      <a:pt x="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 flipH="1">
                <a:off x="6915203" y="2237581"/>
                <a:ext cx="127667" cy="52123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819" extrusionOk="0">
                    <a:moveTo>
                      <a:pt x="246" y="1"/>
                    </a:moveTo>
                    <a:cubicBezTo>
                      <a:pt x="147" y="1"/>
                      <a:pt x="57" y="67"/>
                      <a:pt x="29" y="163"/>
                    </a:cubicBezTo>
                    <a:cubicBezTo>
                      <a:pt x="0" y="282"/>
                      <a:pt x="72" y="400"/>
                      <a:pt x="190" y="429"/>
                    </a:cubicBezTo>
                    <a:lnTo>
                      <a:pt x="1706" y="813"/>
                    </a:lnTo>
                    <a:cubicBezTo>
                      <a:pt x="1724" y="817"/>
                      <a:pt x="1742" y="819"/>
                      <a:pt x="1759" y="819"/>
                    </a:cubicBezTo>
                    <a:cubicBezTo>
                      <a:pt x="1858" y="819"/>
                      <a:pt x="1948" y="752"/>
                      <a:pt x="1972" y="651"/>
                    </a:cubicBezTo>
                    <a:cubicBezTo>
                      <a:pt x="2005" y="538"/>
                      <a:pt x="1934" y="419"/>
                      <a:pt x="1815" y="386"/>
                    </a:cubicBezTo>
                    <a:lnTo>
                      <a:pt x="299" y="7"/>
                    </a:lnTo>
                    <a:cubicBezTo>
                      <a:pt x="281" y="3"/>
                      <a:pt x="264" y="1"/>
                      <a:pt x="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 flipH="1">
                <a:off x="6690864" y="1972001"/>
                <a:ext cx="77262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94" fill="none" extrusionOk="0">
                    <a:moveTo>
                      <a:pt x="1" y="394"/>
                    </a:moveTo>
                    <a:lnTo>
                      <a:pt x="1214" y="0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 flipH="1">
                <a:off x="6678453" y="2087194"/>
                <a:ext cx="79680" cy="9101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43" fill="none" extrusionOk="0">
                    <a:moveTo>
                      <a:pt x="0" y="0"/>
                    </a:moveTo>
                    <a:lnTo>
                      <a:pt x="1251" y="143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 flipH="1">
                <a:off x="6737323" y="2157137"/>
                <a:ext cx="53141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015" fill="none" extrusionOk="0">
                    <a:moveTo>
                      <a:pt x="1" y="1"/>
                    </a:moveTo>
                    <a:lnTo>
                      <a:pt x="835" y="1015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 flipH="1">
                <a:off x="7063300" y="1891430"/>
                <a:ext cx="67970" cy="44422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698" fill="none" extrusionOk="0">
                    <a:moveTo>
                      <a:pt x="1067" y="698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 flipH="1">
                <a:off x="7097094" y="2007896"/>
                <a:ext cx="79108" cy="1241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95" fill="none" extrusionOk="0">
                    <a:moveTo>
                      <a:pt x="1242" y="194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 flipH="1">
                <a:off x="7084747" y="2096231"/>
                <a:ext cx="68225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755" fill="none" extrusionOk="0">
                    <a:moveTo>
                      <a:pt x="1072" y="1"/>
                    </a:moveTo>
                    <a:lnTo>
                      <a:pt x="1" y="754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3" name="Google Shape;553;p31"/>
            <p:cNvGrpSpPr/>
            <p:nvPr/>
          </p:nvGrpSpPr>
          <p:grpSpPr>
            <a:xfrm>
              <a:off x="5403949" y="2658704"/>
              <a:ext cx="1753224" cy="1518892"/>
              <a:chOff x="5403949" y="2658704"/>
              <a:chExt cx="1753224" cy="1518892"/>
            </a:xfrm>
          </p:grpSpPr>
          <p:grpSp>
            <p:nvGrpSpPr>
              <p:cNvPr id="554" name="Google Shape;554;p31"/>
              <p:cNvGrpSpPr/>
              <p:nvPr/>
            </p:nvGrpSpPr>
            <p:grpSpPr>
              <a:xfrm>
                <a:off x="5403949" y="2969343"/>
                <a:ext cx="1753224" cy="1208253"/>
                <a:chOff x="5403949" y="2969343"/>
                <a:chExt cx="1753224" cy="1208253"/>
              </a:xfrm>
            </p:grpSpPr>
            <p:sp>
              <p:nvSpPr>
                <p:cNvPr id="555" name="Google Shape;555;p31"/>
                <p:cNvSpPr/>
                <p:nvPr/>
              </p:nvSpPr>
              <p:spPr>
                <a:xfrm flipH="1">
                  <a:off x="5403949" y="2969343"/>
                  <a:ext cx="1343684" cy="917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3" h="14417" extrusionOk="0">
                      <a:moveTo>
                        <a:pt x="2531" y="1"/>
                      </a:moveTo>
                      <a:cubicBezTo>
                        <a:pt x="2271" y="1"/>
                        <a:pt x="2053" y="186"/>
                        <a:pt x="2020" y="441"/>
                      </a:cubicBezTo>
                      <a:lnTo>
                        <a:pt x="48" y="13824"/>
                      </a:lnTo>
                      <a:cubicBezTo>
                        <a:pt x="1" y="14137"/>
                        <a:pt x="247" y="14417"/>
                        <a:pt x="560" y="14417"/>
                      </a:cubicBezTo>
                      <a:lnTo>
                        <a:pt x="18587" y="14417"/>
                      </a:lnTo>
                      <a:cubicBezTo>
                        <a:pt x="18843" y="14417"/>
                        <a:pt x="19061" y="14227"/>
                        <a:pt x="19099" y="13971"/>
                      </a:cubicBezTo>
                      <a:lnTo>
                        <a:pt x="21065" y="593"/>
                      </a:lnTo>
                      <a:cubicBezTo>
                        <a:pt x="21113" y="280"/>
                        <a:pt x="20871" y="1"/>
                        <a:pt x="205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1"/>
                <p:cNvSpPr/>
                <p:nvPr/>
              </p:nvSpPr>
              <p:spPr>
                <a:xfrm flipH="1">
                  <a:off x="5542689" y="3877458"/>
                  <a:ext cx="1614483" cy="300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8" h="4716" extrusionOk="0">
                      <a:moveTo>
                        <a:pt x="6298" y="1"/>
                      </a:moveTo>
                      <a:lnTo>
                        <a:pt x="0" y="4716"/>
                      </a:lnTo>
                      <a:lnTo>
                        <a:pt x="19075" y="4716"/>
                      </a:lnTo>
                      <a:lnTo>
                        <a:pt x="253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1"/>
                <p:cNvSpPr/>
                <p:nvPr/>
              </p:nvSpPr>
              <p:spPr>
                <a:xfrm flipH="1">
                  <a:off x="5699504" y="3926017"/>
                  <a:ext cx="1310781" cy="193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6" h="3039" extrusionOk="0">
                      <a:moveTo>
                        <a:pt x="4223" y="1"/>
                      </a:moveTo>
                      <a:lnTo>
                        <a:pt x="0" y="3038"/>
                      </a:lnTo>
                      <a:lnTo>
                        <a:pt x="16373" y="3038"/>
                      </a:lnTo>
                      <a:lnTo>
                        <a:pt x="2059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1"/>
                <p:cNvSpPr/>
                <p:nvPr/>
              </p:nvSpPr>
              <p:spPr>
                <a:xfrm flipH="1">
                  <a:off x="5475737" y="3033622"/>
                  <a:ext cx="1199788" cy="78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2" h="12398" extrusionOk="0">
                      <a:moveTo>
                        <a:pt x="1820" y="0"/>
                      </a:moveTo>
                      <a:lnTo>
                        <a:pt x="0" y="12397"/>
                      </a:lnTo>
                      <a:lnTo>
                        <a:pt x="17027" y="12397"/>
                      </a:lnTo>
                      <a:lnTo>
                        <a:pt x="1885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1"/>
              <p:cNvGrpSpPr/>
              <p:nvPr/>
            </p:nvGrpSpPr>
            <p:grpSpPr>
              <a:xfrm>
                <a:off x="5500749" y="2658704"/>
                <a:ext cx="1097897" cy="1163639"/>
                <a:chOff x="5500749" y="2658704"/>
                <a:chExt cx="1097897" cy="1163639"/>
              </a:xfrm>
            </p:grpSpPr>
            <p:sp>
              <p:nvSpPr>
                <p:cNvPr id="560" name="Google Shape;560;p31"/>
                <p:cNvSpPr/>
                <p:nvPr/>
              </p:nvSpPr>
              <p:spPr>
                <a:xfrm flipH="1">
                  <a:off x="5500749" y="2658704"/>
                  <a:ext cx="1097897" cy="1163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1" h="18284" extrusionOk="0">
                      <a:moveTo>
                        <a:pt x="3707" y="1"/>
                      </a:moveTo>
                      <a:cubicBezTo>
                        <a:pt x="3124" y="1"/>
                        <a:pt x="2631" y="427"/>
                        <a:pt x="2546" y="1005"/>
                      </a:cubicBezTo>
                      <a:lnTo>
                        <a:pt x="1" y="18283"/>
                      </a:lnTo>
                      <a:lnTo>
                        <a:pt x="14606" y="18283"/>
                      </a:lnTo>
                      <a:lnTo>
                        <a:pt x="16142" y="7872"/>
                      </a:lnTo>
                      <a:lnTo>
                        <a:pt x="16156" y="7900"/>
                      </a:lnTo>
                      <a:lnTo>
                        <a:pt x="17170" y="1005"/>
                      </a:lnTo>
                      <a:lnTo>
                        <a:pt x="17175" y="986"/>
                      </a:lnTo>
                      <a:cubicBezTo>
                        <a:pt x="17250" y="470"/>
                        <a:pt x="16848" y="1"/>
                        <a:pt x="163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1"/>
                <p:cNvSpPr/>
                <p:nvPr/>
              </p:nvSpPr>
              <p:spPr>
                <a:xfrm flipH="1">
                  <a:off x="5804769" y="2778479"/>
                  <a:ext cx="371609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9" h="1" fill="none" extrusionOk="0">
                      <a:moveTo>
                        <a:pt x="583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1"/>
                <p:cNvSpPr/>
                <p:nvPr/>
              </p:nvSpPr>
              <p:spPr>
                <a:xfrm flipH="1">
                  <a:off x="6054184" y="2920529"/>
                  <a:ext cx="328523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2" h="1" fill="none" extrusionOk="0">
                      <a:moveTo>
                        <a:pt x="5162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1"/>
                <p:cNvSpPr/>
                <p:nvPr/>
              </p:nvSpPr>
              <p:spPr>
                <a:xfrm flipH="1">
                  <a:off x="5699823" y="2920529"/>
                  <a:ext cx="30344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8" h="1" fill="none" extrusionOk="0">
                      <a:moveTo>
                        <a:pt x="476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1"/>
                <p:cNvSpPr/>
                <p:nvPr/>
              </p:nvSpPr>
              <p:spPr>
                <a:xfrm flipH="1">
                  <a:off x="6228819" y="2991681"/>
                  <a:ext cx="162288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" h="1" fill="none" extrusionOk="0">
                      <a:moveTo>
                        <a:pt x="255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1"/>
                <p:cNvSpPr/>
                <p:nvPr/>
              </p:nvSpPr>
              <p:spPr>
                <a:xfrm flipH="1">
                  <a:off x="5630134" y="2991681"/>
                  <a:ext cx="509458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5" h="1" fill="none" extrusionOk="0">
                      <a:moveTo>
                        <a:pt x="800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1"/>
                <p:cNvSpPr/>
                <p:nvPr/>
              </p:nvSpPr>
              <p:spPr>
                <a:xfrm flipH="1">
                  <a:off x="5853901" y="3062834"/>
                  <a:ext cx="546244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3" h="1" fill="none" extrusionOk="0">
                      <a:moveTo>
                        <a:pt x="858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1"/>
                <p:cNvSpPr/>
                <p:nvPr/>
              </p:nvSpPr>
              <p:spPr>
                <a:xfrm flipH="1">
                  <a:off x="5638853" y="3062834"/>
                  <a:ext cx="147842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" fill="none" extrusionOk="0">
                      <a:moveTo>
                        <a:pt x="232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1"/>
                <p:cNvSpPr/>
                <p:nvPr/>
              </p:nvSpPr>
              <p:spPr>
                <a:xfrm flipH="1">
                  <a:off x="5647636" y="3134050"/>
                  <a:ext cx="597794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3" h="1" fill="none" extrusionOk="0">
                      <a:moveTo>
                        <a:pt x="9393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1"/>
                <p:cNvSpPr/>
                <p:nvPr/>
              </p:nvSpPr>
              <p:spPr>
                <a:xfrm flipH="1">
                  <a:off x="6071686" y="3205202"/>
                  <a:ext cx="34570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" fill="none" extrusionOk="0">
                      <a:moveTo>
                        <a:pt x="5432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1"/>
                <p:cNvSpPr/>
                <p:nvPr/>
              </p:nvSpPr>
              <p:spPr>
                <a:xfrm flipH="1">
                  <a:off x="5752582" y="3205202"/>
                  <a:ext cx="26971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" h="1" fill="none" extrusionOk="0">
                      <a:moveTo>
                        <a:pt x="4238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1"/>
                <p:cNvSpPr/>
                <p:nvPr/>
              </p:nvSpPr>
              <p:spPr>
                <a:xfrm flipH="1">
                  <a:off x="6347640" y="3276100"/>
                  <a:ext cx="78471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1" fill="none" extrusionOk="0">
                      <a:moveTo>
                        <a:pt x="1233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1"/>
                <p:cNvSpPr/>
                <p:nvPr/>
              </p:nvSpPr>
              <p:spPr>
                <a:xfrm flipH="1">
                  <a:off x="5665137" y="3276100"/>
                  <a:ext cx="64482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2" h="1" fill="none" extrusionOk="0">
                      <a:moveTo>
                        <a:pt x="1013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1"/>
                <p:cNvSpPr/>
                <p:nvPr/>
              </p:nvSpPr>
              <p:spPr>
                <a:xfrm flipH="1">
                  <a:off x="6244475" y="3347252"/>
                  <a:ext cx="190355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1" h="1" fill="none" extrusionOk="0">
                      <a:moveTo>
                        <a:pt x="299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1"/>
                <p:cNvSpPr/>
                <p:nvPr/>
              </p:nvSpPr>
              <p:spPr>
                <a:xfrm flipH="1">
                  <a:off x="5931736" y="3347252"/>
                  <a:ext cx="266089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1" h="1" fill="none" extrusionOk="0">
                      <a:moveTo>
                        <a:pt x="418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1"/>
                <p:cNvSpPr/>
                <p:nvPr/>
              </p:nvSpPr>
              <p:spPr>
                <a:xfrm flipH="1">
                  <a:off x="5673856" y="3347252"/>
                  <a:ext cx="210911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1" fill="none" extrusionOk="0">
                      <a:moveTo>
                        <a:pt x="3313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1"/>
                <p:cNvSpPr/>
                <p:nvPr/>
              </p:nvSpPr>
              <p:spPr>
                <a:xfrm flipH="1">
                  <a:off x="5682321" y="3418468"/>
                  <a:ext cx="592703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3" fill="none" extrusionOk="0">
                      <a:moveTo>
                        <a:pt x="9313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1"/>
                <p:cNvSpPr/>
                <p:nvPr/>
              </p:nvSpPr>
              <p:spPr>
                <a:xfrm flipH="1">
                  <a:off x="6150666" y="3489302"/>
                  <a:ext cx="301665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" h="1" fill="none" extrusionOk="0">
                      <a:moveTo>
                        <a:pt x="473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1"/>
                <p:cNvSpPr/>
                <p:nvPr/>
              </p:nvSpPr>
              <p:spPr>
                <a:xfrm flipH="1">
                  <a:off x="5752582" y="3489302"/>
                  <a:ext cx="345388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1" fill="none" extrusionOk="0">
                      <a:moveTo>
                        <a:pt x="5427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1"/>
                <p:cNvSpPr/>
                <p:nvPr/>
              </p:nvSpPr>
              <p:spPr>
                <a:xfrm flipH="1">
                  <a:off x="6323519" y="3560518"/>
                  <a:ext cx="137595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" fill="none" extrusionOk="0">
                      <a:moveTo>
                        <a:pt x="2162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1"/>
                <p:cNvSpPr/>
                <p:nvPr/>
              </p:nvSpPr>
              <p:spPr>
                <a:xfrm flipH="1">
                  <a:off x="5925372" y="3560518"/>
                  <a:ext cx="36651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" h="1" fill="none" extrusionOk="0">
                      <a:moveTo>
                        <a:pt x="57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1"/>
                <p:cNvSpPr/>
                <p:nvPr/>
              </p:nvSpPr>
              <p:spPr>
                <a:xfrm flipH="1">
                  <a:off x="5699823" y="3560518"/>
                  <a:ext cx="173744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0" h="1" fill="none" extrusionOk="0">
                      <a:moveTo>
                        <a:pt x="27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1"/>
                <p:cNvSpPr/>
                <p:nvPr/>
              </p:nvSpPr>
              <p:spPr>
                <a:xfrm flipH="1">
                  <a:off x="5853901" y="3631670"/>
                  <a:ext cx="621342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3" h="1" fill="none" extrusionOk="0">
                      <a:moveTo>
                        <a:pt x="976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3" name="Google Shape;583;p31"/>
            <p:cNvGrpSpPr/>
            <p:nvPr/>
          </p:nvGrpSpPr>
          <p:grpSpPr>
            <a:xfrm>
              <a:off x="6096379" y="2251074"/>
              <a:ext cx="2375138" cy="2245307"/>
              <a:chOff x="6096379" y="2251074"/>
              <a:chExt cx="2375138" cy="2245307"/>
            </a:xfrm>
          </p:grpSpPr>
          <p:sp>
            <p:nvSpPr>
              <p:cNvPr id="584" name="Google Shape;584;p31"/>
              <p:cNvSpPr/>
              <p:nvPr/>
            </p:nvSpPr>
            <p:spPr>
              <a:xfrm flipH="1">
                <a:off x="6631421" y="3373536"/>
                <a:ext cx="747418" cy="519705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8166" extrusionOk="0">
                    <a:moveTo>
                      <a:pt x="9247" y="0"/>
                    </a:moveTo>
                    <a:cubicBezTo>
                      <a:pt x="9027" y="0"/>
                      <a:pt x="8791" y="52"/>
                      <a:pt x="8564" y="142"/>
                    </a:cubicBezTo>
                    <a:cubicBezTo>
                      <a:pt x="8537" y="140"/>
                      <a:pt x="8508" y="140"/>
                      <a:pt x="8474" y="140"/>
                    </a:cubicBezTo>
                    <a:cubicBezTo>
                      <a:pt x="7950" y="140"/>
                      <a:pt x="6583" y="342"/>
                      <a:pt x="6208" y="507"/>
                    </a:cubicBezTo>
                    <a:cubicBezTo>
                      <a:pt x="5223" y="948"/>
                      <a:pt x="4739" y="1640"/>
                      <a:pt x="4142" y="2303"/>
                    </a:cubicBezTo>
                    <a:cubicBezTo>
                      <a:pt x="2768" y="3838"/>
                      <a:pt x="1687" y="4701"/>
                      <a:pt x="0" y="5881"/>
                    </a:cubicBezTo>
                    <a:cubicBezTo>
                      <a:pt x="1195" y="7122"/>
                      <a:pt x="3303" y="8004"/>
                      <a:pt x="5014" y="8165"/>
                    </a:cubicBezTo>
                    <a:cubicBezTo>
                      <a:pt x="5659" y="7705"/>
                      <a:pt x="6189" y="7094"/>
                      <a:pt x="6564" y="6402"/>
                    </a:cubicBezTo>
                    <a:cubicBezTo>
                      <a:pt x="7602" y="6160"/>
                      <a:pt x="9142" y="5796"/>
                      <a:pt x="9976" y="5085"/>
                    </a:cubicBezTo>
                    <a:cubicBezTo>
                      <a:pt x="10349" y="4771"/>
                      <a:pt x="10506" y="4396"/>
                      <a:pt x="10542" y="3923"/>
                    </a:cubicBezTo>
                    <a:lnTo>
                      <a:pt x="10542" y="3923"/>
                    </a:lnTo>
                    <a:cubicBezTo>
                      <a:pt x="10646" y="4161"/>
                      <a:pt x="11147" y="4431"/>
                      <a:pt x="11397" y="4431"/>
                    </a:cubicBezTo>
                    <a:cubicBezTo>
                      <a:pt x="11400" y="4431"/>
                      <a:pt x="11404" y="4431"/>
                      <a:pt x="11407" y="4431"/>
                    </a:cubicBezTo>
                    <a:cubicBezTo>
                      <a:pt x="11710" y="4426"/>
                      <a:pt x="11696" y="4161"/>
                      <a:pt x="11705" y="3853"/>
                    </a:cubicBezTo>
                    <a:cubicBezTo>
                      <a:pt x="11729" y="2985"/>
                      <a:pt x="11743" y="2535"/>
                      <a:pt x="11293" y="2104"/>
                    </a:cubicBezTo>
                    <a:cubicBezTo>
                      <a:pt x="11450" y="1630"/>
                      <a:pt x="10928" y="1147"/>
                      <a:pt x="10540" y="829"/>
                    </a:cubicBezTo>
                    <a:cubicBezTo>
                      <a:pt x="10241" y="469"/>
                      <a:pt x="10369" y="502"/>
                      <a:pt x="9805" y="147"/>
                    </a:cubicBezTo>
                    <a:cubicBezTo>
                      <a:pt x="9647" y="46"/>
                      <a:pt x="9454" y="0"/>
                      <a:pt x="9247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 flipH="1">
                <a:off x="6671262" y="3504704"/>
                <a:ext cx="75735" cy="10628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67" fill="none" extrusionOk="0">
                    <a:moveTo>
                      <a:pt x="1190" y="67"/>
                    </a:moveTo>
                    <a:cubicBezTo>
                      <a:pt x="792" y="0"/>
                      <a:pt x="379" y="34"/>
                      <a:pt x="0" y="16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 flipH="1">
                <a:off x="6708047" y="3417259"/>
                <a:ext cx="96864" cy="26284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13" fill="none" extrusionOk="0">
                    <a:moveTo>
                      <a:pt x="1522" y="142"/>
                    </a:moveTo>
                    <a:cubicBezTo>
                      <a:pt x="882" y="0"/>
                      <a:pt x="403" y="142"/>
                      <a:pt x="0" y="41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 flipH="1">
                <a:off x="6833805" y="3382574"/>
                <a:ext cx="56451" cy="35003"/>
              </a:xfrm>
              <a:custGeom>
                <a:avLst/>
                <a:gdLst/>
                <a:ahLst/>
                <a:cxnLst/>
                <a:rect l="l" t="t" r="r" b="b"/>
                <a:pathLst>
                  <a:path w="887" h="550" fill="none" extrusionOk="0">
                    <a:moveTo>
                      <a:pt x="887" y="0"/>
                    </a:moveTo>
                    <a:cubicBezTo>
                      <a:pt x="503" y="109"/>
                      <a:pt x="195" y="327"/>
                      <a:pt x="0" y="55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 flipH="1">
                <a:off x="6626903" y="3543016"/>
                <a:ext cx="165661" cy="119457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877" fill="none" extrusionOk="0">
                    <a:moveTo>
                      <a:pt x="2422" y="0"/>
                    </a:moveTo>
                    <a:cubicBezTo>
                      <a:pt x="2602" y="484"/>
                      <a:pt x="2565" y="1024"/>
                      <a:pt x="2522" y="1540"/>
                    </a:cubicBezTo>
                    <a:cubicBezTo>
                      <a:pt x="2517" y="1611"/>
                      <a:pt x="2508" y="1687"/>
                      <a:pt x="2465" y="1744"/>
                    </a:cubicBezTo>
                    <a:cubicBezTo>
                      <a:pt x="2418" y="1796"/>
                      <a:pt x="2347" y="1820"/>
                      <a:pt x="2275" y="1834"/>
                    </a:cubicBezTo>
                    <a:cubicBezTo>
                      <a:pt x="2001" y="1877"/>
                      <a:pt x="1712" y="1773"/>
                      <a:pt x="1527" y="1564"/>
                    </a:cubicBezTo>
                    <a:cubicBezTo>
                      <a:pt x="1342" y="1360"/>
                      <a:pt x="1271" y="1057"/>
                      <a:pt x="1347" y="787"/>
                    </a:cubicBezTo>
                    <a:cubicBezTo>
                      <a:pt x="1195" y="787"/>
                      <a:pt x="1029" y="725"/>
                      <a:pt x="887" y="683"/>
                    </a:cubicBezTo>
                    <a:cubicBezTo>
                      <a:pt x="702" y="1081"/>
                      <a:pt x="366" y="1441"/>
                      <a:pt x="1" y="168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 flipH="1">
                <a:off x="6704738" y="3630461"/>
                <a:ext cx="201238" cy="134604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115" fill="none" extrusionOk="0">
                    <a:moveTo>
                      <a:pt x="3152" y="0"/>
                    </a:moveTo>
                    <a:cubicBezTo>
                      <a:pt x="3162" y="408"/>
                      <a:pt x="2939" y="797"/>
                      <a:pt x="2626" y="1067"/>
                    </a:cubicBezTo>
                    <a:cubicBezTo>
                      <a:pt x="2318" y="1337"/>
                      <a:pt x="1934" y="1507"/>
                      <a:pt x="1546" y="1640"/>
                    </a:cubicBezTo>
                    <a:cubicBezTo>
                      <a:pt x="1048" y="1815"/>
                      <a:pt x="513" y="2000"/>
                      <a:pt x="1" y="211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 flipH="1">
                <a:off x="6930923" y="3496239"/>
                <a:ext cx="773065" cy="640689"/>
              </a:xfrm>
              <a:custGeom>
                <a:avLst/>
                <a:gdLst/>
                <a:ahLst/>
                <a:cxnLst/>
                <a:rect l="l" t="t" r="r" b="b"/>
                <a:pathLst>
                  <a:path w="12147" h="10067" extrusionOk="0">
                    <a:moveTo>
                      <a:pt x="8801" y="1"/>
                    </a:moveTo>
                    <a:cubicBezTo>
                      <a:pt x="8801" y="1"/>
                      <a:pt x="1574" y="3797"/>
                      <a:pt x="1" y="7554"/>
                    </a:cubicBezTo>
                    <a:cubicBezTo>
                      <a:pt x="2361" y="8336"/>
                      <a:pt x="4711" y="9166"/>
                      <a:pt x="7038" y="10066"/>
                    </a:cubicBezTo>
                    <a:cubicBezTo>
                      <a:pt x="6976" y="9938"/>
                      <a:pt x="6943" y="9872"/>
                      <a:pt x="6943" y="9872"/>
                    </a:cubicBezTo>
                    <a:lnTo>
                      <a:pt x="12147" y="4773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 flipH="1">
                <a:off x="7420079" y="2394778"/>
                <a:ext cx="149369" cy="29332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4609" extrusionOk="0">
                    <a:moveTo>
                      <a:pt x="1066" y="1"/>
                    </a:moveTo>
                    <a:cubicBezTo>
                      <a:pt x="945" y="1"/>
                      <a:pt x="819" y="40"/>
                      <a:pt x="688" y="120"/>
                    </a:cubicBezTo>
                    <a:cubicBezTo>
                      <a:pt x="214" y="399"/>
                      <a:pt x="90" y="883"/>
                      <a:pt x="57" y="1399"/>
                    </a:cubicBezTo>
                    <a:cubicBezTo>
                      <a:pt x="0" y="2314"/>
                      <a:pt x="105" y="3262"/>
                      <a:pt x="536" y="4062"/>
                    </a:cubicBezTo>
                    <a:cubicBezTo>
                      <a:pt x="682" y="4331"/>
                      <a:pt x="919" y="4609"/>
                      <a:pt x="1220" y="4609"/>
                    </a:cubicBezTo>
                    <a:cubicBezTo>
                      <a:pt x="1232" y="4609"/>
                      <a:pt x="1244" y="4608"/>
                      <a:pt x="1256" y="4607"/>
                    </a:cubicBezTo>
                    <a:cubicBezTo>
                      <a:pt x="1526" y="4584"/>
                      <a:pt x="1721" y="4342"/>
                      <a:pt x="1853" y="4105"/>
                    </a:cubicBezTo>
                    <a:cubicBezTo>
                      <a:pt x="2085" y="3688"/>
                      <a:pt x="2223" y="3214"/>
                      <a:pt x="2266" y="2740"/>
                    </a:cubicBezTo>
                    <a:cubicBezTo>
                      <a:pt x="2346" y="1901"/>
                      <a:pt x="2138" y="949"/>
                      <a:pt x="1593" y="290"/>
                    </a:cubicBezTo>
                    <a:cubicBezTo>
                      <a:pt x="1438" y="101"/>
                      <a:pt x="1260" y="1"/>
                      <a:pt x="1066" y="1"/>
                    </a:cubicBezTo>
                    <a:close/>
                  </a:path>
                </a:pathLst>
              </a:custGeom>
              <a:solidFill>
                <a:srgbClr val="424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 flipH="1">
                <a:off x="7443627" y="2353156"/>
                <a:ext cx="486547" cy="677793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650" extrusionOk="0">
                    <a:moveTo>
                      <a:pt x="4440" y="1"/>
                    </a:moveTo>
                    <a:cubicBezTo>
                      <a:pt x="4420" y="1"/>
                      <a:pt x="4400" y="1"/>
                      <a:pt x="4379" y="1"/>
                    </a:cubicBezTo>
                    <a:cubicBezTo>
                      <a:pt x="3176" y="11"/>
                      <a:pt x="2048" y="750"/>
                      <a:pt x="1389" y="1759"/>
                    </a:cubicBezTo>
                    <a:cubicBezTo>
                      <a:pt x="730" y="2764"/>
                      <a:pt x="1" y="4536"/>
                      <a:pt x="195" y="5726"/>
                    </a:cubicBezTo>
                    <a:cubicBezTo>
                      <a:pt x="394" y="6963"/>
                      <a:pt x="617" y="8247"/>
                      <a:pt x="1337" y="9270"/>
                    </a:cubicBezTo>
                    <a:cubicBezTo>
                      <a:pt x="1894" y="10062"/>
                      <a:pt x="2845" y="10650"/>
                      <a:pt x="3782" y="10650"/>
                    </a:cubicBezTo>
                    <a:cubicBezTo>
                      <a:pt x="4057" y="10650"/>
                      <a:pt x="4330" y="10599"/>
                      <a:pt x="4593" y="10488"/>
                    </a:cubicBezTo>
                    <a:cubicBezTo>
                      <a:pt x="5356" y="10171"/>
                      <a:pt x="5858" y="9432"/>
                      <a:pt x="6228" y="8688"/>
                    </a:cubicBezTo>
                    <a:cubicBezTo>
                      <a:pt x="7313" y="6508"/>
                      <a:pt x="7644" y="3958"/>
                      <a:pt x="7142" y="1574"/>
                    </a:cubicBezTo>
                    <a:cubicBezTo>
                      <a:pt x="6900" y="414"/>
                      <a:pt x="5627" y="1"/>
                      <a:pt x="4440" y="1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1"/>
              <p:cNvSpPr/>
              <p:nvPr/>
            </p:nvSpPr>
            <p:spPr>
              <a:xfrm flipH="1">
                <a:off x="7414097" y="2251074"/>
                <a:ext cx="974812" cy="790122"/>
              </a:xfrm>
              <a:custGeom>
                <a:avLst/>
                <a:gdLst/>
                <a:ahLst/>
                <a:cxnLst/>
                <a:rect l="l" t="t" r="r" b="b"/>
                <a:pathLst>
                  <a:path w="15317" h="12415" extrusionOk="0">
                    <a:moveTo>
                      <a:pt x="9076" y="0"/>
                    </a:moveTo>
                    <a:cubicBezTo>
                      <a:pt x="8823" y="0"/>
                      <a:pt x="8569" y="15"/>
                      <a:pt x="8318" y="46"/>
                    </a:cubicBezTo>
                    <a:cubicBezTo>
                      <a:pt x="7465" y="150"/>
                      <a:pt x="6593" y="449"/>
                      <a:pt x="6005" y="1074"/>
                    </a:cubicBezTo>
                    <a:cubicBezTo>
                      <a:pt x="5000" y="2150"/>
                      <a:pt x="5100" y="3681"/>
                      <a:pt x="4550" y="4956"/>
                    </a:cubicBezTo>
                    <a:cubicBezTo>
                      <a:pt x="4256" y="5628"/>
                      <a:pt x="3763" y="6245"/>
                      <a:pt x="3091" y="6538"/>
                    </a:cubicBezTo>
                    <a:cubicBezTo>
                      <a:pt x="2762" y="6680"/>
                      <a:pt x="2416" y="6736"/>
                      <a:pt x="2064" y="6736"/>
                    </a:cubicBezTo>
                    <a:cubicBezTo>
                      <a:pt x="1377" y="6736"/>
                      <a:pt x="665" y="6521"/>
                      <a:pt x="1" y="6301"/>
                    </a:cubicBezTo>
                    <a:lnTo>
                      <a:pt x="1" y="6301"/>
                    </a:lnTo>
                    <a:cubicBezTo>
                      <a:pt x="96" y="7448"/>
                      <a:pt x="261" y="8605"/>
                      <a:pt x="716" y="9661"/>
                    </a:cubicBezTo>
                    <a:cubicBezTo>
                      <a:pt x="1176" y="10732"/>
                      <a:pt x="2489" y="12400"/>
                      <a:pt x="3778" y="12415"/>
                    </a:cubicBezTo>
                    <a:cubicBezTo>
                      <a:pt x="3784" y="12415"/>
                      <a:pt x="3790" y="12415"/>
                      <a:pt x="3795" y="12415"/>
                    </a:cubicBezTo>
                    <a:cubicBezTo>
                      <a:pt x="4314" y="12415"/>
                      <a:pt x="4772" y="12007"/>
                      <a:pt x="5152" y="11557"/>
                    </a:cubicBezTo>
                    <a:cubicBezTo>
                      <a:pt x="5365" y="11306"/>
                      <a:pt x="5550" y="11040"/>
                      <a:pt x="5711" y="10832"/>
                    </a:cubicBezTo>
                    <a:cubicBezTo>
                      <a:pt x="6431" y="9875"/>
                      <a:pt x="6976" y="8761"/>
                      <a:pt x="7351" y="7657"/>
                    </a:cubicBezTo>
                    <a:cubicBezTo>
                      <a:pt x="7735" y="6538"/>
                      <a:pt x="8275" y="5112"/>
                      <a:pt x="8280" y="3932"/>
                    </a:cubicBezTo>
                    <a:cubicBezTo>
                      <a:pt x="9265" y="4472"/>
                      <a:pt x="10336" y="4903"/>
                      <a:pt x="11455" y="4951"/>
                    </a:cubicBezTo>
                    <a:cubicBezTo>
                      <a:pt x="11516" y="4953"/>
                      <a:pt x="11578" y="4955"/>
                      <a:pt x="11640" y="4955"/>
                    </a:cubicBezTo>
                    <a:cubicBezTo>
                      <a:pt x="12705" y="4955"/>
                      <a:pt x="13793" y="4567"/>
                      <a:pt x="14478" y="3757"/>
                    </a:cubicBezTo>
                    <a:cubicBezTo>
                      <a:pt x="15317" y="2761"/>
                      <a:pt x="13227" y="1397"/>
                      <a:pt x="12564" y="994"/>
                    </a:cubicBezTo>
                    <a:cubicBezTo>
                      <a:pt x="11519" y="354"/>
                      <a:pt x="10299" y="0"/>
                      <a:pt x="9076" y="0"/>
                    </a:cubicBezTo>
                    <a:close/>
                  </a:path>
                </a:pathLst>
              </a:custGeom>
              <a:solidFill>
                <a:srgbClr val="424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1"/>
              <p:cNvSpPr/>
              <p:nvPr/>
            </p:nvSpPr>
            <p:spPr>
              <a:xfrm flipH="1">
                <a:off x="7690942" y="2679833"/>
                <a:ext cx="466945" cy="597539"/>
              </a:xfrm>
              <a:custGeom>
                <a:avLst/>
                <a:gdLst/>
                <a:ahLst/>
                <a:cxnLst/>
                <a:rect l="l" t="t" r="r" b="b"/>
                <a:pathLst>
                  <a:path w="7337" h="9389" extrusionOk="0">
                    <a:moveTo>
                      <a:pt x="3365" y="0"/>
                    </a:moveTo>
                    <a:cubicBezTo>
                      <a:pt x="2493" y="2517"/>
                      <a:pt x="1536" y="6569"/>
                      <a:pt x="1" y="8748"/>
                    </a:cubicBezTo>
                    <a:cubicBezTo>
                      <a:pt x="511" y="9191"/>
                      <a:pt x="1339" y="9278"/>
                      <a:pt x="2227" y="9278"/>
                    </a:cubicBezTo>
                    <a:cubicBezTo>
                      <a:pt x="2802" y="9278"/>
                      <a:pt x="3403" y="9241"/>
                      <a:pt x="3960" y="9241"/>
                    </a:cubicBezTo>
                    <a:cubicBezTo>
                      <a:pt x="4469" y="9241"/>
                      <a:pt x="4941" y="9272"/>
                      <a:pt x="5323" y="9388"/>
                    </a:cubicBezTo>
                    <a:cubicBezTo>
                      <a:pt x="6005" y="6924"/>
                      <a:pt x="6081" y="3858"/>
                      <a:pt x="7337" y="1631"/>
                    </a:cubicBezTo>
                    <a:cubicBezTo>
                      <a:pt x="6981" y="1560"/>
                      <a:pt x="6763" y="1242"/>
                      <a:pt x="6484" y="1019"/>
                    </a:cubicBezTo>
                    <a:cubicBezTo>
                      <a:pt x="5683" y="384"/>
                      <a:pt x="4166" y="631"/>
                      <a:pt x="3365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1"/>
              <p:cNvSpPr/>
              <p:nvPr/>
            </p:nvSpPr>
            <p:spPr>
              <a:xfrm flipH="1">
                <a:off x="7792897" y="2456830"/>
                <a:ext cx="265453" cy="242923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817" extrusionOk="0">
                    <a:moveTo>
                      <a:pt x="1696" y="0"/>
                    </a:moveTo>
                    <a:cubicBezTo>
                      <a:pt x="1651" y="0"/>
                      <a:pt x="1605" y="2"/>
                      <a:pt x="1560" y="7"/>
                    </a:cubicBezTo>
                    <a:cubicBezTo>
                      <a:pt x="958" y="64"/>
                      <a:pt x="531" y="509"/>
                      <a:pt x="323" y="1007"/>
                    </a:cubicBezTo>
                    <a:cubicBezTo>
                      <a:pt x="1" y="1779"/>
                      <a:pt x="171" y="2808"/>
                      <a:pt x="939" y="3395"/>
                    </a:cubicBezTo>
                    <a:cubicBezTo>
                      <a:pt x="1298" y="3673"/>
                      <a:pt x="1763" y="3816"/>
                      <a:pt x="2209" y="3816"/>
                    </a:cubicBezTo>
                    <a:cubicBezTo>
                      <a:pt x="2533" y="3816"/>
                      <a:pt x="2847" y="3741"/>
                      <a:pt x="3105" y="3585"/>
                    </a:cubicBezTo>
                    <a:cubicBezTo>
                      <a:pt x="4171" y="2940"/>
                      <a:pt x="3896" y="1400"/>
                      <a:pt x="3005" y="566"/>
                    </a:cubicBezTo>
                    <a:cubicBezTo>
                      <a:pt x="2655" y="238"/>
                      <a:pt x="2167" y="0"/>
                      <a:pt x="1696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1"/>
              <p:cNvSpPr/>
              <p:nvPr/>
            </p:nvSpPr>
            <p:spPr>
              <a:xfrm flipH="1">
                <a:off x="7512106" y="2618927"/>
                <a:ext cx="94127" cy="1241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95" fill="none" extrusionOk="0">
                    <a:moveTo>
                      <a:pt x="1479" y="43"/>
                    </a:moveTo>
                    <a:cubicBezTo>
                      <a:pt x="981" y="0"/>
                      <a:pt x="474" y="52"/>
                      <a:pt x="0" y="19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 flipH="1">
                <a:off x="7538327" y="2679706"/>
                <a:ext cx="25075" cy="2214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48" extrusionOk="0">
                    <a:moveTo>
                      <a:pt x="200" y="1"/>
                    </a:moveTo>
                    <a:cubicBezTo>
                      <a:pt x="131" y="1"/>
                      <a:pt x="64" y="41"/>
                      <a:pt x="38" y="107"/>
                    </a:cubicBezTo>
                    <a:cubicBezTo>
                      <a:pt x="0" y="197"/>
                      <a:pt x="43" y="301"/>
                      <a:pt x="133" y="334"/>
                    </a:cubicBezTo>
                    <a:cubicBezTo>
                      <a:pt x="154" y="344"/>
                      <a:pt x="176" y="348"/>
                      <a:pt x="198" y="348"/>
                    </a:cubicBezTo>
                    <a:cubicBezTo>
                      <a:pt x="265" y="348"/>
                      <a:pt x="331" y="307"/>
                      <a:pt x="356" y="239"/>
                    </a:cubicBezTo>
                    <a:cubicBezTo>
                      <a:pt x="393" y="149"/>
                      <a:pt x="351" y="50"/>
                      <a:pt x="261" y="12"/>
                    </a:cubicBezTo>
                    <a:cubicBezTo>
                      <a:pt x="241" y="4"/>
                      <a:pt x="220" y="1"/>
                      <a:pt x="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 flipH="1">
                <a:off x="7925274" y="2520281"/>
                <a:ext cx="36849" cy="8992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413" fill="none" extrusionOk="0">
                    <a:moveTo>
                      <a:pt x="0" y="1"/>
                    </a:moveTo>
                    <a:cubicBezTo>
                      <a:pt x="195" y="470"/>
                      <a:pt x="384" y="944"/>
                      <a:pt x="578" y="141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 flipH="1">
                <a:off x="7895998" y="2537465"/>
                <a:ext cx="81526" cy="53141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835" fill="none" extrusionOk="0">
                    <a:moveTo>
                      <a:pt x="1280" y="1"/>
                    </a:moveTo>
                    <a:cubicBezTo>
                      <a:pt x="811" y="204"/>
                      <a:pt x="375" y="489"/>
                      <a:pt x="1" y="83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 flipH="1">
                <a:off x="7444836" y="2708791"/>
                <a:ext cx="67016" cy="92409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452" extrusionOk="0">
                    <a:moveTo>
                      <a:pt x="536" y="0"/>
                    </a:moveTo>
                    <a:cubicBezTo>
                      <a:pt x="323" y="356"/>
                      <a:pt x="53" y="986"/>
                      <a:pt x="1" y="1403"/>
                    </a:cubicBezTo>
                    <a:cubicBezTo>
                      <a:pt x="85" y="1436"/>
                      <a:pt x="175" y="1451"/>
                      <a:pt x="265" y="1451"/>
                    </a:cubicBezTo>
                    <a:cubicBezTo>
                      <a:pt x="438" y="1451"/>
                      <a:pt x="611" y="1394"/>
                      <a:pt x="745" y="1285"/>
                    </a:cubicBezTo>
                    <a:cubicBezTo>
                      <a:pt x="948" y="1119"/>
                      <a:pt x="1053" y="844"/>
                      <a:pt x="1015" y="583"/>
                    </a:cubicBezTo>
                    <a:cubicBezTo>
                      <a:pt x="972" y="323"/>
                      <a:pt x="782" y="95"/>
                      <a:pt x="536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 flipH="1">
                <a:off x="8017873" y="2379441"/>
                <a:ext cx="364672" cy="270608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4252" fill="none" extrusionOk="0">
                    <a:moveTo>
                      <a:pt x="5730" y="0"/>
                    </a:moveTo>
                    <a:cubicBezTo>
                      <a:pt x="5455" y="427"/>
                      <a:pt x="5213" y="877"/>
                      <a:pt x="5024" y="1346"/>
                    </a:cubicBezTo>
                    <a:cubicBezTo>
                      <a:pt x="4848" y="1773"/>
                      <a:pt x="4787" y="2299"/>
                      <a:pt x="4564" y="2692"/>
                    </a:cubicBezTo>
                    <a:cubicBezTo>
                      <a:pt x="4133" y="3469"/>
                      <a:pt x="3318" y="4019"/>
                      <a:pt x="2431" y="4138"/>
                    </a:cubicBezTo>
                    <a:cubicBezTo>
                      <a:pt x="1550" y="4251"/>
                      <a:pt x="621" y="3934"/>
                      <a:pt x="0" y="3294"/>
                    </a:cubicBezTo>
                  </a:path>
                </a:pathLst>
              </a:custGeom>
              <a:noFill/>
              <a:ln w="9525" cap="flat" cmpd="sng">
                <a:solidFill>
                  <a:srgbClr val="424A5B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 flipH="1">
                <a:off x="7453301" y="2431627"/>
                <a:ext cx="365881" cy="150260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2361" fill="none" extrusionOk="0">
                    <a:moveTo>
                      <a:pt x="1" y="1251"/>
                    </a:moveTo>
                    <a:cubicBezTo>
                      <a:pt x="607" y="1626"/>
                      <a:pt x="1247" y="1957"/>
                      <a:pt x="1934" y="2142"/>
                    </a:cubicBezTo>
                    <a:cubicBezTo>
                      <a:pt x="2621" y="2327"/>
                      <a:pt x="3365" y="2360"/>
                      <a:pt x="4043" y="2142"/>
                    </a:cubicBezTo>
                    <a:cubicBezTo>
                      <a:pt x="4436" y="2019"/>
                      <a:pt x="4806" y="1806"/>
                      <a:pt x="5104" y="1517"/>
                    </a:cubicBezTo>
                    <a:cubicBezTo>
                      <a:pt x="5365" y="1261"/>
                      <a:pt x="5749" y="849"/>
                      <a:pt x="5730" y="455"/>
                    </a:cubicBezTo>
                    <a:cubicBezTo>
                      <a:pt x="5720" y="266"/>
                      <a:pt x="5607" y="90"/>
                      <a:pt x="5436" y="0"/>
                    </a:cubicBezTo>
                  </a:path>
                </a:pathLst>
              </a:custGeom>
              <a:noFill/>
              <a:ln w="9525" cap="flat" cmpd="sng">
                <a:solidFill>
                  <a:srgbClr val="424A5B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 flipH="1">
                <a:off x="7796207" y="2857778"/>
                <a:ext cx="135177" cy="132758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086" fill="none" extrusionOk="0">
                    <a:moveTo>
                      <a:pt x="2124" y="2085"/>
                    </a:moveTo>
                    <a:cubicBezTo>
                      <a:pt x="1214" y="1654"/>
                      <a:pt x="451" y="910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 flipH="1">
                <a:off x="7553410" y="2776061"/>
                <a:ext cx="37485" cy="58869"/>
              </a:xfrm>
              <a:custGeom>
                <a:avLst/>
                <a:gdLst/>
                <a:ahLst/>
                <a:cxnLst/>
                <a:rect l="l" t="t" r="r" b="b"/>
                <a:pathLst>
                  <a:path w="589" h="925" fill="none" extrusionOk="0">
                    <a:moveTo>
                      <a:pt x="29" y="0"/>
                    </a:moveTo>
                    <a:cubicBezTo>
                      <a:pt x="1" y="384"/>
                      <a:pt x="238" y="768"/>
                      <a:pt x="589" y="92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 flipH="1">
                <a:off x="6096379" y="3792622"/>
                <a:ext cx="773702" cy="405530"/>
              </a:xfrm>
              <a:custGeom>
                <a:avLst/>
                <a:gdLst/>
                <a:ahLst/>
                <a:cxnLst/>
                <a:rect l="l" t="t" r="r" b="b"/>
                <a:pathLst>
                  <a:path w="12157" h="6372" extrusionOk="0">
                    <a:moveTo>
                      <a:pt x="7802" y="0"/>
                    </a:moveTo>
                    <a:cubicBezTo>
                      <a:pt x="6792" y="0"/>
                      <a:pt x="6078" y="390"/>
                      <a:pt x="5285" y="718"/>
                    </a:cubicBezTo>
                    <a:cubicBezTo>
                      <a:pt x="3380" y="1495"/>
                      <a:pt x="2029" y="1803"/>
                      <a:pt x="1" y="2125"/>
                    </a:cubicBezTo>
                    <a:cubicBezTo>
                      <a:pt x="527" y="3765"/>
                      <a:pt x="2039" y="5480"/>
                      <a:pt x="3512" y="6371"/>
                    </a:cubicBezTo>
                    <a:cubicBezTo>
                      <a:pt x="4290" y="6234"/>
                      <a:pt x="5034" y="5921"/>
                      <a:pt x="5678" y="5461"/>
                    </a:cubicBezTo>
                    <a:cubicBezTo>
                      <a:pt x="6217" y="5585"/>
                      <a:pt x="6796" y="5655"/>
                      <a:pt x="7377" y="5655"/>
                    </a:cubicBezTo>
                    <a:cubicBezTo>
                      <a:pt x="8448" y="5655"/>
                      <a:pt x="9524" y="5418"/>
                      <a:pt x="10371" y="4845"/>
                    </a:cubicBezTo>
                    <a:lnTo>
                      <a:pt x="10371" y="4845"/>
                    </a:lnTo>
                    <a:cubicBezTo>
                      <a:pt x="10158" y="5019"/>
                      <a:pt x="10257" y="5435"/>
                      <a:pt x="10521" y="5551"/>
                    </a:cubicBezTo>
                    <a:cubicBezTo>
                      <a:pt x="10599" y="5587"/>
                      <a:pt x="10681" y="5603"/>
                      <a:pt x="10763" y="5603"/>
                    </a:cubicBezTo>
                    <a:cubicBezTo>
                      <a:pt x="10978" y="5603"/>
                      <a:pt x="11197" y="5496"/>
                      <a:pt x="11365" y="5352"/>
                    </a:cubicBezTo>
                    <a:cubicBezTo>
                      <a:pt x="11839" y="4945"/>
                      <a:pt x="12023" y="4239"/>
                      <a:pt x="11805" y="3656"/>
                    </a:cubicBezTo>
                    <a:cubicBezTo>
                      <a:pt x="12156" y="3300"/>
                      <a:pt x="11843" y="2329"/>
                      <a:pt x="11635" y="1879"/>
                    </a:cubicBezTo>
                    <a:cubicBezTo>
                      <a:pt x="11426" y="1424"/>
                      <a:pt x="11559" y="1272"/>
                      <a:pt x="11147" y="988"/>
                    </a:cubicBezTo>
                    <a:cubicBezTo>
                      <a:pt x="10753" y="713"/>
                      <a:pt x="10573" y="628"/>
                      <a:pt x="10028" y="628"/>
                    </a:cubicBezTo>
                    <a:cubicBezTo>
                      <a:pt x="9645" y="410"/>
                      <a:pt x="8365" y="16"/>
                      <a:pt x="7924" y="2"/>
                    </a:cubicBezTo>
                    <a:cubicBezTo>
                      <a:pt x="7883" y="1"/>
                      <a:pt x="7842" y="0"/>
                      <a:pt x="7802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 flipH="1">
                <a:off x="6129282" y="3994496"/>
                <a:ext cx="71216" cy="2749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432" fill="none" extrusionOk="0">
                    <a:moveTo>
                      <a:pt x="1119" y="432"/>
                    </a:moveTo>
                    <a:cubicBezTo>
                      <a:pt x="787" y="199"/>
                      <a:pt x="403" y="52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 flipH="1">
                <a:off x="6186560" y="4071376"/>
                <a:ext cx="18775" cy="3023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475" fill="none" extrusionOk="0">
                    <a:moveTo>
                      <a:pt x="294" y="1"/>
                    </a:moveTo>
                    <a:cubicBezTo>
                      <a:pt x="171" y="138"/>
                      <a:pt x="67" y="299"/>
                      <a:pt x="0" y="47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1"/>
              <p:cNvSpPr/>
              <p:nvPr/>
            </p:nvSpPr>
            <p:spPr>
              <a:xfrm flipH="1">
                <a:off x="6129600" y="3900687"/>
                <a:ext cx="91454" cy="11519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81" fill="none" extrusionOk="0">
                    <a:moveTo>
                      <a:pt x="1437" y="181"/>
                    </a:moveTo>
                    <a:cubicBezTo>
                      <a:pt x="972" y="38"/>
                      <a:pt x="480" y="1"/>
                      <a:pt x="1" y="6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1"/>
              <p:cNvSpPr/>
              <p:nvPr/>
            </p:nvSpPr>
            <p:spPr>
              <a:xfrm flipH="1">
                <a:off x="6231810" y="3832526"/>
                <a:ext cx="54669" cy="11519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81" fill="none" extrusionOk="0">
                    <a:moveTo>
                      <a:pt x="858" y="1"/>
                    </a:moveTo>
                    <a:cubicBezTo>
                      <a:pt x="565" y="10"/>
                      <a:pt x="271" y="72"/>
                      <a:pt x="1" y="18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 flipH="1">
                <a:off x="6505664" y="3081226"/>
                <a:ext cx="1965853" cy="1415155"/>
              </a:xfrm>
              <a:custGeom>
                <a:avLst/>
                <a:gdLst/>
                <a:ahLst/>
                <a:cxnLst/>
                <a:rect l="l" t="t" r="r" b="b"/>
                <a:pathLst>
                  <a:path w="30889" h="22236" extrusionOk="0">
                    <a:moveTo>
                      <a:pt x="6236" y="1"/>
                    </a:moveTo>
                    <a:cubicBezTo>
                      <a:pt x="6222" y="1"/>
                      <a:pt x="6208" y="1"/>
                      <a:pt x="6194" y="1"/>
                    </a:cubicBezTo>
                    <a:cubicBezTo>
                      <a:pt x="5976" y="1"/>
                      <a:pt x="5753" y="10"/>
                      <a:pt x="5535" y="20"/>
                    </a:cubicBezTo>
                    <a:cubicBezTo>
                      <a:pt x="5535" y="20"/>
                      <a:pt x="256" y="584"/>
                      <a:pt x="0" y="9332"/>
                    </a:cubicBezTo>
                    <a:cubicBezTo>
                      <a:pt x="607" y="10526"/>
                      <a:pt x="1337" y="11715"/>
                      <a:pt x="2194" y="12895"/>
                    </a:cubicBezTo>
                    <a:cubicBezTo>
                      <a:pt x="3090" y="14118"/>
                      <a:pt x="4128" y="15327"/>
                      <a:pt x="5332" y="16507"/>
                    </a:cubicBezTo>
                    <a:cubicBezTo>
                      <a:pt x="7241" y="18383"/>
                      <a:pt x="9459" y="19857"/>
                      <a:pt x="11857" y="20952"/>
                    </a:cubicBezTo>
                    <a:cubicBezTo>
                      <a:pt x="12975" y="21459"/>
                      <a:pt x="14132" y="21890"/>
                      <a:pt x="15312" y="22236"/>
                    </a:cubicBezTo>
                    <a:cubicBezTo>
                      <a:pt x="15397" y="21080"/>
                      <a:pt x="15530" y="18582"/>
                      <a:pt x="15677" y="17923"/>
                    </a:cubicBezTo>
                    <a:cubicBezTo>
                      <a:pt x="16823" y="19113"/>
                      <a:pt x="18003" y="20497"/>
                      <a:pt x="19051" y="20895"/>
                    </a:cubicBezTo>
                    <a:cubicBezTo>
                      <a:pt x="19533" y="21077"/>
                      <a:pt x="20082" y="21157"/>
                      <a:pt x="20675" y="21157"/>
                    </a:cubicBezTo>
                    <a:cubicBezTo>
                      <a:pt x="24760" y="21157"/>
                      <a:pt x="30888" y="17374"/>
                      <a:pt x="30888" y="17374"/>
                    </a:cubicBezTo>
                    <a:lnTo>
                      <a:pt x="30647" y="16772"/>
                    </a:lnTo>
                    <a:lnTo>
                      <a:pt x="28898" y="12464"/>
                    </a:lnTo>
                    <a:lnTo>
                      <a:pt x="28694" y="11971"/>
                    </a:lnTo>
                    <a:lnTo>
                      <a:pt x="21965" y="13493"/>
                    </a:lnTo>
                    <a:lnTo>
                      <a:pt x="21591" y="13578"/>
                    </a:lnTo>
                    <a:cubicBezTo>
                      <a:pt x="21591" y="13578"/>
                      <a:pt x="21363" y="13199"/>
                      <a:pt x="20960" y="12540"/>
                    </a:cubicBezTo>
                    <a:cubicBezTo>
                      <a:pt x="20487" y="11768"/>
                      <a:pt x="19771" y="10607"/>
                      <a:pt x="18885" y="9209"/>
                    </a:cubicBezTo>
                    <a:cubicBezTo>
                      <a:pt x="18662" y="8858"/>
                      <a:pt x="18430" y="8493"/>
                      <a:pt x="18193" y="8114"/>
                    </a:cubicBezTo>
                    <a:cubicBezTo>
                      <a:pt x="17724" y="7389"/>
                      <a:pt x="17226" y="6616"/>
                      <a:pt x="16700" y="5811"/>
                    </a:cubicBezTo>
                    <a:cubicBezTo>
                      <a:pt x="15061" y="3304"/>
                      <a:pt x="12980" y="1697"/>
                      <a:pt x="10734" y="825"/>
                    </a:cubicBezTo>
                    <a:cubicBezTo>
                      <a:pt x="9283" y="257"/>
                      <a:pt x="7757" y="1"/>
                      <a:pt x="6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 flipH="1">
                <a:off x="7259064" y="3821961"/>
                <a:ext cx="535997" cy="5890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9256" fill="none" extrusionOk="0">
                    <a:moveTo>
                      <a:pt x="8422" y="9256"/>
                    </a:moveTo>
                    <a:cubicBezTo>
                      <a:pt x="6701" y="8516"/>
                      <a:pt x="1185" y="2242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 flipH="1">
                <a:off x="6766535" y="3597558"/>
                <a:ext cx="547453" cy="347806"/>
              </a:xfrm>
              <a:custGeom>
                <a:avLst/>
                <a:gdLst/>
                <a:ahLst/>
                <a:cxnLst/>
                <a:rect l="l" t="t" r="r" b="b"/>
                <a:pathLst>
                  <a:path w="8602" h="5465" fill="none" extrusionOk="0">
                    <a:moveTo>
                      <a:pt x="0" y="1"/>
                    </a:moveTo>
                    <a:lnTo>
                      <a:pt x="3403" y="5465"/>
                    </a:lnTo>
                    <a:lnTo>
                      <a:pt x="8601" y="429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 flipH="1">
                <a:off x="6938433" y="3496239"/>
                <a:ext cx="205502" cy="292628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598" fill="none" extrusionOk="0">
                    <a:moveTo>
                      <a:pt x="1" y="1"/>
                    </a:moveTo>
                    <a:lnTo>
                      <a:pt x="3228" y="459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 flipH="1">
                <a:off x="6505664" y="3843091"/>
                <a:ext cx="139695" cy="343860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5403" fill="none" extrusionOk="0">
                    <a:moveTo>
                      <a:pt x="0" y="0"/>
                    </a:moveTo>
                    <a:lnTo>
                      <a:pt x="2194" y="540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31"/>
          <p:cNvGrpSpPr/>
          <p:nvPr/>
        </p:nvGrpSpPr>
        <p:grpSpPr>
          <a:xfrm rot="-5400000">
            <a:off x="838464" y="4243142"/>
            <a:ext cx="315666" cy="279859"/>
            <a:chOff x="668189" y="4388392"/>
            <a:chExt cx="315666" cy="279859"/>
          </a:xfrm>
        </p:grpSpPr>
        <p:sp>
          <p:nvSpPr>
            <p:cNvPr id="616" name="Google Shape;616;p31"/>
            <p:cNvSpPr/>
            <p:nvPr/>
          </p:nvSpPr>
          <p:spPr>
            <a:xfrm flipH="1">
              <a:off x="864810" y="4388392"/>
              <a:ext cx="119045" cy="119346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 flipH="1">
              <a:off x="668189" y="4402925"/>
              <a:ext cx="90072" cy="90300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 flipH="1">
              <a:off x="713225" y="4548900"/>
              <a:ext cx="119050" cy="119351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9" name="Google Shape;619;p31"/>
          <p:cNvCxnSpPr/>
          <p:nvPr/>
        </p:nvCxnSpPr>
        <p:spPr>
          <a:xfrm>
            <a:off x="796325" y="2977073"/>
            <a:ext cx="402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EF38CD82-DB29-413A-B7A4-38C604846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Function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46CC-5A31-606F-8087-CE5E4D72109B}"/>
              </a:ext>
            </a:extLst>
          </p:cNvPr>
          <p:cNvSpPr txBox="1"/>
          <p:nvPr/>
        </p:nvSpPr>
        <p:spPr>
          <a:xfrm>
            <a:off x="724829" y="1193300"/>
            <a:ext cx="8059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three parts in every function: the name, the parameters and the body of the function.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54373-5299-3B20-3074-B952F4CD9634}"/>
              </a:ext>
            </a:extLst>
          </p:cNvPr>
          <p:cNvSpPr/>
          <p:nvPr/>
        </p:nvSpPr>
        <p:spPr>
          <a:xfrm>
            <a:off x="5616558" y="2329755"/>
            <a:ext cx="2473377" cy="1916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 = 1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test():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print(x * x 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test()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BFCA9-EE5A-7EB1-2DA3-A4158261E393}"/>
              </a:ext>
            </a:extLst>
          </p:cNvPr>
          <p:cNvSpPr txBox="1"/>
          <p:nvPr/>
        </p:nvSpPr>
        <p:spPr>
          <a:xfrm>
            <a:off x="1211827" y="3088426"/>
            <a:ext cx="110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B5269-F792-0314-2D39-D6746CC441CB}"/>
              </a:ext>
            </a:extLst>
          </p:cNvPr>
          <p:cNvSpPr/>
          <p:nvPr/>
        </p:nvSpPr>
        <p:spPr>
          <a:xfrm>
            <a:off x="2802734" y="2359027"/>
            <a:ext cx="2473377" cy="19162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test():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print(“Hello”)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test()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0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Function with argument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DEC096-8916-17E0-D0F7-C81C712B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0" y="1432969"/>
            <a:ext cx="4190028" cy="1212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76F0C-9D82-11BA-E551-12C8D21EFD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0"/>
          <a:stretch/>
        </p:blipFill>
        <p:spPr>
          <a:xfrm>
            <a:off x="4294682" y="3407712"/>
            <a:ext cx="4512039" cy="96333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2DAACB4-AF24-23B3-3050-1EC2E6B28FF1}"/>
              </a:ext>
            </a:extLst>
          </p:cNvPr>
          <p:cNvSpPr/>
          <p:nvPr/>
        </p:nvSpPr>
        <p:spPr>
          <a:xfrm>
            <a:off x="3430174" y="3870810"/>
            <a:ext cx="632881" cy="22485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1D26C-1194-3213-4316-2E3EB0C590E1}"/>
              </a:ext>
            </a:extLst>
          </p:cNvPr>
          <p:cNvSpPr txBox="1"/>
          <p:nvPr/>
        </p:nvSpPr>
        <p:spPr>
          <a:xfrm>
            <a:off x="3233118" y="2857121"/>
            <a:ext cx="2338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Example Program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8456" y="3290739"/>
            <a:ext cx="2440092" cy="138499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greet(name):</a:t>
            </a:r>
          </a:p>
          <a:p>
            <a:r>
              <a:rPr lang="en-US" dirty="0"/>
              <a:t>    message = 'Hello' + name</a:t>
            </a:r>
          </a:p>
          <a:p>
            <a:r>
              <a:rPr lang="en-US" dirty="0"/>
              <a:t>    return message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print(greet('Mg Mg'))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9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93768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Let’s sum with function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27D93E2-D871-6F73-5919-9E53AFA3BD75}"/>
              </a:ext>
            </a:extLst>
          </p:cNvPr>
          <p:cNvSpPr/>
          <p:nvPr/>
        </p:nvSpPr>
        <p:spPr>
          <a:xfrm>
            <a:off x="3581331" y="2900597"/>
            <a:ext cx="402707" cy="20986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57544A-EAE9-2FDE-5CDD-E01C1675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482" y="2473851"/>
            <a:ext cx="4480948" cy="1066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0485" y="2472082"/>
            <a:ext cx="2573078" cy="116955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add(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r>
              <a:rPr lang="en-US" dirty="0"/>
              <a:t>    return </a:t>
            </a:r>
            <a:r>
              <a:rPr lang="en-US" dirty="0" err="1"/>
              <a:t>a+b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print("This sum is", add(1,3))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7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93768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Let’s find rectangle with function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27D93E2-D871-6F73-5919-9E53AFA3BD75}"/>
              </a:ext>
            </a:extLst>
          </p:cNvPr>
          <p:cNvSpPr/>
          <p:nvPr/>
        </p:nvSpPr>
        <p:spPr>
          <a:xfrm>
            <a:off x="3929450" y="2900597"/>
            <a:ext cx="402707" cy="20986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DE028-042F-D614-9881-694788C1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292" y="2474469"/>
            <a:ext cx="4535796" cy="12277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9218" y="2276351"/>
            <a:ext cx="2884967" cy="173566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def</a:t>
            </a:r>
            <a:r>
              <a:rPr lang="en-US" dirty="0"/>
              <a:t> calculate(length, width):</a:t>
            </a:r>
          </a:p>
          <a:p>
            <a:pPr>
              <a:lnSpc>
                <a:spcPct val="150000"/>
              </a:lnSpc>
            </a:pPr>
            <a:r>
              <a:rPr lang="en-US" dirty="0"/>
              <a:t>    area = length * width</a:t>
            </a:r>
          </a:p>
          <a:p>
            <a:pPr>
              <a:lnSpc>
                <a:spcPct val="150000"/>
              </a:lnSpc>
            </a:pPr>
            <a:r>
              <a:rPr lang="en-US" dirty="0"/>
              <a:t>    return area</a:t>
            </a:r>
          </a:p>
          <a:p>
            <a:pPr>
              <a:lnSpc>
                <a:spcPct val="150000"/>
              </a:lnSpc>
            </a:pPr>
            <a:r>
              <a:rPr lang="en-US" dirty="0"/>
              <a:t>print("area is ", calculate(2,3))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8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93768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Using **</a:t>
            </a:r>
            <a:r>
              <a:rPr lang="en-US" dirty="0" err="1"/>
              <a:t>kwargs</a:t>
            </a:r>
            <a:r>
              <a:rPr lang="en-US" dirty="0"/>
              <a:t> (Keyword Arguments)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2753" y="2154865"/>
            <a:ext cx="4026196" cy="1169551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student_info</a:t>
            </a:r>
            <a:r>
              <a:rPr lang="en-US" dirty="0"/>
              <a:t>(**details):</a:t>
            </a:r>
          </a:p>
          <a:p>
            <a:r>
              <a:rPr lang="en-US" dirty="0"/>
              <a:t>    for key, value in </a:t>
            </a:r>
            <a:r>
              <a:rPr lang="en-US" dirty="0" err="1"/>
              <a:t>details.items</a:t>
            </a:r>
            <a:r>
              <a:rPr lang="en-US" dirty="0"/>
              <a:t>():</a:t>
            </a:r>
          </a:p>
          <a:p>
            <a:r>
              <a:rPr lang="en-US" dirty="0"/>
              <a:t>        print(key, ":", value)</a:t>
            </a:r>
          </a:p>
          <a:p>
            <a:endParaRPr lang="en-US" dirty="0"/>
          </a:p>
          <a:p>
            <a:r>
              <a:rPr lang="en-US" dirty="0" err="1"/>
              <a:t>student_info</a:t>
            </a:r>
            <a:r>
              <a:rPr lang="en-US" dirty="0"/>
              <a:t>(name="Alice", age=20, grade="A")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9535" y="2370309"/>
            <a:ext cx="1170513" cy="95410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name : Alice</a:t>
            </a:r>
          </a:p>
          <a:p>
            <a:r>
              <a:rPr lang="en-US" dirty="0"/>
              <a:t>age : 20</a:t>
            </a:r>
          </a:p>
          <a:p>
            <a:r>
              <a:rPr lang="en-US" dirty="0"/>
              <a:t>grade : A</a:t>
            </a:r>
          </a:p>
          <a:p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450958" y="2739640"/>
            <a:ext cx="474921" cy="37215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93768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Anonymous Function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2753" y="2154865"/>
            <a:ext cx="2615610" cy="1384995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square = lambda x: x * x</a:t>
            </a:r>
          </a:p>
          <a:p>
            <a:r>
              <a:rPr lang="en-US" dirty="0"/>
              <a:t>print(square(5)) 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# </a:t>
            </a:r>
            <a:r>
              <a:rPr lang="en-US" dirty="0">
                <a:solidFill>
                  <a:srgbClr val="FF0000"/>
                </a:solidFill>
              </a:rPr>
              <a:t>Output: 25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**kwargs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(Keyword Arguments)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6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93768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Why Use Functions?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2752" y="2154866"/>
            <a:ext cx="4458587" cy="1318053"/>
          </a:xfrm>
          <a:prstGeom prst="rect">
            <a:avLst/>
          </a:prstGeom>
          <a:noFill/>
          <a:ln w="28575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✅ Avoids repetition</a:t>
            </a:r>
            <a:br>
              <a:rPr lang="en-US" dirty="0"/>
            </a:br>
            <a:r>
              <a:rPr lang="en-US" dirty="0"/>
              <a:t>✅ Makes code more modular and readable</a:t>
            </a:r>
            <a:br>
              <a:rPr lang="en-US" dirty="0"/>
            </a:br>
            <a:r>
              <a:rPr lang="en-US" dirty="0"/>
              <a:t>✅ Helps with debugging and maintenance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**kwargs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(Keyword Arguments)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2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56"/>
          <p:cNvSpPr txBox="1">
            <a:spLocks noGrp="1"/>
          </p:cNvSpPr>
          <p:nvPr>
            <p:ph type="title"/>
          </p:nvPr>
        </p:nvSpPr>
        <p:spPr>
          <a:xfrm>
            <a:off x="4173975" y="5555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100" name="Google Shape;2100;p56"/>
          <p:cNvSpPr txBox="1">
            <a:spLocks noGrp="1"/>
          </p:cNvSpPr>
          <p:nvPr>
            <p:ph type="subTitle" idx="1"/>
          </p:nvPr>
        </p:nvSpPr>
        <p:spPr>
          <a:xfrm>
            <a:off x="4139460" y="1975093"/>
            <a:ext cx="4515520" cy="21387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Realistic Infotech Group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IT Training &amp; Services 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No.79/A, First Floor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Corner of Insein Road and  </a:t>
            </a:r>
            <a:r>
              <a:rPr lang="en-US" sz="1500" b="1" dirty="0" err="1">
                <a:solidFill>
                  <a:schemeClr val="tx1"/>
                </a:solidFill>
                <a:latin typeface="Calibri Light" panose="020F0302020204030204"/>
              </a:rPr>
              <a:t>Damaryon</a:t>
            </a:r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 Street 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Quarter (9), Hlaing Township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Near </a:t>
            </a:r>
            <a:r>
              <a:rPr lang="en-US" sz="1500" b="1" dirty="0" err="1">
                <a:solidFill>
                  <a:schemeClr val="tx1"/>
                </a:solidFill>
                <a:latin typeface="Calibri Light" panose="020F0302020204030204"/>
              </a:rPr>
              <a:t>Thukha</a:t>
            </a:r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 Bus Station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09256675642, 09953933826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http://www.rig-info.com</a:t>
            </a:r>
          </a:p>
        </p:txBody>
      </p:sp>
      <p:cxnSp>
        <p:nvCxnSpPr>
          <p:cNvPr id="2132" name="Google Shape;2132;p56"/>
          <p:cNvCxnSpPr/>
          <p:nvPr/>
        </p:nvCxnSpPr>
        <p:spPr>
          <a:xfrm>
            <a:off x="4362309" y="4317326"/>
            <a:ext cx="402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3" name="Google Shape;2133;p56"/>
          <p:cNvGrpSpPr/>
          <p:nvPr/>
        </p:nvGrpSpPr>
        <p:grpSpPr>
          <a:xfrm>
            <a:off x="713214" y="1054464"/>
            <a:ext cx="3370246" cy="3071392"/>
            <a:chOff x="713214" y="1054464"/>
            <a:chExt cx="3370246" cy="3071392"/>
          </a:xfrm>
        </p:grpSpPr>
        <p:grpSp>
          <p:nvGrpSpPr>
            <p:cNvPr id="2134" name="Google Shape;2134;p56"/>
            <p:cNvGrpSpPr/>
            <p:nvPr/>
          </p:nvGrpSpPr>
          <p:grpSpPr>
            <a:xfrm>
              <a:off x="713214" y="1290562"/>
              <a:ext cx="3370246" cy="2835293"/>
              <a:chOff x="713214" y="1290562"/>
              <a:chExt cx="3370246" cy="2835293"/>
            </a:xfrm>
          </p:grpSpPr>
          <p:sp>
            <p:nvSpPr>
              <p:cNvPr id="2135" name="Google Shape;2135;p56"/>
              <p:cNvSpPr/>
              <p:nvPr/>
            </p:nvSpPr>
            <p:spPr>
              <a:xfrm>
                <a:off x="713214" y="1290562"/>
                <a:ext cx="3370246" cy="2770480"/>
              </a:xfrm>
              <a:custGeom>
                <a:avLst/>
                <a:gdLst/>
                <a:ahLst/>
                <a:cxnLst/>
                <a:rect l="l" t="t" r="r" b="b"/>
                <a:pathLst>
                  <a:path w="62711" h="51551" extrusionOk="0">
                    <a:moveTo>
                      <a:pt x="33930" y="1"/>
                    </a:moveTo>
                    <a:cubicBezTo>
                      <a:pt x="33551" y="1"/>
                      <a:pt x="33172" y="10"/>
                      <a:pt x="32794" y="27"/>
                    </a:cubicBezTo>
                    <a:cubicBezTo>
                      <a:pt x="30150" y="150"/>
                      <a:pt x="27510" y="581"/>
                      <a:pt x="24970" y="1325"/>
                    </a:cubicBezTo>
                    <a:cubicBezTo>
                      <a:pt x="20762" y="2562"/>
                      <a:pt x="16833" y="4671"/>
                      <a:pt x="13620" y="7723"/>
                    </a:cubicBezTo>
                    <a:cubicBezTo>
                      <a:pt x="9256" y="11874"/>
                      <a:pt x="5740" y="17319"/>
                      <a:pt x="3422" y="22869"/>
                    </a:cubicBezTo>
                    <a:cubicBezTo>
                      <a:pt x="1209" y="28167"/>
                      <a:pt x="1" y="34659"/>
                      <a:pt x="2167" y="40170"/>
                    </a:cubicBezTo>
                    <a:cubicBezTo>
                      <a:pt x="3640" y="43924"/>
                      <a:pt x="6834" y="46833"/>
                      <a:pt x="10464" y="48587"/>
                    </a:cubicBezTo>
                    <a:cubicBezTo>
                      <a:pt x="14094" y="50340"/>
                      <a:pt x="18151" y="51041"/>
                      <a:pt x="22174" y="51326"/>
                    </a:cubicBezTo>
                    <a:cubicBezTo>
                      <a:pt x="23635" y="51429"/>
                      <a:pt x="25101" y="51481"/>
                      <a:pt x="26566" y="51481"/>
                    </a:cubicBezTo>
                    <a:cubicBezTo>
                      <a:pt x="28128" y="51481"/>
                      <a:pt x="29689" y="51422"/>
                      <a:pt x="31244" y="51302"/>
                    </a:cubicBezTo>
                    <a:cubicBezTo>
                      <a:pt x="33120" y="51158"/>
                      <a:pt x="34768" y="50708"/>
                      <a:pt x="36506" y="50708"/>
                    </a:cubicBezTo>
                    <a:cubicBezTo>
                      <a:pt x="37288" y="50708"/>
                      <a:pt x="38088" y="50799"/>
                      <a:pt x="38936" y="51051"/>
                    </a:cubicBezTo>
                    <a:cubicBezTo>
                      <a:pt x="40037" y="51379"/>
                      <a:pt x="41014" y="51550"/>
                      <a:pt x="42061" y="51550"/>
                    </a:cubicBezTo>
                    <a:cubicBezTo>
                      <a:pt x="42573" y="51550"/>
                      <a:pt x="43102" y="51509"/>
                      <a:pt x="43670" y="51425"/>
                    </a:cubicBezTo>
                    <a:cubicBezTo>
                      <a:pt x="54958" y="49738"/>
                      <a:pt x="62711" y="36815"/>
                      <a:pt x="57721" y="26252"/>
                    </a:cubicBezTo>
                    <a:cubicBezTo>
                      <a:pt x="56697" y="24077"/>
                      <a:pt x="55261" y="22120"/>
                      <a:pt x="53650" y="20343"/>
                    </a:cubicBezTo>
                    <a:cubicBezTo>
                      <a:pt x="52181" y="18717"/>
                      <a:pt x="50513" y="17656"/>
                      <a:pt x="50219" y="15353"/>
                    </a:cubicBezTo>
                    <a:cubicBezTo>
                      <a:pt x="50086" y="14301"/>
                      <a:pt x="50172" y="13234"/>
                      <a:pt x="50101" y="12178"/>
                    </a:cubicBezTo>
                    <a:cubicBezTo>
                      <a:pt x="49835" y="8282"/>
                      <a:pt x="47342" y="4733"/>
                      <a:pt x="44035" y="2652"/>
                    </a:cubicBezTo>
                    <a:cubicBezTo>
                      <a:pt x="41047" y="777"/>
                      <a:pt x="37471" y="1"/>
                      <a:pt x="33930" y="1"/>
                    </a:cubicBezTo>
                    <a:close/>
                  </a:path>
                </a:pathLst>
              </a:custGeom>
              <a:solidFill>
                <a:srgbClr val="857FF0">
                  <a:alpha val="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36" name="Google Shape;2136;p56"/>
              <p:cNvGrpSpPr/>
              <p:nvPr/>
            </p:nvGrpSpPr>
            <p:grpSpPr>
              <a:xfrm>
                <a:off x="808983" y="1388266"/>
                <a:ext cx="2966586" cy="1702079"/>
                <a:chOff x="808983" y="1388266"/>
                <a:chExt cx="2966586" cy="1702079"/>
              </a:xfrm>
            </p:grpSpPr>
            <p:sp>
              <p:nvSpPr>
                <p:cNvPr id="2137" name="Google Shape;2137;p56"/>
                <p:cNvSpPr/>
                <p:nvPr/>
              </p:nvSpPr>
              <p:spPr>
                <a:xfrm>
                  <a:off x="3691462" y="3006238"/>
                  <a:ext cx="84107" cy="8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1565" fill="none" extrusionOk="0">
                      <a:moveTo>
                        <a:pt x="1564" y="783"/>
                      </a:moveTo>
                      <a:cubicBezTo>
                        <a:pt x="1564" y="1219"/>
                        <a:pt x="1214" y="1564"/>
                        <a:pt x="782" y="1564"/>
                      </a:cubicBezTo>
                      <a:cubicBezTo>
                        <a:pt x="346" y="1564"/>
                        <a:pt x="1" y="1219"/>
                        <a:pt x="1" y="783"/>
                      </a:cubicBezTo>
                      <a:cubicBezTo>
                        <a:pt x="1" y="351"/>
                        <a:pt x="346" y="1"/>
                        <a:pt x="782" y="1"/>
                      </a:cubicBezTo>
                      <a:cubicBezTo>
                        <a:pt x="1214" y="1"/>
                        <a:pt x="1564" y="351"/>
                        <a:pt x="1564" y="78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56"/>
                <p:cNvSpPr/>
                <p:nvPr/>
              </p:nvSpPr>
              <p:spPr>
                <a:xfrm>
                  <a:off x="1470661" y="1388266"/>
                  <a:ext cx="84107" cy="8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1565" fill="none" extrusionOk="0">
                      <a:moveTo>
                        <a:pt x="1564" y="782"/>
                      </a:moveTo>
                      <a:cubicBezTo>
                        <a:pt x="1564" y="1213"/>
                        <a:pt x="1213" y="1564"/>
                        <a:pt x="782" y="1564"/>
                      </a:cubicBezTo>
                      <a:cubicBezTo>
                        <a:pt x="351" y="1564"/>
                        <a:pt x="0" y="1213"/>
                        <a:pt x="0" y="782"/>
                      </a:cubicBezTo>
                      <a:cubicBezTo>
                        <a:pt x="0" y="351"/>
                        <a:pt x="351" y="0"/>
                        <a:pt x="782" y="0"/>
                      </a:cubicBezTo>
                      <a:cubicBezTo>
                        <a:pt x="1213" y="0"/>
                        <a:pt x="1564" y="351"/>
                        <a:pt x="1564" y="7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56"/>
                <p:cNvSpPr/>
                <p:nvPr/>
              </p:nvSpPr>
              <p:spPr>
                <a:xfrm>
                  <a:off x="808983" y="2639499"/>
                  <a:ext cx="84107" cy="8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1565" fill="none" extrusionOk="0">
                      <a:moveTo>
                        <a:pt x="1565" y="783"/>
                      </a:moveTo>
                      <a:cubicBezTo>
                        <a:pt x="1565" y="1214"/>
                        <a:pt x="1214" y="1564"/>
                        <a:pt x="783" y="1564"/>
                      </a:cubicBezTo>
                      <a:cubicBezTo>
                        <a:pt x="351" y="1564"/>
                        <a:pt x="1" y="1214"/>
                        <a:pt x="1" y="783"/>
                      </a:cubicBezTo>
                      <a:cubicBezTo>
                        <a:pt x="1" y="351"/>
                        <a:pt x="351" y="1"/>
                        <a:pt x="783" y="1"/>
                      </a:cubicBezTo>
                      <a:cubicBezTo>
                        <a:pt x="1214" y="1"/>
                        <a:pt x="1565" y="351"/>
                        <a:pt x="1565" y="78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40" name="Google Shape;2140;p56"/>
              <p:cNvGrpSpPr/>
              <p:nvPr/>
            </p:nvGrpSpPr>
            <p:grpSpPr>
              <a:xfrm>
                <a:off x="851010" y="1931979"/>
                <a:ext cx="2319956" cy="1261014"/>
                <a:chOff x="851010" y="1931979"/>
                <a:chExt cx="2319956" cy="1261014"/>
              </a:xfrm>
            </p:grpSpPr>
            <p:sp>
              <p:nvSpPr>
                <p:cNvPr id="2141" name="Google Shape;2141;p56"/>
                <p:cNvSpPr/>
                <p:nvPr/>
              </p:nvSpPr>
              <p:spPr>
                <a:xfrm>
                  <a:off x="851010" y="3128771"/>
                  <a:ext cx="64491" cy="64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95" extrusionOk="0">
                      <a:moveTo>
                        <a:pt x="602" y="0"/>
                      </a:moveTo>
                      <a:cubicBezTo>
                        <a:pt x="489" y="398"/>
                        <a:pt x="403" y="488"/>
                        <a:pt x="1" y="597"/>
                      </a:cubicBezTo>
                      <a:cubicBezTo>
                        <a:pt x="403" y="706"/>
                        <a:pt x="489" y="796"/>
                        <a:pt x="602" y="1194"/>
                      </a:cubicBezTo>
                      <a:cubicBezTo>
                        <a:pt x="711" y="796"/>
                        <a:pt x="801" y="706"/>
                        <a:pt x="1200" y="597"/>
                      </a:cubicBezTo>
                      <a:cubicBezTo>
                        <a:pt x="801" y="488"/>
                        <a:pt x="711" y="398"/>
                        <a:pt x="6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56"/>
                <p:cNvSpPr/>
                <p:nvPr/>
              </p:nvSpPr>
              <p:spPr>
                <a:xfrm>
                  <a:off x="3106475" y="1931979"/>
                  <a:ext cx="64491" cy="64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200" extrusionOk="0">
                      <a:moveTo>
                        <a:pt x="602" y="1"/>
                      </a:moveTo>
                      <a:cubicBezTo>
                        <a:pt x="493" y="399"/>
                        <a:pt x="403" y="489"/>
                        <a:pt x="0" y="598"/>
                      </a:cubicBezTo>
                      <a:cubicBezTo>
                        <a:pt x="403" y="712"/>
                        <a:pt x="493" y="797"/>
                        <a:pt x="602" y="1200"/>
                      </a:cubicBezTo>
                      <a:cubicBezTo>
                        <a:pt x="711" y="797"/>
                        <a:pt x="801" y="712"/>
                        <a:pt x="1199" y="598"/>
                      </a:cubicBezTo>
                      <a:cubicBezTo>
                        <a:pt x="801" y="489"/>
                        <a:pt x="711" y="399"/>
                        <a:pt x="6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43" name="Google Shape;2143;p56"/>
              <p:cNvGrpSpPr/>
              <p:nvPr/>
            </p:nvGrpSpPr>
            <p:grpSpPr>
              <a:xfrm>
                <a:off x="971716" y="1582330"/>
                <a:ext cx="1978154" cy="2543525"/>
                <a:chOff x="971716" y="1582330"/>
                <a:chExt cx="1978154" cy="2543525"/>
              </a:xfrm>
            </p:grpSpPr>
            <p:sp>
              <p:nvSpPr>
                <p:cNvPr id="2144" name="Google Shape;2144;p56"/>
                <p:cNvSpPr/>
                <p:nvPr/>
              </p:nvSpPr>
              <p:spPr>
                <a:xfrm>
                  <a:off x="1184160" y="1602968"/>
                  <a:ext cx="1765710" cy="2522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55" h="46944" extrusionOk="0">
                      <a:moveTo>
                        <a:pt x="0" y="0"/>
                      </a:moveTo>
                      <a:lnTo>
                        <a:pt x="0" y="46944"/>
                      </a:lnTo>
                      <a:lnTo>
                        <a:pt x="32855" y="46944"/>
                      </a:lnTo>
                      <a:lnTo>
                        <a:pt x="3285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" name="Google Shape;2145;p56"/>
                <p:cNvSpPr/>
                <p:nvPr/>
              </p:nvSpPr>
              <p:spPr>
                <a:xfrm>
                  <a:off x="971716" y="1602968"/>
                  <a:ext cx="212498" cy="2522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4" h="46944" extrusionOk="0">
                      <a:moveTo>
                        <a:pt x="3953" y="0"/>
                      </a:moveTo>
                      <a:lnTo>
                        <a:pt x="1" y="640"/>
                      </a:lnTo>
                      <a:lnTo>
                        <a:pt x="1" y="46944"/>
                      </a:lnTo>
                      <a:lnTo>
                        <a:pt x="3953" y="46944"/>
                      </a:lnTo>
                      <a:lnTo>
                        <a:pt x="395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" name="Google Shape;2146;p56"/>
                <p:cNvSpPr/>
                <p:nvPr/>
              </p:nvSpPr>
              <p:spPr>
                <a:xfrm>
                  <a:off x="1259776" y="1678583"/>
                  <a:ext cx="1614747" cy="2371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46" h="44130" fill="none" extrusionOk="0">
                      <a:moveTo>
                        <a:pt x="30045" y="2010"/>
                      </a:moveTo>
                      <a:lnTo>
                        <a:pt x="30045" y="42120"/>
                      </a:lnTo>
                      <a:cubicBezTo>
                        <a:pt x="30036" y="42115"/>
                        <a:pt x="30026" y="42115"/>
                        <a:pt x="30017" y="42115"/>
                      </a:cubicBezTo>
                      <a:cubicBezTo>
                        <a:pt x="28903" y="42115"/>
                        <a:pt x="28003" y="43021"/>
                        <a:pt x="28003" y="44129"/>
                      </a:cubicBezTo>
                      <a:lnTo>
                        <a:pt x="2015" y="44129"/>
                      </a:lnTo>
                      <a:cubicBezTo>
                        <a:pt x="2015" y="43021"/>
                        <a:pt x="1114" y="42115"/>
                        <a:pt x="1" y="42115"/>
                      </a:cubicBezTo>
                      <a:lnTo>
                        <a:pt x="1" y="2010"/>
                      </a:lnTo>
                      <a:cubicBezTo>
                        <a:pt x="1114" y="2010"/>
                        <a:pt x="2015" y="1110"/>
                        <a:pt x="2015" y="1"/>
                      </a:cubicBezTo>
                      <a:lnTo>
                        <a:pt x="28003" y="1"/>
                      </a:lnTo>
                      <a:cubicBezTo>
                        <a:pt x="28003" y="1110"/>
                        <a:pt x="28903" y="2010"/>
                        <a:pt x="30017" y="2010"/>
                      </a:cubicBezTo>
                      <a:cubicBezTo>
                        <a:pt x="30026" y="2010"/>
                        <a:pt x="30036" y="2010"/>
                        <a:pt x="30045" y="201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" name="Google Shape;2147;p56"/>
                <p:cNvSpPr/>
                <p:nvPr/>
              </p:nvSpPr>
              <p:spPr>
                <a:xfrm>
                  <a:off x="1294171" y="1712979"/>
                  <a:ext cx="1545957" cy="230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66" h="42850" fill="none" extrusionOk="0">
                      <a:moveTo>
                        <a:pt x="1934" y="42850"/>
                      </a:moveTo>
                      <a:cubicBezTo>
                        <a:pt x="1697" y="41902"/>
                        <a:pt x="948" y="41153"/>
                        <a:pt x="0" y="40916"/>
                      </a:cubicBezTo>
                      <a:lnTo>
                        <a:pt x="0" y="1934"/>
                      </a:lnTo>
                      <a:cubicBezTo>
                        <a:pt x="948" y="1697"/>
                        <a:pt x="1697" y="948"/>
                        <a:pt x="1934" y="0"/>
                      </a:cubicBezTo>
                      <a:lnTo>
                        <a:pt x="26804" y="0"/>
                      </a:lnTo>
                      <a:cubicBezTo>
                        <a:pt x="27040" y="958"/>
                        <a:pt x="27803" y="1711"/>
                        <a:pt x="28765" y="1939"/>
                      </a:cubicBezTo>
                      <a:lnTo>
                        <a:pt x="28765" y="40907"/>
                      </a:lnTo>
                      <a:cubicBezTo>
                        <a:pt x="27803" y="41134"/>
                        <a:pt x="27040" y="41892"/>
                        <a:pt x="26804" y="428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56"/>
                <p:cNvSpPr/>
                <p:nvPr/>
              </p:nvSpPr>
              <p:spPr>
                <a:xfrm>
                  <a:off x="1404665" y="1582330"/>
                  <a:ext cx="267476" cy="327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6100" extrusionOk="0">
                      <a:moveTo>
                        <a:pt x="1" y="0"/>
                      </a:moveTo>
                      <a:lnTo>
                        <a:pt x="1" y="6099"/>
                      </a:lnTo>
                      <a:lnTo>
                        <a:pt x="2489" y="4441"/>
                      </a:lnTo>
                      <a:lnTo>
                        <a:pt x="4977" y="6099"/>
                      </a:lnTo>
                      <a:lnTo>
                        <a:pt x="497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49" name="Google Shape;2149;p56"/>
              <p:cNvSpPr/>
              <p:nvPr/>
            </p:nvSpPr>
            <p:spPr>
              <a:xfrm>
                <a:off x="1522361" y="3278498"/>
                <a:ext cx="371092" cy="84354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5696" extrusionOk="0">
                    <a:moveTo>
                      <a:pt x="2829" y="1"/>
                    </a:moveTo>
                    <a:lnTo>
                      <a:pt x="0" y="14923"/>
                    </a:lnTo>
                    <a:lnTo>
                      <a:pt x="4076" y="15696"/>
                    </a:lnTo>
                    <a:lnTo>
                      <a:pt x="6905" y="773"/>
                    </a:lnTo>
                    <a:lnTo>
                      <a:pt x="28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56"/>
              <p:cNvSpPr/>
              <p:nvPr/>
            </p:nvSpPr>
            <p:spPr>
              <a:xfrm>
                <a:off x="1671336" y="3324071"/>
                <a:ext cx="176275" cy="207661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864" fill="none" extrusionOk="0">
                    <a:moveTo>
                      <a:pt x="3280" y="982"/>
                    </a:moveTo>
                    <a:lnTo>
                      <a:pt x="2815" y="3427"/>
                    </a:lnTo>
                    <a:cubicBezTo>
                      <a:pt x="2782" y="3422"/>
                      <a:pt x="2744" y="3418"/>
                      <a:pt x="2707" y="3418"/>
                    </a:cubicBezTo>
                    <a:cubicBezTo>
                      <a:pt x="2436" y="3418"/>
                      <a:pt x="2209" y="3607"/>
                      <a:pt x="2157" y="3863"/>
                    </a:cubicBezTo>
                    <a:lnTo>
                      <a:pt x="451" y="3541"/>
                    </a:lnTo>
                    <a:cubicBezTo>
                      <a:pt x="460" y="3498"/>
                      <a:pt x="465" y="3460"/>
                      <a:pt x="465" y="3418"/>
                    </a:cubicBezTo>
                    <a:cubicBezTo>
                      <a:pt x="465" y="3138"/>
                      <a:pt x="266" y="2910"/>
                      <a:pt x="1" y="2863"/>
                    </a:cubicBezTo>
                    <a:lnTo>
                      <a:pt x="465" y="418"/>
                    </a:lnTo>
                    <a:cubicBezTo>
                      <a:pt x="503" y="427"/>
                      <a:pt x="546" y="427"/>
                      <a:pt x="583" y="427"/>
                    </a:cubicBezTo>
                    <a:cubicBezTo>
                      <a:pt x="849" y="427"/>
                      <a:pt x="1072" y="247"/>
                      <a:pt x="1133" y="1"/>
                    </a:cubicBezTo>
                    <a:lnTo>
                      <a:pt x="2834" y="323"/>
                    </a:lnTo>
                    <a:cubicBezTo>
                      <a:pt x="2825" y="356"/>
                      <a:pt x="2825" y="394"/>
                      <a:pt x="2825" y="427"/>
                    </a:cubicBezTo>
                    <a:cubicBezTo>
                      <a:pt x="2825" y="707"/>
                      <a:pt x="3019" y="934"/>
                      <a:pt x="3280" y="98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51" name="Google Shape;2151;p56"/>
              <p:cNvGrpSpPr/>
              <p:nvPr/>
            </p:nvGrpSpPr>
            <p:grpSpPr>
              <a:xfrm>
                <a:off x="1313518" y="3226314"/>
                <a:ext cx="2314851" cy="895726"/>
                <a:chOff x="1313518" y="3226314"/>
                <a:chExt cx="2314851" cy="895726"/>
              </a:xfrm>
            </p:grpSpPr>
            <p:sp>
              <p:nvSpPr>
                <p:cNvPr id="2152" name="Google Shape;2152;p56"/>
                <p:cNvSpPr/>
                <p:nvPr/>
              </p:nvSpPr>
              <p:spPr>
                <a:xfrm>
                  <a:off x="1741362" y="3319772"/>
                  <a:ext cx="152091" cy="802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0" h="14928" fill="none" extrusionOk="0">
                      <a:moveTo>
                        <a:pt x="2830" y="0"/>
                      </a:moveTo>
                      <a:lnTo>
                        <a:pt x="1" y="14928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" name="Google Shape;2153;p56"/>
                <p:cNvSpPr/>
                <p:nvPr/>
              </p:nvSpPr>
              <p:spPr>
                <a:xfrm>
                  <a:off x="1522361" y="3278229"/>
                  <a:ext cx="151823" cy="802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14924" fill="none" extrusionOk="0">
                      <a:moveTo>
                        <a:pt x="2825" y="1"/>
                      </a:moveTo>
                      <a:lnTo>
                        <a:pt x="0" y="1492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2154;p56"/>
                <p:cNvSpPr/>
                <p:nvPr/>
              </p:nvSpPr>
              <p:spPr>
                <a:xfrm>
                  <a:off x="1313518" y="3507709"/>
                  <a:ext cx="314071" cy="61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4" h="11427" extrusionOk="0">
                      <a:moveTo>
                        <a:pt x="4284" y="1"/>
                      </a:moveTo>
                      <a:lnTo>
                        <a:pt x="0" y="10805"/>
                      </a:lnTo>
                      <a:lnTo>
                        <a:pt x="1560" y="11426"/>
                      </a:lnTo>
                      <a:lnTo>
                        <a:pt x="5844" y="621"/>
                      </a:lnTo>
                      <a:lnTo>
                        <a:pt x="42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56"/>
                <p:cNvSpPr/>
                <p:nvPr/>
              </p:nvSpPr>
              <p:spPr>
                <a:xfrm>
                  <a:off x="1357587" y="4013534"/>
                  <a:ext cx="49443" cy="49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920" extrusionOk="0">
                      <a:moveTo>
                        <a:pt x="460" y="0"/>
                      </a:moveTo>
                      <a:cubicBezTo>
                        <a:pt x="209" y="0"/>
                        <a:pt x="0" y="209"/>
                        <a:pt x="0" y="460"/>
                      </a:cubicBezTo>
                      <a:cubicBezTo>
                        <a:pt x="0" y="716"/>
                        <a:pt x="209" y="919"/>
                        <a:pt x="460" y="919"/>
                      </a:cubicBezTo>
                      <a:cubicBezTo>
                        <a:pt x="711" y="919"/>
                        <a:pt x="920" y="716"/>
                        <a:pt x="920" y="460"/>
                      </a:cubicBezTo>
                      <a:cubicBezTo>
                        <a:pt x="920" y="209"/>
                        <a:pt x="711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2156;p56"/>
                <p:cNvSpPr/>
                <p:nvPr/>
              </p:nvSpPr>
              <p:spPr>
                <a:xfrm>
                  <a:off x="1397571" y="3541352"/>
                  <a:ext cx="230287" cy="580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10805" fill="none" extrusionOk="0">
                      <a:moveTo>
                        <a:pt x="0" y="10805"/>
                      </a:moveTo>
                      <a:lnTo>
                        <a:pt x="4284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57" name="Google Shape;2157;p56"/>
                <p:cNvGrpSpPr/>
                <p:nvPr/>
              </p:nvGrpSpPr>
              <p:grpSpPr>
                <a:xfrm>
                  <a:off x="1873031" y="3226314"/>
                  <a:ext cx="1755338" cy="895726"/>
                  <a:chOff x="1873031" y="3226314"/>
                  <a:chExt cx="1755338" cy="895726"/>
                </a:xfrm>
              </p:grpSpPr>
              <p:sp>
                <p:nvSpPr>
                  <p:cNvPr id="2158" name="Google Shape;2158;p56"/>
                  <p:cNvSpPr/>
                  <p:nvPr/>
                </p:nvSpPr>
                <p:spPr>
                  <a:xfrm>
                    <a:off x="1958374" y="3854080"/>
                    <a:ext cx="1669994" cy="267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74" h="4986" extrusionOk="0">
                        <a:moveTo>
                          <a:pt x="0" y="0"/>
                        </a:moveTo>
                        <a:lnTo>
                          <a:pt x="0" y="4986"/>
                        </a:lnTo>
                        <a:lnTo>
                          <a:pt x="31073" y="4986"/>
                        </a:lnTo>
                        <a:lnTo>
                          <a:pt x="3107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9" name="Google Shape;2159;p56"/>
                  <p:cNvSpPr/>
                  <p:nvPr/>
                </p:nvSpPr>
                <p:spPr>
                  <a:xfrm>
                    <a:off x="3306881" y="3904275"/>
                    <a:ext cx="246839" cy="16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3" h="3086" extrusionOk="0">
                        <a:moveTo>
                          <a:pt x="1" y="0"/>
                        </a:moveTo>
                        <a:lnTo>
                          <a:pt x="1" y="3085"/>
                        </a:lnTo>
                        <a:lnTo>
                          <a:pt x="4593" y="3085"/>
                        </a:lnTo>
                        <a:lnTo>
                          <a:pt x="459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0" name="Google Shape;2160;p56"/>
                  <p:cNvSpPr/>
                  <p:nvPr/>
                </p:nvSpPr>
                <p:spPr>
                  <a:xfrm>
                    <a:off x="3323219" y="3919538"/>
                    <a:ext cx="214486" cy="48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1" h="911" extrusionOk="0">
                        <a:moveTo>
                          <a:pt x="0" y="0"/>
                        </a:moveTo>
                        <a:lnTo>
                          <a:pt x="0" y="910"/>
                        </a:lnTo>
                        <a:lnTo>
                          <a:pt x="3990" y="910"/>
                        </a:lnTo>
                        <a:lnTo>
                          <a:pt x="399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1" name="Google Shape;2161;p56"/>
                  <p:cNvSpPr/>
                  <p:nvPr/>
                </p:nvSpPr>
                <p:spPr>
                  <a:xfrm>
                    <a:off x="3323219" y="3962855"/>
                    <a:ext cx="214486" cy="486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1" h="906" extrusionOk="0">
                        <a:moveTo>
                          <a:pt x="0" y="0"/>
                        </a:moveTo>
                        <a:lnTo>
                          <a:pt x="0" y="905"/>
                        </a:lnTo>
                        <a:lnTo>
                          <a:pt x="3990" y="905"/>
                        </a:lnTo>
                        <a:lnTo>
                          <a:pt x="399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2" name="Google Shape;2162;p56"/>
                  <p:cNvSpPr/>
                  <p:nvPr/>
                </p:nvSpPr>
                <p:spPr>
                  <a:xfrm>
                    <a:off x="3323219" y="4006117"/>
                    <a:ext cx="214486" cy="486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1" h="906" extrusionOk="0">
                        <a:moveTo>
                          <a:pt x="0" y="1"/>
                        </a:moveTo>
                        <a:lnTo>
                          <a:pt x="0" y="906"/>
                        </a:lnTo>
                        <a:lnTo>
                          <a:pt x="3990" y="906"/>
                        </a:lnTo>
                        <a:lnTo>
                          <a:pt x="399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3" name="Google Shape;2163;p56"/>
                  <p:cNvSpPr/>
                  <p:nvPr/>
                </p:nvSpPr>
                <p:spPr>
                  <a:xfrm>
                    <a:off x="2014374" y="3893580"/>
                    <a:ext cx="54" cy="194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616" fill="none" extrusionOk="0">
                        <a:moveTo>
                          <a:pt x="1" y="0"/>
                        </a:moveTo>
                        <a:lnTo>
                          <a:pt x="1" y="361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4" name="Google Shape;2164;p56"/>
                  <p:cNvSpPr/>
                  <p:nvPr/>
                </p:nvSpPr>
                <p:spPr>
                  <a:xfrm>
                    <a:off x="2060485" y="3893580"/>
                    <a:ext cx="54" cy="194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616" fill="none" extrusionOk="0">
                        <a:moveTo>
                          <a:pt x="1" y="0"/>
                        </a:moveTo>
                        <a:lnTo>
                          <a:pt x="1" y="361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5" name="Google Shape;2165;p56"/>
                  <p:cNvSpPr/>
                  <p:nvPr/>
                </p:nvSpPr>
                <p:spPr>
                  <a:xfrm>
                    <a:off x="2106327" y="3893580"/>
                    <a:ext cx="54" cy="194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616" fill="none" extrusionOk="0">
                        <a:moveTo>
                          <a:pt x="1" y="0"/>
                        </a:moveTo>
                        <a:lnTo>
                          <a:pt x="1" y="361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166" name="Google Shape;2166;p56"/>
                  <p:cNvGrpSpPr/>
                  <p:nvPr/>
                </p:nvGrpSpPr>
                <p:grpSpPr>
                  <a:xfrm>
                    <a:off x="1873031" y="3226314"/>
                    <a:ext cx="1725510" cy="627820"/>
                    <a:chOff x="1873031" y="3226314"/>
                    <a:chExt cx="1725510" cy="627820"/>
                  </a:xfrm>
                </p:grpSpPr>
                <p:sp>
                  <p:nvSpPr>
                    <p:cNvPr id="2167" name="Google Shape;2167;p56"/>
                    <p:cNvSpPr/>
                    <p:nvPr/>
                  </p:nvSpPr>
                  <p:spPr>
                    <a:xfrm>
                      <a:off x="2014374" y="3636315"/>
                      <a:ext cx="983165" cy="2178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294" h="4053" extrusionOk="0">
                          <a:moveTo>
                            <a:pt x="1" y="1"/>
                          </a:moveTo>
                          <a:lnTo>
                            <a:pt x="1" y="4052"/>
                          </a:lnTo>
                          <a:lnTo>
                            <a:pt x="16265" y="4052"/>
                          </a:lnTo>
                          <a:cubicBezTo>
                            <a:pt x="16824" y="4052"/>
                            <a:pt x="17331" y="3825"/>
                            <a:pt x="17696" y="3455"/>
                          </a:cubicBezTo>
                          <a:cubicBezTo>
                            <a:pt x="18066" y="3090"/>
                            <a:pt x="18293" y="2583"/>
                            <a:pt x="18293" y="2024"/>
                          </a:cubicBezTo>
                          <a:cubicBezTo>
                            <a:pt x="18293" y="906"/>
                            <a:pt x="17383" y="1"/>
                            <a:pt x="16265" y="1"/>
                          </a:cubicBezTo>
                          <a:close/>
                        </a:path>
                      </a:pathLst>
                    </a:custGeom>
                    <a:solidFill>
                      <a:srgbClr val="E8C24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68" name="Google Shape;2168;p56"/>
                    <p:cNvSpPr/>
                    <p:nvPr/>
                  </p:nvSpPr>
                  <p:spPr>
                    <a:xfrm>
                      <a:off x="2014374" y="3662326"/>
                      <a:ext cx="956885" cy="1655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05" h="3081" extrusionOk="0">
                          <a:moveTo>
                            <a:pt x="1" y="0"/>
                          </a:moveTo>
                          <a:lnTo>
                            <a:pt x="1" y="3080"/>
                          </a:lnTo>
                          <a:lnTo>
                            <a:pt x="16222" y="3080"/>
                          </a:lnTo>
                          <a:cubicBezTo>
                            <a:pt x="16644" y="3080"/>
                            <a:pt x="17042" y="2919"/>
                            <a:pt x="17341" y="2630"/>
                          </a:cubicBezTo>
                          <a:cubicBezTo>
                            <a:pt x="17644" y="2341"/>
                            <a:pt x="17805" y="1953"/>
                            <a:pt x="17805" y="1540"/>
                          </a:cubicBezTo>
                          <a:cubicBezTo>
                            <a:pt x="17805" y="692"/>
                            <a:pt x="17094" y="0"/>
                            <a:pt x="16222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69" name="Google Shape;2169;p56"/>
                    <p:cNvSpPr/>
                    <p:nvPr/>
                  </p:nvSpPr>
                  <p:spPr>
                    <a:xfrm>
                      <a:off x="2232891" y="3636315"/>
                      <a:ext cx="807159" cy="2178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19" h="4053" extrusionOk="0">
                          <a:moveTo>
                            <a:pt x="1" y="1"/>
                          </a:moveTo>
                          <a:lnTo>
                            <a:pt x="1" y="15"/>
                          </a:lnTo>
                          <a:cubicBezTo>
                            <a:pt x="1006" y="138"/>
                            <a:pt x="1778" y="991"/>
                            <a:pt x="1778" y="2024"/>
                          </a:cubicBezTo>
                          <a:cubicBezTo>
                            <a:pt x="1778" y="2583"/>
                            <a:pt x="1550" y="3090"/>
                            <a:pt x="1186" y="3455"/>
                          </a:cubicBezTo>
                          <a:cubicBezTo>
                            <a:pt x="873" y="3768"/>
                            <a:pt x="461" y="3981"/>
                            <a:pt x="1" y="4034"/>
                          </a:cubicBezTo>
                          <a:lnTo>
                            <a:pt x="1" y="4052"/>
                          </a:lnTo>
                          <a:lnTo>
                            <a:pt x="12990" y="4052"/>
                          </a:lnTo>
                          <a:cubicBezTo>
                            <a:pt x="13549" y="4052"/>
                            <a:pt x="14056" y="3825"/>
                            <a:pt x="14421" y="3455"/>
                          </a:cubicBezTo>
                          <a:cubicBezTo>
                            <a:pt x="14791" y="3090"/>
                            <a:pt x="15018" y="2583"/>
                            <a:pt x="15018" y="2024"/>
                          </a:cubicBezTo>
                          <a:cubicBezTo>
                            <a:pt x="15018" y="906"/>
                            <a:pt x="14109" y="1"/>
                            <a:pt x="12990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0" name="Google Shape;2170;p56"/>
                    <p:cNvSpPr/>
                    <p:nvPr/>
                  </p:nvSpPr>
                  <p:spPr>
                    <a:xfrm>
                      <a:off x="2210480" y="3704837"/>
                      <a:ext cx="69113" cy="909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86" h="1693" extrusionOk="0">
                          <a:moveTo>
                            <a:pt x="1" y="0"/>
                          </a:moveTo>
                          <a:lnTo>
                            <a:pt x="1" y="1692"/>
                          </a:lnTo>
                          <a:lnTo>
                            <a:pt x="641" y="1209"/>
                          </a:lnTo>
                          <a:lnTo>
                            <a:pt x="1285" y="1692"/>
                          </a:lnTo>
                          <a:lnTo>
                            <a:pt x="1285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1" name="Google Shape;2171;p56"/>
                    <p:cNvSpPr/>
                    <p:nvPr/>
                  </p:nvSpPr>
                  <p:spPr>
                    <a:xfrm>
                      <a:off x="2293513" y="3665336"/>
                      <a:ext cx="75723" cy="1567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9" h="2916" fill="none" extrusionOk="0">
                          <a:moveTo>
                            <a:pt x="1" y="1"/>
                          </a:moveTo>
                          <a:cubicBezTo>
                            <a:pt x="1" y="1"/>
                            <a:pt x="1408" y="1285"/>
                            <a:pt x="58" y="2915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2" name="Google Shape;2172;p56"/>
                    <p:cNvSpPr/>
                    <p:nvPr/>
                  </p:nvSpPr>
                  <p:spPr>
                    <a:xfrm>
                      <a:off x="2014374" y="3636315"/>
                      <a:ext cx="1584168" cy="2178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477" h="4053" fill="none" extrusionOk="0">
                          <a:moveTo>
                            <a:pt x="1" y="1"/>
                          </a:moveTo>
                          <a:lnTo>
                            <a:pt x="1" y="4052"/>
                          </a:lnTo>
                          <a:lnTo>
                            <a:pt x="29477" y="4052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3" name="Google Shape;2173;p56"/>
                    <p:cNvSpPr/>
                    <p:nvPr/>
                  </p:nvSpPr>
                  <p:spPr>
                    <a:xfrm>
                      <a:off x="2053122" y="3704837"/>
                      <a:ext cx="226471" cy="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14" h="1" fill="none" extrusionOk="0">
                          <a:moveTo>
                            <a:pt x="4213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4" name="Google Shape;2174;p56"/>
                    <p:cNvSpPr/>
                    <p:nvPr/>
                  </p:nvSpPr>
                  <p:spPr>
                    <a:xfrm>
                      <a:off x="1886789" y="3636315"/>
                      <a:ext cx="1093391" cy="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345" h="1" fill="none" extrusionOk="0">
                          <a:moveTo>
                            <a:pt x="20345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75" name="Google Shape;2175;p56"/>
                    <p:cNvGrpSpPr/>
                    <p:nvPr/>
                  </p:nvGrpSpPr>
                  <p:grpSpPr>
                    <a:xfrm>
                      <a:off x="1873031" y="3226314"/>
                      <a:ext cx="1168308" cy="408282"/>
                      <a:chOff x="1873031" y="3226314"/>
                      <a:chExt cx="1168308" cy="408282"/>
                    </a:xfrm>
                  </p:grpSpPr>
                  <p:grpSp>
                    <p:nvGrpSpPr>
                      <p:cNvPr id="2176" name="Google Shape;2176;p56"/>
                      <p:cNvGrpSpPr/>
                      <p:nvPr/>
                    </p:nvGrpSpPr>
                    <p:grpSpPr>
                      <a:xfrm>
                        <a:off x="1983580" y="3226314"/>
                        <a:ext cx="982843" cy="217765"/>
                        <a:chOff x="1983580" y="3226314"/>
                        <a:chExt cx="982843" cy="217765"/>
                      </a:xfrm>
                    </p:grpSpPr>
                    <p:sp>
                      <p:nvSpPr>
                        <p:cNvPr id="2177" name="Google Shape;2177;p56"/>
                        <p:cNvSpPr/>
                        <p:nvPr/>
                      </p:nvSpPr>
                      <p:spPr>
                        <a:xfrm>
                          <a:off x="1983580" y="3226314"/>
                          <a:ext cx="982843" cy="21776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288" h="4052" extrusionOk="0">
                              <a:moveTo>
                                <a:pt x="2024" y="0"/>
                              </a:moveTo>
                              <a:cubicBezTo>
                                <a:pt x="906" y="0"/>
                                <a:pt x="0" y="910"/>
                                <a:pt x="0" y="2028"/>
                              </a:cubicBezTo>
                              <a:cubicBezTo>
                                <a:pt x="0" y="2588"/>
                                <a:pt x="223" y="3090"/>
                                <a:pt x="593" y="3459"/>
                              </a:cubicBezTo>
                              <a:cubicBezTo>
                                <a:pt x="958" y="3824"/>
                                <a:pt x="1465" y="4052"/>
                                <a:pt x="2024" y="4052"/>
                              </a:cubicBezTo>
                              <a:lnTo>
                                <a:pt x="18288" y="4052"/>
                              </a:lnTo>
                              <a:lnTo>
                                <a:pt x="18288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8" name="Google Shape;2178;p56"/>
                        <p:cNvSpPr/>
                        <p:nvPr/>
                      </p:nvSpPr>
                      <p:spPr>
                        <a:xfrm>
                          <a:off x="2009537" y="3252540"/>
                          <a:ext cx="956885" cy="16558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805" h="3081" extrusionOk="0">
                              <a:moveTo>
                                <a:pt x="1584" y="0"/>
                              </a:moveTo>
                              <a:cubicBezTo>
                                <a:pt x="712" y="0"/>
                                <a:pt x="1" y="687"/>
                                <a:pt x="1" y="1540"/>
                              </a:cubicBezTo>
                              <a:cubicBezTo>
                                <a:pt x="1" y="1953"/>
                                <a:pt x="167" y="2336"/>
                                <a:pt x="465" y="2630"/>
                              </a:cubicBezTo>
                              <a:cubicBezTo>
                                <a:pt x="764" y="2919"/>
                                <a:pt x="1162" y="3080"/>
                                <a:pt x="1584" y="3080"/>
                              </a:cubicBezTo>
                              <a:lnTo>
                                <a:pt x="17805" y="3080"/>
                              </a:lnTo>
                              <a:lnTo>
                                <a:pt x="17805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9" name="Google Shape;2179;p56"/>
                        <p:cNvSpPr/>
                        <p:nvPr/>
                      </p:nvSpPr>
                      <p:spPr>
                        <a:xfrm>
                          <a:off x="1983580" y="3226314"/>
                          <a:ext cx="764326" cy="21776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222" h="4052" extrusionOk="0">
                              <a:moveTo>
                                <a:pt x="2024" y="0"/>
                              </a:moveTo>
                              <a:cubicBezTo>
                                <a:pt x="906" y="0"/>
                                <a:pt x="0" y="910"/>
                                <a:pt x="0" y="2028"/>
                              </a:cubicBezTo>
                              <a:cubicBezTo>
                                <a:pt x="0" y="2588"/>
                                <a:pt x="223" y="3090"/>
                                <a:pt x="593" y="3459"/>
                              </a:cubicBezTo>
                              <a:cubicBezTo>
                                <a:pt x="958" y="3824"/>
                                <a:pt x="1465" y="4052"/>
                                <a:pt x="2024" y="4052"/>
                              </a:cubicBezTo>
                              <a:lnTo>
                                <a:pt x="14222" y="4052"/>
                              </a:lnTo>
                              <a:lnTo>
                                <a:pt x="14222" y="4038"/>
                              </a:lnTo>
                              <a:cubicBezTo>
                                <a:pt x="13762" y="3981"/>
                                <a:pt x="13350" y="3772"/>
                                <a:pt x="13037" y="3459"/>
                              </a:cubicBezTo>
                              <a:cubicBezTo>
                                <a:pt x="12672" y="3090"/>
                                <a:pt x="12445" y="2588"/>
                                <a:pt x="12445" y="2028"/>
                              </a:cubicBezTo>
                              <a:cubicBezTo>
                                <a:pt x="12445" y="990"/>
                                <a:pt x="13222" y="137"/>
                                <a:pt x="14222" y="19"/>
                              </a:cubicBezTo>
                              <a:lnTo>
                                <a:pt x="14222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0" name="Google Shape;2180;p56"/>
                        <p:cNvSpPr/>
                        <p:nvPr/>
                      </p:nvSpPr>
                      <p:spPr>
                        <a:xfrm>
                          <a:off x="2701526" y="3294782"/>
                          <a:ext cx="68790" cy="9098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80" h="1693" extrusionOk="0">
                              <a:moveTo>
                                <a:pt x="0" y="1"/>
                              </a:moveTo>
                              <a:lnTo>
                                <a:pt x="0" y="1693"/>
                              </a:lnTo>
                              <a:lnTo>
                                <a:pt x="640" y="1209"/>
                              </a:lnTo>
                              <a:lnTo>
                                <a:pt x="1280" y="1693"/>
                              </a:lnTo>
                              <a:lnTo>
                                <a:pt x="1280" y="1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1" name="Google Shape;2181;p56"/>
                        <p:cNvSpPr/>
                        <p:nvPr/>
                      </p:nvSpPr>
                      <p:spPr>
                        <a:xfrm>
                          <a:off x="2602962" y="3252540"/>
                          <a:ext cx="89965" cy="16558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4" h="3081" fill="none" extrusionOk="0">
                              <a:moveTo>
                                <a:pt x="1673" y="0"/>
                              </a:moveTo>
                              <a:cubicBezTo>
                                <a:pt x="1673" y="0"/>
                                <a:pt x="0" y="1213"/>
                                <a:pt x="1631" y="3080"/>
                              </a:cubicBezTo>
                            </a:path>
                          </a:pathLst>
                        </a:custGeom>
                        <a:noFill/>
                        <a:ln w="9525" cap="rnd" cmpd="sng">
                          <a:solidFill>
                            <a:schemeClr val="dk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2" name="Google Shape;2182;p56"/>
                        <p:cNvSpPr/>
                        <p:nvPr/>
                      </p:nvSpPr>
                      <p:spPr>
                        <a:xfrm>
                          <a:off x="2701526" y="3294782"/>
                          <a:ext cx="232060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318" h="1" fill="none" extrusionOk="0">
                              <a:moveTo>
                                <a:pt x="0" y="1"/>
                              </a:moveTo>
                              <a:lnTo>
                                <a:pt x="4318" y="1"/>
                              </a:lnTo>
                            </a:path>
                          </a:pathLst>
                        </a:custGeom>
                        <a:noFill/>
                        <a:ln w="9525" cap="rnd" cmpd="sng">
                          <a:solidFill>
                            <a:schemeClr val="dk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3" name="Google Shape;2183;p56"/>
                        <p:cNvSpPr/>
                        <p:nvPr/>
                      </p:nvSpPr>
                      <p:spPr>
                        <a:xfrm>
                          <a:off x="2142227" y="3287150"/>
                          <a:ext cx="260866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54" h="1" fill="none" extrusionOk="0">
                              <a:moveTo>
                                <a:pt x="4853" y="1"/>
                              </a:moveTo>
                              <a:lnTo>
                                <a:pt x="1" y="1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chemeClr val="lt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4" name="Google Shape;2184;p56"/>
                        <p:cNvSpPr/>
                        <p:nvPr/>
                      </p:nvSpPr>
                      <p:spPr>
                        <a:xfrm>
                          <a:off x="2142227" y="3339603"/>
                          <a:ext cx="260866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54" h="1" fill="none" extrusionOk="0">
                              <a:moveTo>
                                <a:pt x="4853" y="1"/>
                              </a:moveTo>
                              <a:lnTo>
                                <a:pt x="1" y="1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chemeClr val="lt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5" name="Google Shape;2185;p56"/>
                        <p:cNvSpPr/>
                        <p:nvPr/>
                      </p:nvSpPr>
                      <p:spPr>
                        <a:xfrm>
                          <a:off x="2142227" y="3392109"/>
                          <a:ext cx="260866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54" h="1" fill="none" extrusionOk="0">
                              <a:moveTo>
                                <a:pt x="4853" y="0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chemeClr val="lt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186" name="Google Shape;2186;p56"/>
                      <p:cNvSpPr/>
                      <p:nvPr/>
                    </p:nvSpPr>
                    <p:spPr>
                      <a:xfrm>
                        <a:off x="1873031" y="3443003"/>
                        <a:ext cx="1168308" cy="19159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1739" h="3565" extrusionOk="0">
                            <a:moveTo>
                              <a:pt x="1" y="1"/>
                            </a:moveTo>
                            <a:lnTo>
                              <a:pt x="1" y="3565"/>
                            </a:lnTo>
                            <a:lnTo>
                              <a:pt x="21738" y="3565"/>
                            </a:lnTo>
                            <a:lnTo>
                              <a:pt x="21738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7" name="Google Shape;2187;p56"/>
                      <p:cNvSpPr/>
                      <p:nvPr/>
                    </p:nvSpPr>
                    <p:spPr>
                      <a:xfrm>
                        <a:off x="1886789" y="3444024"/>
                        <a:ext cx="1093391" cy="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5" h="1" fill="none" extrusionOk="0">
                            <a:moveTo>
                              <a:pt x="20345" y="1"/>
                            </a:moveTo>
                            <a:lnTo>
                              <a:pt x="1" y="1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4738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8" name="Google Shape;2188;p56"/>
                      <p:cNvSpPr/>
                      <p:nvPr/>
                    </p:nvSpPr>
                    <p:spPr>
                      <a:xfrm>
                        <a:off x="1940532" y="3478957"/>
                        <a:ext cx="192613" cy="1294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84" h="2408" extrusionOk="0">
                            <a:moveTo>
                              <a:pt x="1" y="0"/>
                            </a:moveTo>
                            <a:lnTo>
                              <a:pt x="1" y="2407"/>
                            </a:lnTo>
                            <a:lnTo>
                              <a:pt x="3583" y="2407"/>
                            </a:lnTo>
                            <a:lnTo>
                              <a:pt x="3583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9" name="Google Shape;2189;p56"/>
                      <p:cNvSpPr/>
                      <p:nvPr/>
                    </p:nvSpPr>
                    <p:spPr>
                      <a:xfrm>
                        <a:off x="1952516" y="3488846"/>
                        <a:ext cx="60890" cy="109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33" h="2044" extrusionOk="0">
                            <a:moveTo>
                              <a:pt x="0" y="1"/>
                            </a:moveTo>
                            <a:lnTo>
                              <a:pt x="0" y="2043"/>
                            </a:lnTo>
                            <a:lnTo>
                              <a:pt x="1133" y="2043"/>
                            </a:lnTo>
                            <a:lnTo>
                              <a:pt x="1133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0" name="Google Shape;2190;p56"/>
                      <p:cNvSpPr/>
                      <p:nvPr/>
                    </p:nvSpPr>
                    <p:spPr>
                      <a:xfrm>
                        <a:off x="2006474" y="3488846"/>
                        <a:ext cx="60944" cy="109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34" h="2044" extrusionOk="0">
                            <a:moveTo>
                              <a:pt x="1" y="1"/>
                            </a:moveTo>
                            <a:lnTo>
                              <a:pt x="1" y="2043"/>
                            </a:lnTo>
                            <a:lnTo>
                              <a:pt x="1134" y="2043"/>
                            </a:lnTo>
                            <a:lnTo>
                              <a:pt x="1134" y="1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1" name="Google Shape;2191;p56"/>
                      <p:cNvSpPr/>
                      <p:nvPr/>
                    </p:nvSpPr>
                    <p:spPr>
                      <a:xfrm>
                        <a:off x="2060485" y="3488846"/>
                        <a:ext cx="60675" cy="109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29" h="2044" extrusionOk="0">
                            <a:moveTo>
                              <a:pt x="1" y="1"/>
                            </a:moveTo>
                            <a:lnTo>
                              <a:pt x="1" y="2043"/>
                            </a:lnTo>
                            <a:lnTo>
                              <a:pt x="1128" y="2043"/>
                            </a:lnTo>
                            <a:lnTo>
                              <a:pt x="1128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2" name="Google Shape;2192;p56"/>
                      <p:cNvSpPr/>
                      <p:nvPr/>
                    </p:nvSpPr>
                    <p:spPr>
                      <a:xfrm>
                        <a:off x="2920795" y="3478957"/>
                        <a:ext cx="54" cy="1197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" h="2228" fill="none" extrusionOk="0">
                            <a:moveTo>
                              <a:pt x="1" y="0"/>
                            </a:moveTo>
                            <a:lnTo>
                              <a:pt x="1" y="2227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lt1"/>
                        </a:solidFill>
                        <a:prstDash val="solid"/>
                        <a:miter lim="4738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3" name="Google Shape;2193;p56"/>
                      <p:cNvSpPr/>
                      <p:nvPr/>
                    </p:nvSpPr>
                    <p:spPr>
                      <a:xfrm>
                        <a:off x="2872158" y="3478957"/>
                        <a:ext cx="54" cy="1197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" h="2228" fill="none" extrusionOk="0">
                            <a:moveTo>
                              <a:pt x="1" y="0"/>
                            </a:moveTo>
                            <a:lnTo>
                              <a:pt x="1" y="2227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lt1"/>
                        </a:solidFill>
                        <a:prstDash val="solid"/>
                        <a:miter lim="4738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2194" name="Google Shape;2194;p56"/>
              <p:cNvGrpSpPr/>
              <p:nvPr/>
            </p:nvGrpSpPr>
            <p:grpSpPr>
              <a:xfrm>
                <a:off x="2450387" y="1710936"/>
                <a:ext cx="1285198" cy="2144218"/>
                <a:chOff x="2450387" y="1710936"/>
                <a:chExt cx="1285198" cy="2144218"/>
              </a:xfrm>
            </p:grpSpPr>
            <p:grpSp>
              <p:nvGrpSpPr>
                <p:cNvPr id="2195" name="Google Shape;2195;p56"/>
                <p:cNvGrpSpPr/>
                <p:nvPr/>
              </p:nvGrpSpPr>
              <p:grpSpPr>
                <a:xfrm>
                  <a:off x="3522120" y="1710936"/>
                  <a:ext cx="213465" cy="424888"/>
                  <a:chOff x="3522120" y="1710936"/>
                  <a:chExt cx="213465" cy="424888"/>
                </a:xfrm>
              </p:grpSpPr>
              <p:sp>
                <p:nvSpPr>
                  <p:cNvPr id="2196" name="Google Shape;2196;p56"/>
                  <p:cNvSpPr/>
                  <p:nvPr/>
                </p:nvSpPr>
                <p:spPr>
                  <a:xfrm>
                    <a:off x="3549851" y="1710936"/>
                    <a:ext cx="57881" cy="578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77" extrusionOk="0">
                        <a:moveTo>
                          <a:pt x="536" y="1"/>
                        </a:moveTo>
                        <a:cubicBezTo>
                          <a:pt x="437" y="356"/>
                          <a:pt x="356" y="441"/>
                          <a:pt x="1" y="536"/>
                        </a:cubicBezTo>
                        <a:cubicBezTo>
                          <a:pt x="356" y="640"/>
                          <a:pt x="441" y="716"/>
                          <a:pt x="536" y="1076"/>
                        </a:cubicBezTo>
                        <a:cubicBezTo>
                          <a:pt x="636" y="716"/>
                          <a:pt x="716" y="636"/>
                          <a:pt x="1076" y="536"/>
                        </a:cubicBezTo>
                        <a:cubicBezTo>
                          <a:pt x="716" y="441"/>
                          <a:pt x="636" y="356"/>
                          <a:pt x="53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7" name="Google Shape;2197;p56"/>
                  <p:cNvSpPr/>
                  <p:nvPr/>
                </p:nvSpPr>
                <p:spPr>
                  <a:xfrm>
                    <a:off x="3522120" y="2022428"/>
                    <a:ext cx="113343" cy="1133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9" h="2110" extrusionOk="0">
                        <a:moveTo>
                          <a:pt x="1052" y="0"/>
                        </a:moveTo>
                        <a:cubicBezTo>
                          <a:pt x="858" y="702"/>
                          <a:pt x="702" y="858"/>
                          <a:pt x="0" y="1052"/>
                        </a:cubicBezTo>
                        <a:cubicBezTo>
                          <a:pt x="702" y="1247"/>
                          <a:pt x="858" y="1408"/>
                          <a:pt x="1052" y="2109"/>
                        </a:cubicBezTo>
                        <a:cubicBezTo>
                          <a:pt x="1247" y="1408"/>
                          <a:pt x="1408" y="1247"/>
                          <a:pt x="2109" y="1052"/>
                        </a:cubicBezTo>
                        <a:cubicBezTo>
                          <a:pt x="1408" y="863"/>
                          <a:pt x="1247" y="702"/>
                          <a:pt x="105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8" name="Google Shape;2198;p56"/>
                  <p:cNvSpPr/>
                  <p:nvPr/>
                </p:nvSpPr>
                <p:spPr>
                  <a:xfrm>
                    <a:off x="3647125" y="1871143"/>
                    <a:ext cx="88460" cy="88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6" h="1645" extrusionOk="0">
                        <a:moveTo>
                          <a:pt x="826" y="0"/>
                        </a:moveTo>
                        <a:cubicBezTo>
                          <a:pt x="674" y="550"/>
                          <a:pt x="551" y="673"/>
                          <a:pt x="1" y="825"/>
                        </a:cubicBezTo>
                        <a:cubicBezTo>
                          <a:pt x="551" y="972"/>
                          <a:pt x="674" y="1095"/>
                          <a:pt x="826" y="1645"/>
                        </a:cubicBezTo>
                        <a:cubicBezTo>
                          <a:pt x="977" y="1095"/>
                          <a:pt x="1096" y="972"/>
                          <a:pt x="1645" y="825"/>
                        </a:cubicBezTo>
                        <a:cubicBezTo>
                          <a:pt x="1096" y="673"/>
                          <a:pt x="977" y="550"/>
                          <a:pt x="82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99" name="Google Shape;2199;p56"/>
                <p:cNvSpPr/>
                <p:nvPr/>
              </p:nvSpPr>
              <p:spPr>
                <a:xfrm>
                  <a:off x="3348908" y="3527325"/>
                  <a:ext cx="384635" cy="220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7" h="4105" extrusionOk="0">
                      <a:moveTo>
                        <a:pt x="2645" y="0"/>
                      </a:moveTo>
                      <a:lnTo>
                        <a:pt x="1" y="1124"/>
                      </a:lnTo>
                      <a:lnTo>
                        <a:pt x="465" y="4104"/>
                      </a:lnTo>
                      <a:lnTo>
                        <a:pt x="7156" y="1787"/>
                      </a:lnTo>
                      <a:cubicBezTo>
                        <a:pt x="7156" y="1787"/>
                        <a:pt x="6751" y="936"/>
                        <a:pt x="5863" y="936"/>
                      </a:cubicBezTo>
                      <a:cubicBezTo>
                        <a:pt x="5835" y="936"/>
                        <a:pt x="5806" y="937"/>
                        <a:pt x="5777" y="939"/>
                      </a:cubicBezTo>
                      <a:cubicBezTo>
                        <a:pt x="5108" y="979"/>
                        <a:pt x="4586" y="1160"/>
                        <a:pt x="4145" y="1160"/>
                      </a:cubicBezTo>
                      <a:cubicBezTo>
                        <a:pt x="3965" y="1160"/>
                        <a:pt x="3798" y="1130"/>
                        <a:pt x="3640" y="1048"/>
                      </a:cubicBezTo>
                      <a:cubicBezTo>
                        <a:pt x="3090" y="768"/>
                        <a:pt x="2645" y="0"/>
                        <a:pt x="26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56"/>
                <p:cNvSpPr/>
                <p:nvPr/>
              </p:nvSpPr>
              <p:spPr>
                <a:xfrm>
                  <a:off x="3369061" y="3663831"/>
                  <a:ext cx="96575" cy="5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954" fill="none" extrusionOk="0">
                      <a:moveTo>
                        <a:pt x="0" y="271"/>
                      </a:moveTo>
                      <a:cubicBezTo>
                        <a:pt x="33" y="256"/>
                        <a:pt x="66" y="247"/>
                        <a:pt x="100" y="233"/>
                      </a:cubicBezTo>
                      <a:cubicBezTo>
                        <a:pt x="773" y="1"/>
                        <a:pt x="1502" y="318"/>
                        <a:pt x="1796" y="95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1" name="Google Shape;2201;p56"/>
                <p:cNvSpPr/>
                <p:nvPr/>
              </p:nvSpPr>
              <p:spPr>
                <a:xfrm>
                  <a:off x="2996679" y="3698710"/>
                  <a:ext cx="374209" cy="156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3" h="2911" extrusionOk="0">
                      <a:moveTo>
                        <a:pt x="3285" y="1"/>
                      </a:moveTo>
                      <a:lnTo>
                        <a:pt x="418" y="200"/>
                      </a:lnTo>
                      <a:lnTo>
                        <a:pt x="1" y="2910"/>
                      </a:lnTo>
                      <a:lnTo>
                        <a:pt x="6962" y="2910"/>
                      </a:lnTo>
                      <a:cubicBezTo>
                        <a:pt x="6962" y="2910"/>
                        <a:pt x="6853" y="2166"/>
                        <a:pt x="5939" y="1911"/>
                      </a:cubicBezTo>
                      <a:cubicBezTo>
                        <a:pt x="5029" y="1655"/>
                        <a:pt x="4308" y="1764"/>
                        <a:pt x="3882" y="1318"/>
                      </a:cubicBezTo>
                      <a:cubicBezTo>
                        <a:pt x="3455" y="873"/>
                        <a:pt x="3285" y="1"/>
                        <a:pt x="32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2" name="Google Shape;2202;p56"/>
                <p:cNvSpPr/>
                <p:nvPr/>
              </p:nvSpPr>
              <p:spPr>
                <a:xfrm>
                  <a:off x="3014253" y="3788890"/>
                  <a:ext cx="73681" cy="6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" h="1148" fill="none" extrusionOk="0">
                      <a:moveTo>
                        <a:pt x="1" y="0"/>
                      </a:moveTo>
                      <a:cubicBezTo>
                        <a:pt x="712" y="0"/>
                        <a:pt x="1299" y="451"/>
                        <a:pt x="1370" y="114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3" name="Google Shape;2203;p56"/>
                <p:cNvSpPr/>
                <p:nvPr/>
              </p:nvSpPr>
              <p:spPr>
                <a:xfrm>
                  <a:off x="2590494" y="2967651"/>
                  <a:ext cx="650499" cy="74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4" h="13917" extrusionOk="0">
                      <a:moveTo>
                        <a:pt x="4888" y="0"/>
                      </a:moveTo>
                      <a:cubicBezTo>
                        <a:pt x="2476" y="0"/>
                        <a:pt x="195" y="866"/>
                        <a:pt x="195" y="866"/>
                      </a:cubicBezTo>
                      <a:cubicBezTo>
                        <a:pt x="195" y="866"/>
                        <a:pt x="0" y="4434"/>
                        <a:pt x="2758" y="4841"/>
                      </a:cubicBezTo>
                      <a:cubicBezTo>
                        <a:pt x="4498" y="5095"/>
                        <a:pt x="5792" y="5142"/>
                        <a:pt x="6512" y="5142"/>
                      </a:cubicBezTo>
                      <a:cubicBezTo>
                        <a:pt x="6936" y="5142"/>
                        <a:pt x="7161" y="5126"/>
                        <a:pt x="7161" y="5126"/>
                      </a:cubicBezTo>
                      <a:lnTo>
                        <a:pt x="7725" y="13917"/>
                      </a:lnTo>
                      <a:lnTo>
                        <a:pt x="11151" y="13917"/>
                      </a:lnTo>
                      <a:cubicBezTo>
                        <a:pt x="11151" y="13917"/>
                        <a:pt x="12103" y="5244"/>
                        <a:pt x="12023" y="4140"/>
                      </a:cubicBezTo>
                      <a:cubicBezTo>
                        <a:pt x="11947" y="3036"/>
                        <a:pt x="10525" y="1614"/>
                        <a:pt x="7488" y="434"/>
                      </a:cubicBezTo>
                      <a:cubicBezTo>
                        <a:pt x="6674" y="117"/>
                        <a:pt x="5772" y="0"/>
                        <a:pt x="48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56"/>
                <p:cNvSpPr/>
                <p:nvPr/>
              </p:nvSpPr>
              <p:spPr>
                <a:xfrm>
                  <a:off x="2686746" y="2956687"/>
                  <a:ext cx="825754" cy="655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5" h="12192" extrusionOk="0">
                      <a:moveTo>
                        <a:pt x="7923" y="0"/>
                      </a:moveTo>
                      <a:cubicBezTo>
                        <a:pt x="7742" y="0"/>
                        <a:pt x="7554" y="4"/>
                        <a:pt x="7360" y="13"/>
                      </a:cubicBezTo>
                      <a:cubicBezTo>
                        <a:pt x="4104" y="160"/>
                        <a:pt x="1" y="1392"/>
                        <a:pt x="1" y="1392"/>
                      </a:cubicBezTo>
                      <a:cubicBezTo>
                        <a:pt x="1" y="1392"/>
                        <a:pt x="1135" y="4539"/>
                        <a:pt x="3459" y="4539"/>
                      </a:cubicBezTo>
                      <a:cubicBezTo>
                        <a:pt x="3649" y="4539"/>
                        <a:pt x="3846" y="4518"/>
                        <a:pt x="4052" y="4472"/>
                      </a:cubicBezTo>
                      <a:cubicBezTo>
                        <a:pt x="5409" y="4172"/>
                        <a:pt x="6522" y="4097"/>
                        <a:pt x="7297" y="4097"/>
                      </a:cubicBezTo>
                      <a:cubicBezTo>
                        <a:pt x="8078" y="4097"/>
                        <a:pt x="8516" y="4174"/>
                        <a:pt x="8516" y="4174"/>
                      </a:cubicBezTo>
                      <a:lnTo>
                        <a:pt x="12165" y="12192"/>
                      </a:lnTo>
                      <a:lnTo>
                        <a:pt x="15364" y="10979"/>
                      </a:lnTo>
                      <a:cubicBezTo>
                        <a:pt x="15364" y="10979"/>
                        <a:pt x="13748" y="3733"/>
                        <a:pt x="13284" y="2728"/>
                      </a:cubicBezTo>
                      <a:cubicBezTo>
                        <a:pt x="12841" y="1770"/>
                        <a:pt x="11694" y="0"/>
                        <a:pt x="79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5" name="Google Shape;2205;p56"/>
                <p:cNvSpPr/>
                <p:nvPr/>
              </p:nvSpPr>
              <p:spPr>
                <a:xfrm>
                  <a:off x="3126306" y="3048265"/>
                  <a:ext cx="127692" cy="30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" h="5678" fill="none" extrusionOk="0">
                      <a:moveTo>
                        <a:pt x="1863" y="5678"/>
                      </a:moveTo>
                      <a:cubicBezTo>
                        <a:pt x="1863" y="5678"/>
                        <a:pt x="2375" y="3285"/>
                        <a:pt x="2058" y="2318"/>
                      </a:cubicBezTo>
                      <a:cubicBezTo>
                        <a:pt x="1745" y="1346"/>
                        <a:pt x="1" y="1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56"/>
                <p:cNvSpPr/>
                <p:nvPr/>
              </p:nvSpPr>
              <p:spPr>
                <a:xfrm>
                  <a:off x="2680405" y="3019244"/>
                  <a:ext cx="64706" cy="5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105" fill="none" extrusionOk="0">
                      <a:moveTo>
                        <a:pt x="1204" y="0"/>
                      </a:moveTo>
                      <a:cubicBezTo>
                        <a:pt x="1062" y="560"/>
                        <a:pt x="569" y="1010"/>
                        <a:pt x="0" y="110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56"/>
                <p:cNvSpPr/>
                <p:nvPr/>
              </p:nvSpPr>
              <p:spPr>
                <a:xfrm>
                  <a:off x="2662025" y="3017470"/>
                  <a:ext cx="72660" cy="108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2" h="2010" fill="none" extrusionOk="0">
                      <a:moveTo>
                        <a:pt x="72" y="0"/>
                      </a:moveTo>
                      <a:cubicBezTo>
                        <a:pt x="1" y="427"/>
                        <a:pt x="96" y="882"/>
                        <a:pt x="328" y="1251"/>
                      </a:cubicBezTo>
                      <a:cubicBezTo>
                        <a:pt x="560" y="1616"/>
                        <a:pt x="934" y="1891"/>
                        <a:pt x="1352" y="200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56"/>
                <p:cNvSpPr/>
                <p:nvPr/>
              </p:nvSpPr>
              <p:spPr>
                <a:xfrm>
                  <a:off x="2638109" y="2150657"/>
                  <a:ext cx="306923" cy="392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1" h="7295" extrusionOk="0">
                      <a:moveTo>
                        <a:pt x="4110" y="0"/>
                      </a:moveTo>
                      <a:cubicBezTo>
                        <a:pt x="3390" y="0"/>
                        <a:pt x="3053" y="2034"/>
                        <a:pt x="2853" y="2666"/>
                      </a:cubicBezTo>
                      <a:cubicBezTo>
                        <a:pt x="2716" y="3116"/>
                        <a:pt x="2261" y="3386"/>
                        <a:pt x="1877" y="3656"/>
                      </a:cubicBezTo>
                      <a:cubicBezTo>
                        <a:pt x="1484" y="3941"/>
                        <a:pt x="1071" y="4216"/>
                        <a:pt x="730" y="4566"/>
                      </a:cubicBezTo>
                      <a:cubicBezTo>
                        <a:pt x="389" y="4912"/>
                        <a:pt x="119" y="5353"/>
                        <a:pt x="57" y="5836"/>
                      </a:cubicBezTo>
                      <a:cubicBezTo>
                        <a:pt x="0" y="6320"/>
                        <a:pt x="195" y="6850"/>
                        <a:pt x="607" y="7111"/>
                      </a:cubicBezTo>
                      <a:cubicBezTo>
                        <a:pt x="823" y="7245"/>
                        <a:pt x="1066" y="7295"/>
                        <a:pt x="1318" y="7295"/>
                      </a:cubicBezTo>
                      <a:cubicBezTo>
                        <a:pt x="1652" y="7295"/>
                        <a:pt x="2003" y="7208"/>
                        <a:pt x="2327" y="7116"/>
                      </a:cubicBezTo>
                      <a:cubicBezTo>
                        <a:pt x="2905" y="6955"/>
                        <a:pt x="3484" y="6793"/>
                        <a:pt x="4062" y="6632"/>
                      </a:cubicBezTo>
                      <a:cubicBezTo>
                        <a:pt x="4488" y="6514"/>
                        <a:pt x="4943" y="6381"/>
                        <a:pt x="5232" y="6040"/>
                      </a:cubicBezTo>
                      <a:cubicBezTo>
                        <a:pt x="5531" y="5689"/>
                        <a:pt x="5583" y="5196"/>
                        <a:pt x="5559" y="4742"/>
                      </a:cubicBezTo>
                      <a:cubicBezTo>
                        <a:pt x="5531" y="4287"/>
                        <a:pt x="5436" y="3832"/>
                        <a:pt x="5488" y="3377"/>
                      </a:cubicBezTo>
                      <a:cubicBezTo>
                        <a:pt x="5535" y="2941"/>
                        <a:pt x="5711" y="2505"/>
                        <a:pt x="5592" y="2083"/>
                      </a:cubicBezTo>
                      <a:cubicBezTo>
                        <a:pt x="5474" y="1680"/>
                        <a:pt x="5118" y="1420"/>
                        <a:pt x="4796" y="1183"/>
                      </a:cubicBezTo>
                      <a:cubicBezTo>
                        <a:pt x="4526" y="988"/>
                        <a:pt x="4502" y="41"/>
                        <a:pt x="4152" y="3"/>
                      </a:cubicBezTo>
                      <a:cubicBezTo>
                        <a:pt x="4138" y="1"/>
                        <a:pt x="4124" y="0"/>
                        <a:pt x="4110" y="0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56"/>
                <p:cNvSpPr/>
                <p:nvPr/>
              </p:nvSpPr>
              <p:spPr>
                <a:xfrm>
                  <a:off x="2923106" y="2198112"/>
                  <a:ext cx="344866" cy="354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7" h="6595" extrusionOk="0">
                      <a:moveTo>
                        <a:pt x="2744" y="1"/>
                      </a:moveTo>
                      <a:cubicBezTo>
                        <a:pt x="2627" y="1"/>
                        <a:pt x="2511" y="42"/>
                        <a:pt x="2408" y="101"/>
                      </a:cubicBezTo>
                      <a:cubicBezTo>
                        <a:pt x="2128" y="252"/>
                        <a:pt x="1924" y="508"/>
                        <a:pt x="1730" y="755"/>
                      </a:cubicBezTo>
                      <a:cubicBezTo>
                        <a:pt x="1540" y="996"/>
                        <a:pt x="1351" y="1238"/>
                        <a:pt x="1161" y="1480"/>
                      </a:cubicBezTo>
                      <a:cubicBezTo>
                        <a:pt x="1029" y="1645"/>
                        <a:pt x="849" y="1698"/>
                        <a:pt x="697" y="1835"/>
                      </a:cubicBezTo>
                      <a:cubicBezTo>
                        <a:pt x="360" y="2143"/>
                        <a:pt x="52" y="2641"/>
                        <a:pt x="52" y="3110"/>
                      </a:cubicBezTo>
                      <a:cubicBezTo>
                        <a:pt x="0" y="3816"/>
                        <a:pt x="379" y="4475"/>
                        <a:pt x="744" y="5081"/>
                      </a:cubicBezTo>
                      <a:cubicBezTo>
                        <a:pt x="977" y="5470"/>
                        <a:pt x="1228" y="5873"/>
                        <a:pt x="1626" y="6095"/>
                      </a:cubicBezTo>
                      <a:cubicBezTo>
                        <a:pt x="1901" y="6252"/>
                        <a:pt x="2223" y="6304"/>
                        <a:pt x="2540" y="6346"/>
                      </a:cubicBezTo>
                      <a:cubicBezTo>
                        <a:pt x="3166" y="6437"/>
                        <a:pt x="3791" y="6508"/>
                        <a:pt x="4422" y="6564"/>
                      </a:cubicBezTo>
                      <a:cubicBezTo>
                        <a:pt x="4582" y="6581"/>
                        <a:pt x="4748" y="6594"/>
                        <a:pt x="4912" y="6594"/>
                      </a:cubicBezTo>
                      <a:cubicBezTo>
                        <a:pt x="5227" y="6594"/>
                        <a:pt x="5536" y="6545"/>
                        <a:pt x="5791" y="6370"/>
                      </a:cubicBezTo>
                      <a:cubicBezTo>
                        <a:pt x="6308" y="6024"/>
                        <a:pt x="6417" y="5266"/>
                        <a:pt x="6189" y="4688"/>
                      </a:cubicBezTo>
                      <a:cubicBezTo>
                        <a:pt x="5962" y="4105"/>
                        <a:pt x="5478" y="3669"/>
                        <a:pt x="4986" y="3290"/>
                      </a:cubicBezTo>
                      <a:cubicBezTo>
                        <a:pt x="4389" y="2830"/>
                        <a:pt x="3701" y="2427"/>
                        <a:pt x="3398" y="1712"/>
                      </a:cubicBezTo>
                      <a:cubicBezTo>
                        <a:pt x="3242" y="1347"/>
                        <a:pt x="3180" y="949"/>
                        <a:pt x="3166" y="556"/>
                      </a:cubicBezTo>
                      <a:cubicBezTo>
                        <a:pt x="3166" y="418"/>
                        <a:pt x="3161" y="276"/>
                        <a:pt x="3090" y="162"/>
                      </a:cubicBezTo>
                      <a:cubicBezTo>
                        <a:pt x="3019" y="63"/>
                        <a:pt x="2891" y="6"/>
                        <a:pt x="2763" y="1"/>
                      </a:cubicBezTo>
                      <a:cubicBezTo>
                        <a:pt x="2757" y="1"/>
                        <a:pt x="275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56"/>
                <p:cNvSpPr/>
                <p:nvPr/>
              </p:nvSpPr>
              <p:spPr>
                <a:xfrm>
                  <a:off x="2801003" y="2100247"/>
                  <a:ext cx="297626" cy="24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4608" extrusionOk="0">
                      <a:moveTo>
                        <a:pt x="3172" y="1"/>
                      </a:moveTo>
                      <a:cubicBezTo>
                        <a:pt x="1898" y="1"/>
                        <a:pt x="523" y="780"/>
                        <a:pt x="254" y="2149"/>
                      </a:cubicBezTo>
                      <a:cubicBezTo>
                        <a:pt x="0" y="3419"/>
                        <a:pt x="1192" y="4608"/>
                        <a:pt x="2446" y="4608"/>
                      </a:cubicBezTo>
                      <a:cubicBezTo>
                        <a:pt x="2506" y="4608"/>
                        <a:pt x="2567" y="4605"/>
                        <a:pt x="2628" y="4599"/>
                      </a:cubicBezTo>
                      <a:cubicBezTo>
                        <a:pt x="3282" y="4537"/>
                        <a:pt x="4064" y="4301"/>
                        <a:pt x="4628" y="3974"/>
                      </a:cubicBezTo>
                      <a:cubicBezTo>
                        <a:pt x="5296" y="3590"/>
                        <a:pt x="5537" y="2841"/>
                        <a:pt x="5499" y="2102"/>
                      </a:cubicBezTo>
                      <a:cubicBezTo>
                        <a:pt x="5481" y="1737"/>
                        <a:pt x="5395" y="1424"/>
                        <a:pt x="5263" y="1159"/>
                      </a:cubicBezTo>
                      <a:cubicBezTo>
                        <a:pt x="4871" y="367"/>
                        <a:pt x="4045" y="1"/>
                        <a:pt x="3172" y="1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56"/>
                <p:cNvSpPr/>
                <p:nvPr/>
              </p:nvSpPr>
              <p:spPr>
                <a:xfrm>
                  <a:off x="2870385" y="2261958"/>
                  <a:ext cx="140644" cy="20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7" h="3899" extrusionOk="0">
                      <a:moveTo>
                        <a:pt x="510" y="1"/>
                      </a:moveTo>
                      <a:cubicBezTo>
                        <a:pt x="470" y="1"/>
                        <a:pt x="434" y="8"/>
                        <a:pt x="422" y="31"/>
                      </a:cubicBezTo>
                      <a:cubicBezTo>
                        <a:pt x="403" y="78"/>
                        <a:pt x="403" y="130"/>
                        <a:pt x="408" y="183"/>
                      </a:cubicBezTo>
                      <a:cubicBezTo>
                        <a:pt x="465" y="1292"/>
                        <a:pt x="323" y="2410"/>
                        <a:pt x="0" y="3471"/>
                      </a:cubicBezTo>
                      <a:cubicBezTo>
                        <a:pt x="38" y="3633"/>
                        <a:pt x="157" y="3855"/>
                        <a:pt x="318" y="3888"/>
                      </a:cubicBezTo>
                      <a:cubicBezTo>
                        <a:pt x="359" y="3896"/>
                        <a:pt x="401" y="3899"/>
                        <a:pt x="442" y="3899"/>
                      </a:cubicBezTo>
                      <a:cubicBezTo>
                        <a:pt x="563" y="3899"/>
                        <a:pt x="685" y="3872"/>
                        <a:pt x="801" y="3836"/>
                      </a:cubicBezTo>
                      <a:cubicBezTo>
                        <a:pt x="896" y="3810"/>
                        <a:pt x="994" y="3800"/>
                        <a:pt x="1094" y="3800"/>
                      </a:cubicBezTo>
                      <a:cubicBezTo>
                        <a:pt x="1351" y="3800"/>
                        <a:pt x="1618" y="3864"/>
                        <a:pt x="1861" y="3864"/>
                      </a:cubicBezTo>
                      <a:cubicBezTo>
                        <a:pt x="2044" y="3864"/>
                        <a:pt x="2213" y="3828"/>
                        <a:pt x="2356" y="3704"/>
                      </a:cubicBezTo>
                      <a:cubicBezTo>
                        <a:pt x="2498" y="3580"/>
                        <a:pt x="2597" y="3424"/>
                        <a:pt x="2616" y="3239"/>
                      </a:cubicBezTo>
                      <a:cubicBezTo>
                        <a:pt x="2322" y="2874"/>
                        <a:pt x="2062" y="1746"/>
                        <a:pt x="2152" y="1287"/>
                      </a:cubicBezTo>
                      <a:cubicBezTo>
                        <a:pt x="1834" y="1187"/>
                        <a:pt x="1498" y="1007"/>
                        <a:pt x="1261" y="780"/>
                      </a:cubicBezTo>
                      <a:cubicBezTo>
                        <a:pt x="1024" y="548"/>
                        <a:pt x="825" y="282"/>
                        <a:pt x="626" y="17"/>
                      </a:cubicBezTo>
                      <a:cubicBezTo>
                        <a:pt x="601" y="9"/>
                        <a:pt x="554" y="1"/>
                        <a:pt x="510" y="1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56"/>
                <p:cNvSpPr/>
                <p:nvPr/>
              </p:nvSpPr>
              <p:spPr>
                <a:xfrm>
                  <a:off x="2894246" y="2143993"/>
                  <a:ext cx="200298" cy="219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7" h="4086" extrusionOk="0">
                      <a:moveTo>
                        <a:pt x="2300" y="1"/>
                      </a:moveTo>
                      <a:cubicBezTo>
                        <a:pt x="1376" y="1"/>
                        <a:pt x="353" y="1032"/>
                        <a:pt x="206" y="1581"/>
                      </a:cubicBezTo>
                      <a:cubicBezTo>
                        <a:pt x="0" y="2364"/>
                        <a:pt x="81" y="4085"/>
                        <a:pt x="1433" y="4085"/>
                      </a:cubicBezTo>
                      <a:cubicBezTo>
                        <a:pt x="1579" y="4085"/>
                        <a:pt x="1740" y="4065"/>
                        <a:pt x="1916" y="4022"/>
                      </a:cubicBezTo>
                      <a:cubicBezTo>
                        <a:pt x="3727" y="3581"/>
                        <a:pt x="3627" y="1363"/>
                        <a:pt x="3603" y="1288"/>
                      </a:cubicBezTo>
                      <a:cubicBezTo>
                        <a:pt x="3321" y="336"/>
                        <a:pt x="2826" y="1"/>
                        <a:pt x="2300" y="1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56"/>
                <p:cNvSpPr/>
                <p:nvPr/>
              </p:nvSpPr>
              <p:spPr>
                <a:xfrm>
                  <a:off x="2839805" y="2184730"/>
                  <a:ext cx="110602" cy="8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" h="1673" extrusionOk="0">
                      <a:moveTo>
                        <a:pt x="898" y="0"/>
                      </a:moveTo>
                      <a:cubicBezTo>
                        <a:pt x="500" y="0"/>
                        <a:pt x="148" y="289"/>
                        <a:pt x="76" y="691"/>
                      </a:cubicBezTo>
                      <a:cubicBezTo>
                        <a:pt x="1" y="1146"/>
                        <a:pt x="304" y="1577"/>
                        <a:pt x="759" y="1658"/>
                      </a:cubicBezTo>
                      <a:cubicBezTo>
                        <a:pt x="813" y="1667"/>
                        <a:pt x="872" y="1672"/>
                        <a:pt x="932" y="1672"/>
                      </a:cubicBezTo>
                      <a:cubicBezTo>
                        <a:pt x="1367" y="1672"/>
                        <a:pt x="1906" y="1422"/>
                        <a:pt x="1977" y="1023"/>
                      </a:cubicBezTo>
                      <a:cubicBezTo>
                        <a:pt x="2057" y="568"/>
                        <a:pt x="1498" y="94"/>
                        <a:pt x="1043" y="13"/>
                      </a:cubicBezTo>
                      <a:cubicBezTo>
                        <a:pt x="994" y="4"/>
                        <a:pt x="946" y="0"/>
                        <a:pt x="898" y="0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56"/>
                <p:cNvSpPr/>
                <p:nvPr/>
              </p:nvSpPr>
              <p:spPr>
                <a:xfrm>
                  <a:off x="2925632" y="2134642"/>
                  <a:ext cx="166118" cy="10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1" h="1960" extrusionOk="0">
                      <a:moveTo>
                        <a:pt x="1565" y="1"/>
                      </a:moveTo>
                      <a:cubicBezTo>
                        <a:pt x="1459" y="1"/>
                        <a:pt x="1354" y="11"/>
                        <a:pt x="1252" y="31"/>
                      </a:cubicBezTo>
                      <a:cubicBezTo>
                        <a:pt x="740" y="135"/>
                        <a:pt x="323" y="651"/>
                        <a:pt x="1" y="1068"/>
                      </a:cubicBezTo>
                      <a:cubicBezTo>
                        <a:pt x="250" y="1122"/>
                        <a:pt x="503" y="1148"/>
                        <a:pt x="754" y="1148"/>
                      </a:cubicBezTo>
                      <a:cubicBezTo>
                        <a:pt x="1309" y="1148"/>
                        <a:pt x="1860" y="1021"/>
                        <a:pt x="2365" y="779"/>
                      </a:cubicBezTo>
                      <a:cubicBezTo>
                        <a:pt x="2735" y="1059"/>
                        <a:pt x="2972" y="1500"/>
                        <a:pt x="3005" y="1959"/>
                      </a:cubicBezTo>
                      <a:cubicBezTo>
                        <a:pt x="3090" y="1452"/>
                        <a:pt x="3034" y="869"/>
                        <a:pt x="2692" y="481"/>
                      </a:cubicBezTo>
                      <a:cubicBezTo>
                        <a:pt x="2419" y="162"/>
                        <a:pt x="1990" y="1"/>
                        <a:pt x="1565" y="1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56"/>
                <p:cNvSpPr/>
                <p:nvPr/>
              </p:nvSpPr>
              <p:spPr>
                <a:xfrm>
                  <a:off x="2873663" y="2219770"/>
                  <a:ext cx="16391" cy="1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309" fill="none" extrusionOk="0">
                      <a:moveTo>
                        <a:pt x="304" y="1"/>
                      </a:moveTo>
                      <a:cubicBezTo>
                        <a:pt x="181" y="81"/>
                        <a:pt x="82" y="186"/>
                        <a:pt x="1" y="30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56"/>
                <p:cNvSpPr/>
                <p:nvPr/>
              </p:nvSpPr>
              <p:spPr>
                <a:xfrm>
                  <a:off x="2873179" y="2215955"/>
                  <a:ext cx="16123" cy="23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442" fill="none" extrusionOk="0">
                      <a:moveTo>
                        <a:pt x="0" y="1"/>
                      </a:moveTo>
                      <a:cubicBezTo>
                        <a:pt x="124" y="129"/>
                        <a:pt x="223" y="280"/>
                        <a:pt x="299" y="44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56"/>
                <p:cNvSpPr/>
                <p:nvPr/>
              </p:nvSpPr>
              <p:spPr>
                <a:xfrm>
                  <a:off x="2981148" y="2281682"/>
                  <a:ext cx="14349" cy="1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323" fill="none" extrusionOk="0">
                      <a:moveTo>
                        <a:pt x="1" y="0"/>
                      </a:moveTo>
                      <a:cubicBezTo>
                        <a:pt x="20" y="143"/>
                        <a:pt x="129" y="271"/>
                        <a:pt x="266" y="32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56"/>
                <p:cNvSpPr/>
                <p:nvPr/>
              </p:nvSpPr>
              <p:spPr>
                <a:xfrm>
                  <a:off x="2927190" y="2223855"/>
                  <a:ext cx="49712" cy="49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930" extrusionOk="0">
                      <a:moveTo>
                        <a:pt x="460" y="1"/>
                      </a:moveTo>
                      <a:cubicBezTo>
                        <a:pt x="204" y="1"/>
                        <a:pt x="0" y="209"/>
                        <a:pt x="0" y="465"/>
                      </a:cubicBezTo>
                      <a:cubicBezTo>
                        <a:pt x="0" y="721"/>
                        <a:pt x="204" y="930"/>
                        <a:pt x="460" y="930"/>
                      </a:cubicBezTo>
                      <a:cubicBezTo>
                        <a:pt x="716" y="930"/>
                        <a:pt x="924" y="721"/>
                        <a:pt x="924" y="465"/>
                      </a:cubicBezTo>
                      <a:cubicBezTo>
                        <a:pt x="924" y="209"/>
                        <a:pt x="716" y="1"/>
                        <a:pt x="460" y="1"/>
                      </a:cubicBezTo>
                      <a:close/>
                    </a:path>
                  </a:pathLst>
                </a:custGeom>
                <a:solidFill>
                  <a:srgbClr val="222221">
                    <a:alpha val="1518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56"/>
                <p:cNvSpPr/>
                <p:nvPr/>
              </p:nvSpPr>
              <p:spPr>
                <a:xfrm>
                  <a:off x="2918753" y="2322687"/>
                  <a:ext cx="64222" cy="4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778" fill="none" extrusionOk="0">
                      <a:moveTo>
                        <a:pt x="1195" y="749"/>
                      </a:moveTo>
                      <a:cubicBezTo>
                        <a:pt x="546" y="778"/>
                        <a:pt x="190" y="427"/>
                        <a:pt x="1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56"/>
                <p:cNvSpPr/>
                <p:nvPr/>
              </p:nvSpPr>
              <p:spPr>
                <a:xfrm>
                  <a:off x="3013501" y="2254434"/>
                  <a:ext cx="21175" cy="36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679" fill="none" extrusionOk="0">
                      <a:moveTo>
                        <a:pt x="394" y="0"/>
                      </a:moveTo>
                      <a:cubicBezTo>
                        <a:pt x="351" y="166"/>
                        <a:pt x="313" y="327"/>
                        <a:pt x="271" y="493"/>
                      </a:cubicBezTo>
                      <a:cubicBezTo>
                        <a:pt x="257" y="550"/>
                        <a:pt x="242" y="607"/>
                        <a:pt x="195" y="640"/>
                      </a:cubicBezTo>
                      <a:cubicBezTo>
                        <a:pt x="138" y="678"/>
                        <a:pt x="67" y="659"/>
                        <a:pt x="1" y="63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56"/>
                <p:cNvSpPr/>
                <p:nvPr/>
              </p:nvSpPr>
              <p:spPr>
                <a:xfrm>
                  <a:off x="3056549" y="2265129"/>
                  <a:ext cx="6664" cy="6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24" extrusionOk="0">
                      <a:moveTo>
                        <a:pt x="62" y="0"/>
                      </a:moveTo>
                      <a:cubicBezTo>
                        <a:pt x="29" y="0"/>
                        <a:pt x="0" y="29"/>
                        <a:pt x="0" y="62"/>
                      </a:cubicBezTo>
                      <a:cubicBezTo>
                        <a:pt x="0" y="95"/>
                        <a:pt x="29" y="124"/>
                        <a:pt x="62" y="124"/>
                      </a:cubicBezTo>
                      <a:cubicBezTo>
                        <a:pt x="95" y="124"/>
                        <a:pt x="124" y="95"/>
                        <a:pt x="124" y="62"/>
                      </a:cubicBezTo>
                      <a:cubicBezTo>
                        <a:pt x="124" y="29"/>
                        <a:pt x="95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56"/>
                <p:cNvSpPr/>
                <p:nvPr/>
              </p:nvSpPr>
              <p:spPr>
                <a:xfrm>
                  <a:off x="3006622" y="2247555"/>
                  <a:ext cx="6449" cy="6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24" extrusionOk="0">
                      <a:moveTo>
                        <a:pt x="58" y="0"/>
                      </a:moveTo>
                      <a:cubicBezTo>
                        <a:pt x="24" y="0"/>
                        <a:pt x="1" y="29"/>
                        <a:pt x="1" y="62"/>
                      </a:cubicBezTo>
                      <a:cubicBezTo>
                        <a:pt x="1" y="95"/>
                        <a:pt x="24" y="124"/>
                        <a:pt x="58" y="124"/>
                      </a:cubicBezTo>
                      <a:cubicBezTo>
                        <a:pt x="95" y="124"/>
                        <a:pt x="119" y="95"/>
                        <a:pt x="119" y="62"/>
                      </a:cubicBezTo>
                      <a:cubicBezTo>
                        <a:pt x="119" y="29"/>
                        <a:pt x="95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56"/>
                <p:cNvSpPr/>
                <p:nvPr/>
              </p:nvSpPr>
              <p:spPr>
                <a:xfrm>
                  <a:off x="2995443" y="2223855"/>
                  <a:ext cx="28537" cy="5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" h="101" fill="none" extrusionOk="0">
                      <a:moveTo>
                        <a:pt x="531" y="100"/>
                      </a:moveTo>
                      <a:cubicBezTo>
                        <a:pt x="360" y="34"/>
                        <a:pt x="180" y="1"/>
                        <a:pt x="0" y="1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56"/>
                <p:cNvSpPr/>
                <p:nvPr/>
              </p:nvSpPr>
              <p:spPr>
                <a:xfrm>
                  <a:off x="3061869" y="2241697"/>
                  <a:ext cx="16875" cy="12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" h="238" fill="none" extrusionOk="0">
                      <a:moveTo>
                        <a:pt x="1" y="0"/>
                      </a:moveTo>
                      <a:cubicBezTo>
                        <a:pt x="119" y="57"/>
                        <a:pt x="224" y="138"/>
                        <a:pt x="314" y="23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56"/>
                <p:cNvSpPr/>
                <p:nvPr/>
              </p:nvSpPr>
              <p:spPr>
                <a:xfrm>
                  <a:off x="3090944" y="2201175"/>
                  <a:ext cx="181112" cy="34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0" h="6475" fill="none" extrusionOk="0">
                      <a:moveTo>
                        <a:pt x="0" y="1"/>
                      </a:moveTo>
                      <a:cubicBezTo>
                        <a:pt x="52" y="873"/>
                        <a:pt x="147" y="1716"/>
                        <a:pt x="578" y="2148"/>
                      </a:cubicBezTo>
                      <a:cubicBezTo>
                        <a:pt x="1005" y="2579"/>
                        <a:pt x="1564" y="2854"/>
                        <a:pt x="2071" y="3185"/>
                      </a:cubicBezTo>
                      <a:cubicBezTo>
                        <a:pt x="2583" y="3517"/>
                        <a:pt x="3076" y="3944"/>
                        <a:pt x="3251" y="4527"/>
                      </a:cubicBezTo>
                      <a:cubicBezTo>
                        <a:pt x="3370" y="4910"/>
                        <a:pt x="3332" y="5342"/>
                        <a:pt x="3152" y="5697"/>
                      </a:cubicBezTo>
                      <a:cubicBezTo>
                        <a:pt x="2972" y="6057"/>
                        <a:pt x="2649" y="6342"/>
                        <a:pt x="2270" y="6474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43434D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56"/>
                <p:cNvSpPr/>
                <p:nvPr/>
              </p:nvSpPr>
              <p:spPr>
                <a:xfrm>
                  <a:off x="2621825" y="2174949"/>
                  <a:ext cx="214218" cy="3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6527" fill="none" extrusionOk="0">
                      <a:moveTo>
                        <a:pt x="3986" y="1"/>
                      </a:moveTo>
                      <a:cubicBezTo>
                        <a:pt x="3915" y="261"/>
                        <a:pt x="3739" y="517"/>
                        <a:pt x="3673" y="778"/>
                      </a:cubicBezTo>
                      <a:cubicBezTo>
                        <a:pt x="3583" y="1105"/>
                        <a:pt x="3497" y="1437"/>
                        <a:pt x="3317" y="1726"/>
                      </a:cubicBezTo>
                      <a:cubicBezTo>
                        <a:pt x="2976" y="2294"/>
                        <a:pt x="2351" y="2617"/>
                        <a:pt x="1763" y="2920"/>
                      </a:cubicBezTo>
                      <a:cubicBezTo>
                        <a:pt x="1175" y="3223"/>
                        <a:pt x="559" y="3569"/>
                        <a:pt x="251" y="4157"/>
                      </a:cubicBezTo>
                      <a:cubicBezTo>
                        <a:pt x="24" y="4588"/>
                        <a:pt x="0" y="5124"/>
                        <a:pt x="190" y="5574"/>
                      </a:cubicBezTo>
                      <a:cubicBezTo>
                        <a:pt x="375" y="6024"/>
                        <a:pt x="773" y="6384"/>
                        <a:pt x="1242" y="6526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43434D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56"/>
                <p:cNvSpPr/>
                <p:nvPr/>
              </p:nvSpPr>
              <p:spPr>
                <a:xfrm>
                  <a:off x="2450387" y="2399754"/>
                  <a:ext cx="905722" cy="614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3" h="11433" extrusionOk="0">
                      <a:moveTo>
                        <a:pt x="2684" y="7834"/>
                      </a:moveTo>
                      <a:cubicBezTo>
                        <a:pt x="2685" y="7834"/>
                        <a:pt x="2688" y="7834"/>
                        <a:pt x="2693" y="7836"/>
                      </a:cubicBezTo>
                      <a:cubicBezTo>
                        <a:pt x="2697" y="7836"/>
                        <a:pt x="2707" y="7840"/>
                        <a:pt x="2716" y="7845"/>
                      </a:cubicBezTo>
                      <a:cubicBezTo>
                        <a:pt x="2695" y="7838"/>
                        <a:pt x="2682" y="7834"/>
                        <a:pt x="2684" y="7834"/>
                      </a:cubicBezTo>
                      <a:close/>
                      <a:moveTo>
                        <a:pt x="10230" y="1"/>
                      </a:moveTo>
                      <a:cubicBezTo>
                        <a:pt x="10164" y="1"/>
                        <a:pt x="10128" y="2"/>
                        <a:pt x="10128" y="2"/>
                      </a:cubicBezTo>
                      <a:cubicBezTo>
                        <a:pt x="9809" y="413"/>
                        <a:pt x="9458" y="547"/>
                        <a:pt x="9136" y="547"/>
                      </a:cubicBezTo>
                      <a:cubicBezTo>
                        <a:pt x="8532" y="547"/>
                        <a:pt x="8029" y="78"/>
                        <a:pt x="8029" y="78"/>
                      </a:cubicBezTo>
                      <a:cubicBezTo>
                        <a:pt x="8029" y="78"/>
                        <a:pt x="5498" y="320"/>
                        <a:pt x="4242" y="1348"/>
                      </a:cubicBezTo>
                      <a:cubicBezTo>
                        <a:pt x="4242" y="1348"/>
                        <a:pt x="3195" y="2196"/>
                        <a:pt x="2749" y="2703"/>
                      </a:cubicBezTo>
                      <a:cubicBezTo>
                        <a:pt x="1333" y="4343"/>
                        <a:pt x="1" y="6698"/>
                        <a:pt x="176" y="8997"/>
                      </a:cubicBezTo>
                      <a:cubicBezTo>
                        <a:pt x="219" y="9821"/>
                        <a:pt x="868" y="10537"/>
                        <a:pt x="1617" y="10774"/>
                      </a:cubicBezTo>
                      <a:cubicBezTo>
                        <a:pt x="2072" y="10930"/>
                        <a:pt x="2418" y="10963"/>
                        <a:pt x="2806" y="10978"/>
                      </a:cubicBezTo>
                      <a:cubicBezTo>
                        <a:pt x="2802" y="11267"/>
                        <a:pt x="2802" y="11433"/>
                        <a:pt x="2802" y="11433"/>
                      </a:cubicBezTo>
                      <a:lnTo>
                        <a:pt x="15165" y="11101"/>
                      </a:lnTo>
                      <a:cubicBezTo>
                        <a:pt x="15165" y="11101"/>
                        <a:pt x="15213" y="10679"/>
                        <a:pt x="15232" y="9982"/>
                      </a:cubicBezTo>
                      <a:lnTo>
                        <a:pt x="16824" y="9921"/>
                      </a:lnTo>
                      <a:cubicBezTo>
                        <a:pt x="16833" y="9708"/>
                        <a:pt x="16838" y="9494"/>
                        <a:pt x="16838" y="9286"/>
                      </a:cubicBezTo>
                      <a:cubicBezTo>
                        <a:pt x="16852" y="8921"/>
                        <a:pt x="16791" y="8371"/>
                        <a:pt x="16758" y="8011"/>
                      </a:cubicBezTo>
                      <a:cubicBezTo>
                        <a:pt x="16715" y="7708"/>
                        <a:pt x="16649" y="7371"/>
                        <a:pt x="16597" y="7068"/>
                      </a:cubicBezTo>
                      <a:cubicBezTo>
                        <a:pt x="16260" y="5528"/>
                        <a:pt x="15639" y="4040"/>
                        <a:pt x="14800" y="2708"/>
                      </a:cubicBezTo>
                      <a:cubicBezTo>
                        <a:pt x="14331" y="1983"/>
                        <a:pt x="13834" y="1277"/>
                        <a:pt x="13109" y="803"/>
                      </a:cubicBezTo>
                      <a:cubicBezTo>
                        <a:pt x="12139" y="53"/>
                        <a:pt x="10633" y="1"/>
                        <a:pt x="10230" y="1"/>
                      </a:cubicBezTo>
                      <a:close/>
                    </a:path>
                  </a:pathLst>
                </a:custGeom>
                <a:solidFill>
                  <a:srgbClr val="78CD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56"/>
                <p:cNvSpPr/>
                <p:nvPr/>
              </p:nvSpPr>
              <p:spPr>
                <a:xfrm>
                  <a:off x="2910638" y="2838991"/>
                  <a:ext cx="127101" cy="11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5" h="2207" extrusionOk="0">
                      <a:moveTo>
                        <a:pt x="851" y="1"/>
                      </a:moveTo>
                      <a:cubicBezTo>
                        <a:pt x="703" y="1"/>
                        <a:pt x="559" y="18"/>
                        <a:pt x="412" y="28"/>
                      </a:cubicBezTo>
                      <a:cubicBezTo>
                        <a:pt x="265" y="32"/>
                        <a:pt x="128" y="37"/>
                        <a:pt x="0" y="42"/>
                      </a:cubicBezTo>
                      <a:lnTo>
                        <a:pt x="0" y="1596"/>
                      </a:lnTo>
                      <a:cubicBezTo>
                        <a:pt x="5" y="1596"/>
                        <a:pt x="14" y="1596"/>
                        <a:pt x="19" y="1591"/>
                      </a:cubicBezTo>
                      <a:cubicBezTo>
                        <a:pt x="365" y="1805"/>
                        <a:pt x="796" y="1957"/>
                        <a:pt x="1210" y="1957"/>
                      </a:cubicBezTo>
                      <a:cubicBezTo>
                        <a:pt x="1341" y="1957"/>
                        <a:pt x="1471" y="1942"/>
                        <a:pt x="1596" y="1909"/>
                      </a:cubicBezTo>
                      <a:lnTo>
                        <a:pt x="1596" y="1909"/>
                      </a:lnTo>
                      <a:cubicBezTo>
                        <a:pt x="1510" y="1940"/>
                        <a:pt x="1492" y="2083"/>
                        <a:pt x="1564" y="2151"/>
                      </a:cubicBezTo>
                      <a:cubicBezTo>
                        <a:pt x="1606" y="2190"/>
                        <a:pt x="1663" y="2206"/>
                        <a:pt x="1721" y="2206"/>
                      </a:cubicBezTo>
                      <a:cubicBezTo>
                        <a:pt x="1768" y="2206"/>
                        <a:pt x="1816" y="2196"/>
                        <a:pt x="1858" y="2179"/>
                      </a:cubicBezTo>
                      <a:cubicBezTo>
                        <a:pt x="2057" y="2099"/>
                        <a:pt x="2189" y="1890"/>
                        <a:pt x="2185" y="1681"/>
                      </a:cubicBezTo>
                      <a:cubicBezTo>
                        <a:pt x="2336" y="1606"/>
                        <a:pt x="2341" y="1260"/>
                        <a:pt x="2322" y="1089"/>
                      </a:cubicBezTo>
                      <a:cubicBezTo>
                        <a:pt x="2308" y="923"/>
                        <a:pt x="2365" y="890"/>
                        <a:pt x="2265" y="753"/>
                      </a:cubicBezTo>
                      <a:cubicBezTo>
                        <a:pt x="2166" y="620"/>
                        <a:pt x="2118" y="573"/>
                        <a:pt x="1943" y="511"/>
                      </a:cubicBezTo>
                      <a:cubicBezTo>
                        <a:pt x="1844" y="402"/>
                        <a:pt x="1479" y="137"/>
                        <a:pt x="1336" y="84"/>
                      </a:cubicBezTo>
                      <a:cubicBezTo>
                        <a:pt x="1163" y="19"/>
                        <a:pt x="1004" y="1"/>
                        <a:pt x="851" y="1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56"/>
                <p:cNvSpPr/>
                <p:nvPr/>
              </p:nvSpPr>
              <p:spPr>
                <a:xfrm>
                  <a:off x="3008664" y="2913263"/>
                  <a:ext cx="16875" cy="14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" h="262" fill="none" extrusionOk="0">
                      <a:moveTo>
                        <a:pt x="313" y="262"/>
                      </a:moveTo>
                      <a:cubicBezTo>
                        <a:pt x="233" y="153"/>
                        <a:pt x="124" y="63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56"/>
                <p:cNvSpPr/>
                <p:nvPr/>
              </p:nvSpPr>
              <p:spPr>
                <a:xfrm>
                  <a:off x="2997486" y="2935459"/>
                  <a:ext cx="7900" cy="6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124" fill="none" extrusionOk="0">
                      <a:moveTo>
                        <a:pt x="147" y="0"/>
                      </a:moveTo>
                      <a:cubicBezTo>
                        <a:pt x="90" y="33"/>
                        <a:pt x="43" y="71"/>
                        <a:pt x="0" y="12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56"/>
                <p:cNvSpPr/>
                <p:nvPr/>
              </p:nvSpPr>
              <p:spPr>
                <a:xfrm>
                  <a:off x="3011459" y="2887037"/>
                  <a:ext cx="24023" cy="10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96" fill="none" extrusionOk="0">
                      <a:moveTo>
                        <a:pt x="446" y="195"/>
                      </a:moveTo>
                      <a:cubicBezTo>
                        <a:pt x="313" y="100"/>
                        <a:pt x="162" y="34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56"/>
                <p:cNvSpPr/>
                <p:nvPr/>
              </p:nvSpPr>
              <p:spPr>
                <a:xfrm>
                  <a:off x="2999259" y="2864412"/>
                  <a:ext cx="15854" cy="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38" fill="none" extrusionOk="0">
                      <a:moveTo>
                        <a:pt x="294" y="38"/>
                      </a:moveTo>
                      <a:cubicBezTo>
                        <a:pt x="199" y="10"/>
                        <a:pt x="100" y="0"/>
                        <a:pt x="0" y="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56"/>
                <p:cNvSpPr/>
                <p:nvPr/>
              </p:nvSpPr>
              <p:spPr>
                <a:xfrm>
                  <a:off x="2601188" y="2783905"/>
                  <a:ext cx="310524" cy="20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8" h="3830" fill="none" extrusionOk="0">
                      <a:moveTo>
                        <a:pt x="370" y="1"/>
                      </a:moveTo>
                      <a:lnTo>
                        <a:pt x="5711" y="470"/>
                      </a:lnTo>
                      <a:lnTo>
                        <a:pt x="5777" y="3071"/>
                      </a:lnTo>
                      <a:lnTo>
                        <a:pt x="0" y="383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56"/>
                <p:cNvSpPr/>
                <p:nvPr/>
              </p:nvSpPr>
              <p:spPr>
                <a:xfrm>
                  <a:off x="2663852" y="2645088"/>
                  <a:ext cx="65243" cy="1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" h="2584" fill="none" extrusionOk="0">
                      <a:moveTo>
                        <a:pt x="1213" y="1"/>
                      </a:moveTo>
                      <a:lnTo>
                        <a:pt x="0" y="258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56"/>
                <p:cNvSpPr/>
                <p:nvPr/>
              </p:nvSpPr>
              <p:spPr>
                <a:xfrm>
                  <a:off x="3126306" y="2645088"/>
                  <a:ext cx="25044" cy="87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1632" fill="none" extrusionOk="0">
                      <a:moveTo>
                        <a:pt x="1" y="1"/>
                      </a:moveTo>
                      <a:lnTo>
                        <a:pt x="465" y="163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36" name="Google Shape;2236;p56"/>
                <p:cNvGrpSpPr/>
                <p:nvPr/>
              </p:nvGrpSpPr>
              <p:grpSpPr>
                <a:xfrm>
                  <a:off x="2512782" y="2442640"/>
                  <a:ext cx="746806" cy="504803"/>
                  <a:chOff x="2512782" y="2442640"/>
                  <a:chExt cx="746806" cy="504803"/>
                </a:xfrm>
              </p:grpSpPr>
              <p:sp>
                <p:nvSpPr>
                  <p:cNvPr id="2237" name="Google Shape;2237;p56"/>
                  <p:cNvSpPr/>
                  <p:nvPr/>
                </p:nvSpPr>
                <p:spPr>
                  <a:xfrm>
                    <a:off x="3107228" y="2453066"/>
                    <a:ext cx="10265" cy="15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" h="295" fill="none" extrusionOk="0">
                        <a:moveTo>
                          <a:pt x="190" y="1"/>
                        </a:moveTo>
                        <a:cubicBezTo>
                          <a:pt x="124" y="96"/>
                          <a:pt x="62" y="195"/>
                          <a:pt x="1" y="295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8" name="Google Shape;2238;p56"/>
                  <p:cNvSpPr/>
                  <p:nvPr/>
                </p:nvSpPr>
                <p:spPr>
                  <a:xfrm>
                    <a:off x="3028764" y="2550609"/>
                    <a:ext cx="11286" cy="199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" h="371" fill="none" extrusionOk="0">
                        <a:moveTo>
                          <a:pt x="1" y="1"/>
                        </a:moveTo>
                        <a:cubicBezTo>
                          <a:pt x="72" y="124"/>
                          <a:pt x="138" y="247"/>
                          <a:pt x="209" y="37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9" name="Google Shape;2239;p56"/>
                  <p:cNvSpPr/>
                  <p:nvPr/>
                </p:nvSpPr>
                <p:spPr>
                  <a:xfrm>
                    <a:off x="2891022" y="2493588"/>
                    <a:ext cx="16338" cy="17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323" fill="none" extrusionOk="0">
                        <a:moveTo>
                          <a:pt x="303" y="0"/>
                        </a:moveTo>
                        <a:lnTo>
                          <a:pt x="0" y="322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0" name="Google Shape;2240;p56"/>
                  <p:cNvSpPr/>
                  <p:nvPr/>
                </p:nvSpPr>
                <p:spPr>
                  <a:xfrm>
                    <a:off x="2858400" y="2649925"/>
                    <a:ext cx="4138" cy="22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" h="414" fill="none" extrusionOk="0">
                        <a:moveTo>
                          <a:pt x="76" y="1"/>
                        </a:moveTo>
                        <a:cubicBezTo>
                          <a:pt x="53" y="138"/>
                          <a:pt x="29" y="276"/>
                          <a:pt x="1" y="41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1" name="Google Shape;2241;p56"/>
                  <p:cNvSpPr/>
                  <p:nvPr/>
                </p:nvSpPr>
                <p:spPr>
                  <a:xfrm>
                    <a:off x="2957985" y="2751552"/>
                    <a:ext cx="16338" cy="6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120" fill="none" extrusionOk="0">
                        <a:moveTo>
                          <a:pt x="1" y="1"/>
                        </a:moveTo>
                        <a:cubicBezTo>
                          <a:pt x="110" y="10"/>
                          <a:pt x="214" y="53"/>
                          <a:pt x="304" y="119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2" name="Google Shape;2242;p56"/>
                  <p:cNvSpPr/>
                  <p:nvPr/>
                </p:nvSpPr>
                <p:spPr>
                  <a:xfrm>
                    <a:off x="3154091" y="2574310"/>
                    <a:ext cx="17359" cy="26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484" fill="none" extrusionOk="0">
                        <a:moveTo>
                          <a:pt x="323" y="0"/>
                        </a:moveTo>
                        <a:cubicBezTo>
                          <a:pt x="214" y="162"/>
                          <a:pt x="109" y="323"/>
                          <a:pt x="0" y="48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3" name="Google Shape;2243;p56"/>
                  <p:cNvSpPr/>
                  <p:nvPr/>
                </p:nvSpPr>
                <p:spPr>
                  <a:xfrm>
                    <a:off x="3076165" y="2706731"/>
                    <a:ext cx="7416" cy="189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352" fill="none" extrusionOk="0">
                        <a:moveTo>
                          <a:pt x="0" y="1"/>
                        </a:moveTo>
                        <a:cubicBezTo>
                          <a:pt x="48" y="119"/>
                          <a:pt x="90" y="233"/>
                          <a:pt x="138" y="35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4" name="Google Shape;2244;p56"/>
                  <p:cNvSpPr/>
                  <p:nvPr/>
                </p:nvSpPr>
                <p:spPr>
                  <a:xfrm>
                    <a:off x="3249592" y="2644873"/>
                    <a:ext cx="9996" cy="16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" h="304" fill="none" extrusionOk="0">
                        <a:moveTo>
                          <a:pt x="185" y="0"/>
                        </a:moveTo>
                        <a:cubicBezTo>
                          <a:pt x="95" y="81"/>
                          <a:pt x="29" y="185"/>
                          <a:pt x="1" y="30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5" name="Google Shape;2245;p56"/>
                  <p:cNvSpPr/>
                  <p:nvPr/>
                </p:nvSpPr>
                <p:spPr>
                  <a:xfrm>
                    <a:off x="2803421" y="2738063"/>
                    <a:ext cx="3332" cy="20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" h="390" fill="none" extrusionOk="0">
                        <a:moveTo>
                          <a:pt x="38" y="1"/>
                        </a:moveTo>
                        <a:cubicBezTo>
                          <a:pt x="0" y="129"/>
                          <a:pt x="9" y="266"/>
                          <a:pt x="62" y="389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6" name="Google Shape;2246;p56"/>
                  <p:cNvSpPr/>
                  <p:nvPr/>
                </p:nvSpPr>
                <p:spPr>
                  <a:xfrm>
                    <a:off x="3048648" y="2828458"/>
                    <a:ext cx="5159" cy="25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" h="466" fill="none" extrusionOk="0">
                        <a:moveTo>
                          <a:pt x="95" y="1"/>
                        </a:moveTo>
                        <a:cubicBezTo>
                          <a:pt x="62" y="157"/>
                          <a:pt x="34" y="309"/>
                          <a:pt x="1" y="465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7" name="Google Shape;2247;p56"/>
                  <p:cNvSpPr/>
                  <p:nvPr/>
                </p:nvSpPr>
                <p:spPr>
                  <a:xfrm>
                    <a:off x="2754247" y="2550878"/>
                    <a:ext cx="11501" cy="22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" h="413" fill="none" extrusionOk="0">
                        <a:moveTo>
                          <a:pt x="0" y="0"/>
                        </a:moveTo>
                        <a:cubicBezTo>
                          <a:pt x="71" y="138"/>
                          <a:pt x="143" y="275"/>
                          <a:pt x="214" y="41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8" name="Google Shape;2248;p56"/>
                  <p:cNvSpPr/>
                  <p:nvPr/>
                </p:nvSpPr>
                <p:spPr>
                  <a:xfrm>
                    <a:off x="2967927" y="2626279"/>
                    <a:ext cx="1344" cy="273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" h="508" fill="none" extrusionOk="0">
                        <a:moveTo>
                          <a:pt x="24" y="0"/>
                        </a:moveTo>
                        <a:cubicBezTo>
                          <a:pt x="19" y="171"/>
                          <a:pt x="10" y="341"/>
                          <a:pt x="0" y="50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9" name="Google Shape;2249;p56"/>
                  <p:cNvSpPr/>
                  <p:nvPr/>
                </p:nvSpPr>
                <p:spPr>
                  <a:xfrm>
                    <a:off x="2784558" y="2442640"/>
                    <a:ext cx="22196" cy="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" h="167" fill="none" extrusionOk="0">
                        <a:moveTo>
                          <a:pt x="413" y="0"/>
                        </a:moveTo>
                        <a:cubicBezTo>
                          <a:pt x="299" y="105"/>
                          <a:pt x="152" y="162"/>
                          <a:pt x="0" y="16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0" name="Google Shape;2250;p56"/>
                  <p:cNvSpPr/>
                  <p:nvPr/>
                </p:nvSpPr>
                <p:spPr>
                  <a:xfrm>
                    <a:off x="2612152" y="2576620"/>
                    <a:ext cx="9942" cy="15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" h="280" fill="none" extrusionOk="0">
                        <a:moveTo>
                          <a:pt x="0" y="0"/>
                        </a:moveTo>
                        <a:lnTo>
                          <a:pt x="185" y="28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1" name="Google Shape;2251;p56"/>
                  <p:cNvSpPr/>
                  <p:nvPr/>
                </p:nvSpPr>
                <p:spPr>
                  <a:xfrm>
                    <a:off x="2628167" y="2689695"/>
                    <a:ext cx="17359" cy="17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323" fill="none" extrusionOk="0">
                        <a:moveTo>
                          <a:pt x="323" y="0"/>
                        </a:moveTo>
                        <a:cubicBezTo>
                          <a:pt x="195" y="81"/>
                          <a:pt x="81" y="190"/>
                          <a:pt x="1" y="322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2" name="Google Shape;2252;p56"/>
                  <p:cNvSpPr/>
                  <p:nvPr/>
                </p:nvSpPr>
                <p:spPr>
                  <a:xfrm>
                    <a:off x="2521488" y="2723015"/>
                    <a:ext cx="7416" cy="212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395" fill="none" extrusionOk="0">
                        <a:moveTo>
                          <a:pt x="0" y="1"/>
                        </a:moveTo>
                        <a:cubicBezTo>
                          <a:pt x="76" y="119"/>
                          <a:pt x="123" y="257"/>
                          <a:pt x="137" y="39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3" name="Google Shape;2253;p56"/>
                  <p:cNvSpPr/>
                  <p:nvPr/>
                </p:nvSpPr>
                <p:spPr>
                  <a:xfrm>
                    <a:off x="2561204" y="2811153"/>
                    <a:ext cx="2580" cy="22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18" fill="none" extrusionOk="0">
                        <a:moveTo>
                          <a:pt x="48" y="1"/>
                        </a:moveTo>
                        <a:cubicBezTo>
                          <a:pt x="29" y="138"/>
                          <a:pt x="15" y="275"/>
                          <a:pt x="0" y="418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4" name="Google Shape;2254;p56"/>
                  <p:cNvSpPr/>
                  <p:nvPr/>
                </p:nvSpPr>
                <p:spPr>
                  <a:xfrm>
                    <a:off x="2512782" y="2911490"/>
                    <a:ext cx="19938" cy="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" h="167" fill="none" extrusionOk="0">
                        <a:moveTo>
                          <a:pt x="1" y="167"/>
                        </a:moveTo>
                        <a:cubicBezTo>
                          <a:pt x="124" y="110"/>
                          <a:pt x="247" y="58"/>
                          <a:pt x="371" y="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5" name="Google Shape;2255;p56"/>
                  <p:cNvSpPr/>
                  <p:nvPr/>
                </p:nvSpPr>
                <p:spPr>
                  <a:xfrm>
                    <a:off x="2656704" y="2878116"/>
                    <a:ext cx="2580" cy="23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37" fill="none" extrusionOk="0">
                        <a:moveTo>
                          <a:pt x="48" y="1"/>
                        </a:moveTo>
                        <a:cubicBezTo>
                          <a:pt x="29" y="148"/>
                          <a:pt x="15" y="295"/>
                          <a:pt x="0" y="43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6" name="Google Shape;2256;p56"/>
                  <p:cNvSpPr/>
                  <p:nvPr/>
                </p:nvSpPr>
                <p:spPr>
                  <a:xfrm>
                    <a:off x="2748389" y="2837164"/>
                    <a:ext cx="13812" cy="15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" h="280" fill="none" extrusionOk="0">
                        <a:moveTo>
                          <a:pt x="0" y="0"/>
                        </a:moveTo>
                        <a:lnTo>
                          <a:pt x="256" y="28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7" name="Google Shape;2257;p56"/>
                  <p:cNvSpPr/>
                  <p:nvPr/>
                </p:nvSpPr>
                <p:spPr>
                  <a:xfrm>
                    <a:off x="2775636" y="2926269"/>
                    <a:ext cx="16123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94" fill="none" extrusionOk="0">
                        <a:moveTo>
                          <a:pt x="299" y="1"/>
                        </a:moveTo>
                        <a:cubicBezTo>
                          <a:pt x="200" y="133"/>
                          <a:pt x="100" y="266"/>
                          <a:pt x="0" y="39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8" name="Google Shape;2258;p56"/>
                  <p:cNvSpPr/>
                  <p:nvPr/>
                </p:nvSpPr>
                <p:spPr>
                  <a:xfrm>
                    <a:off x="2855122" y="2843506"/>
                    <a:ext cx="11232" cy="16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00" fill="none" extrusionOk="0">
                        <a:moveTo>
                          <a:pt x="0" y="0"/>
                        </a:moveTo>
                        <a:lnTo>
                          <a:pt x="209" y="299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59" name="Google Shape;2259;p56"/>
                <p:cNvGrpSpPr/>
                <p:nvPr/>
              </p:nvGrpSpPr>
              <p:grpSpPr>
                <a:xfrm>
                  <a:off x="2807989" y="2690178"/>
                  <a:ext cx="752395" cy="324551"/>
                  <a:chOff x="2807989" y="2690178"/>
                  <a:chExt cx="752395" cy="324551"/>
                </a:xfrm>
              </p:grpSpPr>
              <p:sp>
                <p:nvSpPr>
                  <p:cNvPr id="2260" name="Google Shape;2260;p56"/>
                  <p:cNvSpPr/>
                  <p:nvPr/>
                </p:nvSpPr>
                <p:spPr>
                  <a:xfrm>
                    <a:off x="3019627" y="2690178"/>
                    <a:ext cx="540757" cy="287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5347" extrusionOk="0">
                        <a:moveTo>
                          <a:pt x="2678" y="1"/>
                        </a:moveTo>
                        <a:lnTo>
                          <a:pt x="0" y="5346"/>
                        </a:lnTo>
                        <a:lnTo>
                          <a:pt x="7379" y="5346"/>
                        </a:lnTo>
                        <a:lnTo>
                          <a:pt x="1006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1" name="Google Shape;2261;p56"/>
                  <p:cNvSpPr/>
                  <p:nvPr/>
                </p:nvSpPr>
                <p:spPr>
                  <a:xfrm>
                    <a:off x="2807989" y="2977486"/>
                    <a:ext cx="608204" cy="37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7" h="693" extrusionOk="0">
                        <a:moveTo>
                          <a:pt x="0" y="0"/>
                        </a:moveTo>
                        <a:cubicBezTo>
                          <a:pt x="0" y="384"/>
                          <a:pt x="308" y="692"/>
                          <a:pt x="692" y="692"/>
                        </a:cubicBezTo>
                        <a:lnTo>
                          <a:pt x="10625" y="692"/>
                        </a:lnTo>
                        <a:cubicBezTo>
                          <a:pt x="10625" y="692"/>
                          <a:pt x="11037" y="536"/>
                          <a:pt x="1131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2" name="Google Shape;2262;p56"/>
                  <p:cNvSpPr/>
                  <p:nvPr/>
                </p:nvSpPr>
                <p:spPr>
                  <a:xfrm>
                    <a:off x="2989800" y="2980764"/>
                    <a:ext cx="27086" cy="3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" h="608" fill="none" extrusionOk="0">
                        <a:moveTo>
                          <a:pt x="1" y="607"/>
                        </a:moveTo>
                        <a:cubicBezTo>
                          <a:pt x="276" y="532"/>
                          <a:pt x="480" y="290"/>
                          <a:pt x="503" y="1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3" name="Google Shape;2263;p56"/>
                  <p:cNvSpPr/>
                  <p:nvPr/>
                </p:nvSpPr>
                <p:spPr>
                  <a:xfrm>
                    <a:off x="3275066" y="2816258"/>
                    <a:ext cx="45144" cy="45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0" h="840" extrusionOk="0">
                        <a:moveTo>
                          <a:pt x="417" y="0"/>
                        </a:moveTo>
                        <a:cubicBezTo>
                          <a:pt x="185" y="0"/>
                          <a:pt x="0" y="190"/>
                          <a:pt x="0" y="417"/>
                        </a:cubicBezTo>
                        <a:cubicBezTo>
                          <a:pt x="0" y="650"/>
                          <a:pt x="185" y="839"/>
                          <a:pt x="417" y="839"/>
                        </a:cubicBezTo>
                        <a:cubicBezTo>
                          <a:pt x="650" y="839"/>
                          <a:pt x="839" y="650"/>
                          <a:pt x="839" y="417"/>
                        </a:cubicBezTo>
                        <a:cubicBezTo>
                          <a:pt x="839" y="190"/>
                          <a:pt x="650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264" name="Google Shape;2264;p56"/>
              <p:cNvSpPr/>
              <p:nvPr/>
            </p:nvSpPr>
            <p:spPr>
              <a:xfrm>
                <a:off x="915179" y="4121986"/>
                <a:ext cx="2825996" cy="54"/>
              </a:xfrm>
              <a:custGeom>
                <a:avLst/>
                <a:gdLst/>
                <a:ahLst/>
                <a:cxnLst/>
                <a:rect l="l" t="t" r="r" b="b"/>
                <a:pathLst>
                  <a:path w="52584" h="1" fill="none" extrusionOk="0">
                    <a:moveTo>
                      <a:pt x="5258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5" name="Google Shape;2265;p56"/>
            <p:cNvGrpSpPr/>
            <p:nvPr/>
          </p:nvGrpSpPr>
          <p:grpSpPr>
            <a:xfrm rot="-5400000">
              <a:off x="755839" y="1072367"/>
              <a:ext cx="315666" cy="279859"/>
              <a:chOff x="668189" y="4388392"/>
              <a:chExt cx="315666" cy="279859"/>
            </a:xfrm>
          </p:grpSpPr>
          <p:sp>
            <p:nvSpPr>
              <p:cNvPr id="2266" name="Google Shape;2266;p56"/>
              <p:cNvSpPr/>
              <p:nvPr/>
            </p:nvSpPr>
            <p:spPr>
              <a:xfrm flipH="1">
                <a:off x="864810" y="4388392"/>
                <a:ext cx="119045" cy="119346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56"/>
              <p:cNvSpPr/>
              <p:nvPr/>
            </p:nvSpPr>
            <p:spPr>
              <a:xfrm flipH="1">
                <a:off x="668189" y="4402925"/>
                <a:ext cx="90072" cy="903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56"/>
              <p:cNvSpPr/>
              <p:nvPr/>
            </p:nvSpPr>
            <p:spPr>
              <a:xfrm flipH="1">
                <a:off x="713225" y="4548900"/>
                <a:ext cx="119050" cy="119351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2099FC84-9DD0-2C3F-C708-7E28BBF872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rtual Learning School Center by Slidesgo">
  <a:themeElements>
    <a:clrScheme name="Simple Light">
      <a:dk1>
        <a:srgbClr val="313642"/>
      </a:dk1>
      <a:lt1>
        <a:srgbClr val="FFFFFF"/>
      </a:lt1>
      <a:dk2>
        <a:srgbClr val="F8F8F8"/>
      </a:dk2>
      <a:lt2>
        <a:srgbClr val="E06F5B"/>
      </a:lt2>
      <a:accent1>
        <a:srgbClr val="78CD72"/>
      </a:accent1>
      <a:accent2>
        <a:srgbClr val="857FF0"/>
      </a:accent2>
      <a:accent3>
        <a:srgbClr val="E8C245"/>
      </a:accent3>
      <a:accent4>
        <a:srgbClr val="595959"/>
      </a:accent4>
      <a:accent5>
        <a:srgbClr val="FFFFFF"/>
      </a:accent5>
      <a:accent6>
        <a:srgbClr val="FFFFFF"/>
      </a:accent6>
      <a:hlink>
        <a:srgbClr val="3136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278</Words>
  <Application>Microsoft Office PowerPoint</Application>
  <PresentationFormat>On-screen Show (16:9)</PresentationFormat>
  <Paragraphs>59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DM Sans</vt:lpstr>
      <vt:lpstr>Quicksand</vt:lpstr>
      <vt:lpstr>Arial Unicode MS</vt:lpstr>
      <vt:lpstr>Consolas</vt:lpstr>
      <vt:lpstr>Calibri Light</vt:lpstr>
      <vt:lpstr>Virtual Learning School Center by Slidesgo</vt:lpstr>
      <vt:lpstr>Python Kids</vt:lpstr>
      <vt:lpstr>Function </vt:lpstr>
      <vt:lpstr>Function with argument </vt:lpstr>
      <vt:lpstr>Let’s sum with function </vt:lpstr>
      <vt:lpstr>Let’s find rectangle with function </vt:lpstr>
      <vt:lpstr>Using **kwargs (Keyword Arguments)</vt:lpstr>
      <vt:lpstr>Anonymous Function</vt:lpstr>
      <vt:lpstr>Why Use Functions?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Kids</dc:title>
  <cp:lastModifiedBy>E15</cp:lastModifiedBy>
  <cp:revision>42</cp:revision>
  <dcterms:modified xsi:type="dcterms:W3CDTF">2025-02-24T04:32:12Z</dcterms:modified>
</cp:coreProperties>
</file>