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5275" r:id="rId2"/>
    <p:sldId id="5276" r:id="rId3"/>
    <p:sldId id="5277" r:id="rId4"/>
    <p:sldId id="5278" r:id="rId5"/>
    <p:sldId id="5279" r:id="rId6"/>
    <p:sldId id="5280" r:id="rId7"/>
    <p:sldId id="5281" r:id="rId8"/>
    <p:sldId id="5282" r:id="rId9"/>
    <p:sldId id="5283" r:id="rId10"/>
    <p:sldId id="5284" r:id="rId11"/>
    <p:sldId id="5285" r:id="rId12"/>
    <p:sldId id="5286" r:id="rId13"/>
    <p:sldId id="5287" r:id="rId14"/>
    <p:sldId id="5288" r:id="rId15"/>
    <p:sldId id="5289" r:id="rId16"/>
    <p:sldId id="5290" r:id="rId17"/>
    <p:sldId id="5292" r:id="rId18"/>
    <p:sldId id="5291" r:id="rId19"/>
    <p:sldId id="5293" r:id="rId20"/>
    <p:sldId id="5294" r:id="rId21"/>
    <p:sldId id="5295" r:id="rId22"/>
    <p:sldId id="5296" r:id="rId23"/>
    <p:sldId id="5297" r:id="rId24"/>
    <p:sldId id="5298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C5"/>
    <a:srgbClr val="3A86FF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3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2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27-Feb-25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What is </a:t>
            </a:r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Matplot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a low level graph plotting library in python that serves as a visualization utility.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was created by John D. Hunter.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open source and we can use it freely.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Matplotlib</a:t>
            </a:r>
            <a:r>
              <a:rPr lang="en-US" sz="2400" dirty="0"/>
              <a:t> is mostly written in python, a few segments are written in C, Objective-C and </a:t>
            </a:r>
            <a:r>
              <a:rPr lang="en-US" sz="2400" dirty="0" err="1"/>
              <a:t>Javascript</a:t>
            </a:r>
            <a:r>
              <a:rPr lang="en-US" sz="2400" dirty="0"/>
              <a:t> for Platform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Scatter Plots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573095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68" y="1626437"/>
            <a:ext cx="4571764" cy="34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ColorMap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br>
              <a:rPr lang="en-US" dirty="0"/>
            </a:br>
            <a:r>
              <a:rPr lang="en-US" dirty="0"/>
              <a:t>colors = </a:t>
            </a:r>
            <a:r>
              <a:rPr lang="en-US" dirty="0" err="1"/>
              <a:t>np.array</a:t>
            </a:r>
            <a:r>
              <a:rPr lang="en-US" dirty="0"/>
              <a:t>([0, 10, 20, 30, 40, 45, 50, 55, 60, 70, 80, 90, 100])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y, c=colors,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viridis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plt.colorbar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5869172" cy="4093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3" y="1527499"/>
            <a:ext cx="4844537" cy="36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Alpha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br>
              <a:rPr lang="en-US" dirty="0"/>
            </a:br>
            <a:r>
              <a:rPr lang="en-US" dirty="0"/>
              <a:t>sizes = </a:t>
            </a:r>
            <a:r>
              <a:rPr lang="en-US" dirty="0" err="1"/>
              <a:t>np.array</a:t>
            </a:r>
            <a:r>
              <a:rPr lang="en-US" dirty="0"/>
              <a:t>([20,50,100,200,500,1000,60,90,10,300,600,800,75])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 y, s=sizes, alpha=0.5)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211789" cy="348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58" y="1517228"/>
            <a:ext cx="5331284" cy="39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Use the Alpha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br>
              <a:rPr lang="en-US" dirty="0"/>
            </a:br>
            <a:r>
              <a:rPr lang="en-US" dirty="0"/>
              <a:t>colors = </a:t>
            </a:r>
            <a:r>
              <a:rPr lang="en-US" dirty="0" err="1"/>
              <a:t>np.random.randint</a:t>
            </a:r>
            <a:r>
              <a:rPr lang="en-US" dirty="0"/>
              <a:t>(100, size=(100))</a:t>
            </a:r>
            <a:br>
              <a:rPr lang="en-US" dirty="0"/>
            </a:br>
            <a:r>
              <a:rPr lang="en-US" dirty="0"/>
              <a:t>sizes = 10 * </a:t>
            </a:r>
            <a:r>
              <a:rPr lang="en-US" dirty="0" err="1"/>
              <a:t>np.random.randint</a:t>
            </a:r>
            <a:r>
              <a:rPr lang="en-US" dirty="0"/>
              <a:t>(100, size=(100))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y, c=colors, s=sizes, alpha=0.5,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nipy_spectral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plt.colorbar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211789" cy="4253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97" y="1575584"/>
            <a:ext cx="5115405" cy="39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Bars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27" y="1752180"/>
            <a:ext cx="4717575" cy="34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Horizontal Bars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plt.barh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749" y="1766050"/>
            <a:ext cx="4862667" cy="36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Bar Color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color = "red")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82" y="1615805"/>
            <a:ext cx="5175114" cy="37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Bar Color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color = "</a:t>
            </a:r>
            <a:r>
              <a:rPr lang="en-US" dirty="0" err="1"/>
              <a:t>hotpink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18" y="1690309"/>
            <a:ext cx="4958898" cy="37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Width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 "B", "C", "D"])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plt.bar</a:t>
            </a:r>
            <a:r>
              <a:rPr lang="en-US" dirty="0"/>
              <a:t>(x, y, width = 0.1)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04" y="1840005"/>
            <a:ext cx="4572468" cy="34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Pie Charts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3817089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04" y="2000774"/>
            <a:ext cx="4322251" cy="29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Installation of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Matplotlib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6" y="1988361"/>
            <a:ext cx="8307097" cy="15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Creating Pie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Charts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4455043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79" y="1460693"/>
            <a:ext cx="4748121" cy="36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Start Angle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, </a:t>
            </a:r>
            <a:r>
              <a:rPr lang="en-US" dirty="0" err="1"/>
              <a:t>startangle</a:t>
            </a:r>
            <a:r>
              <a:rPr lang="en-US" dirty="0"/>
              <a:t> = 90)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4455043" cy="2743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2" y="1444515"/>
            <a:ext cx="2328491" cy="2079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541" y="2829354"/>
            <a:ext cx="4422259" cy="34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Explode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br>
              <a:rPr lang="en-US" dirty="0"/>
            </a:br>
            <a:r>
              <a:rPr lang="en-US" dirty="0" err="1"/>
              <a:t>myexplode</a:t>
            </a:r>
            <a:r>
              <a:rPr lang="en-US" dirty="0"/>
              <a:t> = [0.2, 0, 0, 0]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 labels = </a:t>
            </a:r>
            <a:r>
              <a:rPr lang="en-US" dirty="0" err="1"/>
              <a:t>mylabels</a:t>
            </a:r>
            <a:r>
              <a:rPr lang="en-US" dirty="0"/>
              <a:t>, explode = </a:t>
            </a:r>
            <a:r>
              <a:rPr lang="en-US" dirty="0" err="1"/>
              <a:t>myexplode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90" y="1688865"/>
            <a:ext cx="4094218" cy="35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Colors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br>
              <a:rPr lang="en-US" dirty="0"/>
            </a:br>
            <a:r>
              <a:rPr lang="en-US" dirty="0" err="1"/>
              <a:t>mycolors</a:t>
            </a:r>
            <a:r>
              <a:rPr lang="en-US" dirty="0"/>
              <a:t> = ["black", "</a:t>
            </a:r>
            <a:r>
              <a:rPr lang="en-US" dirty="0" err="1"/>
              <a:t>hotpink</a:t>
            </a:r>
            <a:r>
              <a:rPr lang="en-US" dirty="0"/>
              <a:t>", "b", "#4CAF50"]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 labels = </a:t>
            </a:r>
            <a:r>
              <a:rPr lang="en-US" dirty="0" err="1"/>
              <a:t>mylabels</a:t>
            </a:r>
            <a:r>
              <a:rPr lang="en-US" dirty="0"/>
              <a:t>, colors = </a:t>
            </a:r>
            <a:r>
              <a:rPr lang="en-US" dirty="0" err="1"/>
              <a:t>mycolors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39" y="1860697"/>
            <a:ext cx="3619222" cy="2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Legend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49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([35, 25, 25, 15])</a:t>
            </a:r>
            <a:br>
              <a:rPr lang="en-US" dirty="0"/>
            </a:br>
            <a:r>
              <a:rPr lang="en-US" dirty="0" err="1"/>
              <a:t>mylabels</a:t>
            </a:r>
            <a:r>
              <a:rPr lang="en-US" dirty="0"/>
              <a:t> = ["Apples", "Bananas", "Cherries", "Dates"]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plt.pie</a:t>
            </a:r>
            <a:r>
              <a:rPr lang="en-US" dirty="0"/>
              <a:t>(y, labels = </a:t>
            </a:r>
            <a:r>
              <a:rPr lang="en-US" dirty="0" err="1"/>
              <a:t>mylabels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plt.legend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5039834" cy="31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03" y="2318514"/>
            <a:ext cx="3657575" cy="28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3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285461" cy="234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 6])</a:t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 250])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xpoints</a:t>
            </a:r>
            <a:r>
              <a:rPr lang="en-US" dirty="0"/>
              <a:t>, </a:t>
            </a:r>
            <a:r>
              <a:rPr lang="en-US" dirty="0" err="1"/>
              <a:t>ypoints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508744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88" y="1746925"/>
            <a:ext cx="5194628" cy="3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</a:t>
            </a:r>
            <a:r>
              <a:rPr lang="en-US" dirty="0" err="1"/>
              <a:t>linestyle</a:t>
            </a:r>
            <a:r>
              <a:rPr lang="en-US" dirty="0"/>
              <a:t> = 'dotted')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87" y="1461906"/>
            <a:ext cx="5292163" cy="40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color = 'r')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13" y="1567344"/>
            <a:ext cx="4804940" cy="37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Line Chart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linewidth = '20.5')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848986" cy="2583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71" y="1330265"/>
            <a:ext cx="5571460" cy="43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Multi Line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1" y="1977655"/>
            <a:ext cx="3519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y1 = </a:t>
            </a:r>
            <a:r>
              <a:rPr lang="en-US" dirty="0" err="1"/>
              <a:t>np.array</a:t>
            </a:r>
            <a:r>
              <a:rPr lang="en-US" dirty="0"/>
              <a:t>([3, 8, 1, 10])</a:t>
            </a:r>
            <a:br>
              <a:rPr lang="en-US" dirty="0"/>
            </a:br>
            <a:r>
              <a:rPr lang="en-US" dirty="0"/>
              <a:t>y2 = </a:t>
            </a:r>
            <a:r>
              <a:rPr lang="en-US" dirty="0" err="1"/>
              <a:t>np.array</a:t>
            </a:r>
            <a:r>
              <a:rPr lang="en-US" dirty="0"/>
              <a:t>([6, 2, 7, 11])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(y1)</a:t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(y2)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8"/>
            <a:ext cx="3476846" cy="3359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2" y="1770294"/>
            <a:ext cx="5058649" cy="38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Matplotlib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Labels and Title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([80, 85, 90, 95, 100, 105, 110, 115, 120, 125])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([240, 250, 260, 270, 280, 290, 300, 310, 320, 330])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plt.xlabel</a:t>
            </a:r>
            <a:r>
              <a:rPr lang="en-US" dirty="0"/>
              <a:t>("Average Pulse")</a:t>
            </a:r>
            <a:br>
              <a:rPr lang="en-US" dirty="0"/>
            </a:br>
            <a:r>
              <a:rPr lang="en-US" dirty="0" err="1"/>
              <a:t>plt.ylabel</a:t>
            </a:r>
            <a:r>
              <a:rPr lang="en-US" dirty="0"/>
              <a:t>("Calorie Burnage")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4" y="1860697"/>
            <a:ext cx="6368902" cy="367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073" y="1767992"/>
            <a:ext cx="4796902" cy="36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a Title for a Plot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82770" y="1977655"/>
            <a:ext cx="6049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([80, 85, 90, 95, 100, 105, 110, 115, 120, 125])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([240, 250, 260, 270, 280, 290, 300, 310, 320, 330])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plt.plot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plt.title</a:t>
            </a:r>
            <a:r>
              <a:rPr lang="en-US" dirty="0"/>
              <a:t>("Sports Watch Data")</a:t>
            </a:r>
            <a:br>
              <a:rPr lang="en-US" dirty="0"/>
            </a:br>
            <a:r>
              <a:rPr lang="en-US" dirty="0" err="1"/>
              <a:t>plt.xlabel</a:t>
            </a:r>
            <a:r>
              <a:rPr lang="en-US" dirty="0"/>
              <a:t>("Average Pulse")</a:t>
            </a:r>
            <a:br>
              <a:rPr lang="en-US" dirty="0"/>
            </a:br>
            <a:r>
              <a:rPr lang="en-US" dirty="0" err="1"/>
              <a:t>plt.ylabel</a:t>
            </a:r>
            <a:r>
              <a:rPr lang="en-US" dirty="0"/>
              <a:t>("Calorie Burnage")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13" y="1860697"/>
            <a:ext cx="6504209" cy="3868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82" y="1860697"/>
            <a:ext cx="4335633" cy="32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4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1561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E15</cp:lastModifiedBy>
  <cp:revision>97</cp:revision>
  <dcterms:created xsi:type="dcterms:W3CDTF">2024-11-07T15:21:28Z</dcterms:created>
  <dcterms:modified xsi:type="dcterms:W3CDTF">2025-02-27T06:11:08Z</dcterms:modified>
</cp:coreProperties>
</file>