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20"/>
  </p:notesMasterIdLst>
  <p:sldIdLst>
    <p:sldId id="5000" r:id="rId3"/>
    <p:sldId id="4998" r:id="rId4"/>
    <p:sldId id="4999" r:id="rId5"/>
    <p:sldId id="5275" r:id="rId6"/>
    <p:sldId id="5277" r:id="rId7"/>
    <p:sldId id="5276" r:id="rId8"/>
    <p:sldId id="5278" r:id="rId9"/>
    <p:sldId id="5279" r:id="rId10"/>
    <p:sldId id="5280" r:id="rId11"/>
    <p:sldId id="5281" r:id="rId12"/>
    <p:sldId id="5282" r:id="rId13"/>
    <p:sldId id="5283" r:id="rId14"/>
    <p:sldId id="5284" r:id="rId15"/>
    <p:sldId id="5285" r:id="rId16"/>
    <p:sldId id="5286" r:id="rId17"/>
    <p:sldId id="5287" r:id="rId18"/>
    <p:sldId id="5288" r:id="rId1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DC5"/>
    <a:srgbClr val="3A86FF"/>
    <a:srgbClr val="FD7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1B0C7-4B5B-6B00-1B05-A65BA4A5838E}" v="246" dt="2024-12-20T04:49:07.750"/>
    <p1510:client id="{9157945A-F665-5FE6-24DB-32E0929A2F48}" v="159" dt="2024-12-20T03:06:49.249"/>
    <p1510:client id="{94C05145-2C08-720D-2EA0-79B7D04656AE}" v="906" dt="2024-12-19T08:17:45.161"/>
    <p1510:client id="{A279914A-A843-3425-18C5-11128F829201}" v="1" dt="2024-12-20T03:50:12.212"/>
    <p1510:client id="{F71D0762-5B0D-65C5-DD3F-72D1240C332F}" v="3779" dt="2024-12-19T05:20:52.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36" autoAdjust="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37791a15502471817bcf26abd89da455e7a6b14818ed9863e20d4a22e30c4ab::" providerId="AD" clId="Web-{94C05145-2C08-720D-2EA0-79B7D04656AE}"/>
    <pc:docChg chg="addSld delSld modSld">
      <pc:chgData name="Guest User" userId="S::urn:spo:anon#e37791a15502471817bcf26abd89da455e7a6b14818ed9863e20d4a22e30c4ab::" providerId="AD" clId="Web-{94C05145-2C08-720D-2EA0-79B7D04656AE}" dt="2024-12-19T08:17:45.161" v="505" actId="1076"/>
      <pc:docMkLst>
        <pc:docMk/>
      </pc:docMkLst>
      <pc:sldChg chg="del">
        <pc:chgData name="Guest User" userId="S::urn:spo:anon#e37791a15502471817bcf26abd89da455e7a6b14818ed9863e20d4a22e30c4ab::" providerId="AD" clId="Web-{94C05145-2C08-720D-2EA0-79B7D04656AE}" dt="2024-12-19T05:35:05.252" v="1"/>
        <pc:sldMkLst>
          <pc:docMk/>
          <pc:sldMk cId="2889404179" sldId="256"/>
        </pc:sldMkLst>
      </pc:sldChg>
      <pc:sldChg chg="modSp">
        <pc:chgData name="Guest User" userId="S::urn:spo:anon#e37791a15502471817bcf26abd89da455e7a6b14818ed9863e20d4a22e30c4ab::" providerId="AD" clId="Web-{94C05145-2C08-720D-2EA0-79B7D04656AE}" dt="2024-12-19T07:15:34.428" v="325" actId="20577"/>
        <pc:sldMkLst>
          <pc:docMk/>
          <pc:sldMk cId="579776612" sldId="4998"/>
        </pc:sldMkLst>
        <pc:spChg chg="mod">
          <ac:chgData name="Guest User" userId="S::urn:spo:anon#e37791a15502471817bcf26abd89da455e7a6b14818ed9863e20d4a22e30c4ab::" providerId="AD" clId="Web-{94C05145-2C08-720D-2EA0-79B7D04656AE}" dt="2024-12-19T07:15:34.428" v="325" actId="20577"/>
          <ac:spMkLst>
            <pc:docMk/>
            <pc:sldMk cId="579776612" sldId="4998"/>
            <ac:spMk id="7" creationId="{F2736B8E-E7F5-0320-3D7C-8903347F99C5}"/>
          </ac:spMkLst>
        </pc:spChg>
      </pc:sldChg>
      <pc:sldChg chg="delSp modSp">
        <pc:chgData name="Guest User" userId="S::urn:spo:anon#e37791a15502471817bcf26abd89da455e7a6b14818ed9863e20d4a22e30c4ab::" providerId="AD" clId="Web-{94C05145-2C08-720D-2EA0-79B7D04656AE}" dt="2024-12-19T07:13:50.971" v="304" actId="20577"/>
        <pc:sldMkLst>
          <pc:docMk/>
          <pc:sldMk cId="581464458" sldId="5183"/>
        </pc:sldMkLst>
        <pc:spChg chg="mod">
          <ac:chgData name="Guest User" userId="S::urn:spo:anon#e37791a15502471817bcf26abd89da455e7a6b14818ed9863e20d4a22e30c4ab::" providerId="AD" clId="Web-{94C05145-2C08-720D-2EA0-79B7D04656AE}" dt="2024-12-19T07:13:50.971" v="304" actId="20577"/>
          <ac:spMkLst>
            <pc:docMk/>
            <pc:sldMk cId="581464458" sldId="5183"/>
            <ac:spMk id="7" creationId="{F2736B8E-E7F5-0320-3D7C-8903347F99C5}"/>
          </ac:spMkLst>
        </pc:spChg>
        <pc:spChg chg="del">
          <ac:chgData name="Guest User" userId="S::urn:spo:anon#e37791a15502471817bcf26abd89da455e7a6b14818ed9863e20d4a22e30c4ab::" providerId="AD" clId="Web-{94C05145-2C08-720D-2EA0-79B7D04656AE}" dt="2024-12-19T07:08:41.617" v="283"/>
          <ac:spMkLst>
            <pc:docMk/>
            <pc:sldMk cId="581464458" sldId="5183"/>
            <ac:spMk id="14" creationId="{8057C687-CC69-14B7-B3AA-9E16B9D5979C}"/>
          </ac:spMkLst>
        </pc:spChg>
      </pc:sldChg>
      <pc:sldChg chg="modSp">
        <pc:chgData name="Guest User" userId="S::urn:spo:anon#e37791a15502471817bcf26abd89da455e7a6b14818ed9863e20d4a22e30c4ab::" providerId="AD" clId="Web-{94C05145-2C08-720D-2EA0-79B7D04656AE}" dt="2024-12-19T08:06:53.158" v="478" actId="20577"/>
        <pc:sldMkLst>
          <pc:docMk/>
          <pc:sldMk cId="2872850792" sldId="5191"/>
        </pc:sldMkLst>
        <pc:spChg chg="mod">
          <ac:chgData name="Guest User" userId="S::urn:spo:anon#e37791a15502471817bcf26abd89da455e7a6b14818ed9863e20d4a22e30c4ab::" providerId="AD" clId="Web-{94C05145-2C08-720D-2EA0-79B7D04656AE}" dt="2024-12-19T08:06:53.158" v="478" actId="20577"/>
          <ac:spMkLst>
            <pc:docMk/>
            <pc:sldMk cId="2872850792" sldId="5191"/>
            <ac:spMk id="7" creationId="{25BD5007-5FC8-953D-9535-602D77845830}"/>
          </ac:spMkLst>
        </pc:spChg>
      </pc:sldChg>
      <pc:sldChg chg="modSp">
        <pc:chgData name="Guest User" userId="S::urn:spo:anon#e37791a15502471817bcf26abd89da455e7a6b14818ed9863e20d4a22e30c4ab::" providerId="AD" clId="Web-{94C05145-2C08-720D-2EA0-79B7D04656AE}" dt="2024-12-19T07:11:34.091" v="295" actId="20577"/>
        <pc:sldMkLst>
          <pc:docMk/>
          <pc:sldMk cId="3295744750" sldId="5192"/>
        </pc:sldMkLst>
        <pc:spChg chg="mod">
          <ac:chgData name="Guest User" userId="S::urn:spo:anon#e37791a15502471817bcf26abd89da455e7a6b14818ed9863e20d4a22e30c4ab::" providerId="AD" clId="Web-{94C05145-2C08-720D-2EA0-79B7D04656AE}" dt="2024-12-19T07:11:34.091" v="295" actId="20577"/>
          <ac:spMkLst>
            <pc:docMk/>
            <pc:sldMk cId="3295744750" sldId="5192"/>
            <ac:spMk id="7" creationId="{25BD5007-5FC8-953D-9535-602D77845830}"/>
          </ac:spMkLst>
        </pc:spChg>
      </pc:sldChg>
      <pc:sldChg chg="del">
        <pc:chgData name="Guest User" userId="S::urn:spo:anon#e37791a15502471817bcf26abd89da455e7a6b14818ed9863e20d4a22e30c4ab::" providerId="AD" clId="Web-{94C05145-2C08-720D-2EA0-79B7D04656AE}" dt="2024-12-19T05:35:08.987" v="2"/>
        <pc:sldMkLst>
          <pc:docMk/>
          <pc:sldMk cId="3135127165" sldId="5193"/>
        </pc:sldMkLst>
      </pc:sldChg>
      <pc:sldChg chg="del">
        <pc:chgData name="Guest User" userId="S::urn:spo:anon#e37791a15502471817bcf26abd89da455e7a6b14818ed9863e20d4a22e30c4ab::" providerId="AD" clId="Web-{94C05145-2C08-720D-2EA0-79B7D04656AE}" dt="2024-12-19T05:35:19.565" v="5"/>
        <pc:sldMkLst>
          <pc:docMk/>
          <pc:sldMk cId="3849098171" sldId="5194"/>
        </pc:sldMkLst>
      </pc:sldChg>
      <pc:sldChg chg="modSp">
        <pc:chgData name="Guest User" userId="S::urn:spo:anon#e37791a15502471817bcf26abd89da455e7a6b14818ed9863e20d4a22e30c4ab::" providerId="AD" clId="Web-{94C05145-2C08-720D-2EA0-79B7D04656AE}" dt="2024-12-19T06:36:18.818" v="126" actId="20577"/>
        <pc:sldMkLst>
          <pc:docMk/>
          <pc:sldMk cId="3094411226" sldId="5196"/>
        </pc:sldMkLst>
        <pc:spChg chg="mod">
          <ac:chgData name="Guest User" userId="S::urn:spo:anon#e37791a15502471817bcf26abd89da455e7a6b14818ed9863e20d4a22e30c4ab::" providerId="AD" clId="Web-{94C05145-2C08-720D-2EA0-79B7D04656AE}" dt="2024-12-19T06:36:18.818" v="126" actId="20577"/>
          <ac:spMkLst>
            <pc:docMk/>
            <pc:sldMk cId="3094411226" sldId="5196"/>
            <ac:spMk id="7" creationId="{25BD5007-5FC8-953D-9535-602D77845830}"/>
          </ac:spMkLst>
        </pc:spChg>
      </pc:sldChg>
      <pc:sldChg chg="del">
        <pc:chgData name="Guest User" userId="S::urn:spo:anon#e37791a15502471817bcf26abd89da455e7a6b14818ed9863e20d4a22e30c4ab::" providerId="AD" clId="Web-{94C05145-2C08-720D-2EA0-79B7D04656AE}" dt="2024-12-19T05:35:12.815" v="3"/>
        <pc:sldMkLst>
          <pc:docMk/>
          <pc:sldMk cId="809369837" sldId="5197"/>
        </pc:sldMkLst>
      </pc:sldChg>
      <pc:sldChg chg="del">
        <pc:chgData name="Guest User" userId="S::urn:spo:anon#e37791a15502471817bcf26abd89da455e7a6b14818ed9863e20d4a22e30c4ab::" providerId="AD" clId="Web-{94C05145-2C08-720D-2EA0-79B7D04656AE}" dt="2024-12-19T05:35:15.768" v="4"/>
        <pc:sldMkLst>
          <pc:docMk/>
          <pc:sldMk cId="433220559" sldId="5198"/>
        </pc:sldMkLst>
      </pc:sldChg>
      <pc:sldChg chg="del">
        <pc:chgData name="Guest User" userId="S::urn:spo:anon#e37791a15502471817bcf26abd89da455e7a6b14818ed9863e20d4a22e30c4ab::" providerId="AD" clId="Web-{94C05145-2C08-720D-2EA0-79B7D04656AE}" dt="2024-12-19T06:18:21.095" v="21"/>
        <pc:sldMkLst>
          <pc:docMk/>
          <pc:sldMk cId="1132501189" sldId="5199"/>
        </pc:sldMkLst>
      </pc:sldChg>
      <pc:sldChg chg="del">
        <pc:chgData name="Guest User" userId="S::urn:spo:anon#e37791a15502471817bcf26abd89da455e7a6b14818ed9863e20d4a22e30c4ab::" providerId="AD" clId="Web-{94C05145-2C08-720D-2EA0-79B7D04656AE}" dt="2024-12-19T05:35:22.815" v="6"/>
        <pc:sldMkLst>
          <pc:docMk/>
          <pc:sldMk cId="3670387435" sldId="5201"/>
        </pc:sldMkLst>
      </pc:sldChg>
      <pc:sldChg chg="del">
        <pc:chgData name="Guest User" userId="S::urn:spo:anon#e37791a15502471817bcf26abd89da455e7a6b14818ed9863e20d4a22e30c4ab::" providerId="AD" clId="Web-{94C05145-2C08-720D-2EA0-79B7D04656AE}" dt="2024-12-19T05:35:38.909" v="16"/>
        <pc:sldMkLst>
          <pc:docMk/>
          <pc:sldMk cId="1125038792" sldId="5202"/>
        </pc:sldMkLst>
      </pc:sldChg>
      <pc:sldChg chg="del">
        <pc:chgData name="Guest User" userId="S::urn:spo:anon#e37791a15502471817bcf26abd89da455e7a6b14818ed9863e20d4a22e30c4ab::" providerId="AD" clId="Web-{94C05145-2C08-720D-2EA0-79B7D04656AE}" dt="2024-12-19T05:35:25.549" v="7"/>
        <pc:sldMkLst>
          <pc:docMk/>
          <pc:sldMk cId="1970135047" sldId="5203"/>
        </pc:sldMkLst>
      </pc:sldChg>
      <pc:sldChg chg="del">
        <pc:chgData name="Guest User" userId="S::urn:spo:anon#e37791a15502471817bcf26abd89da455e7a6b14818ed9863e20d4a22e30c4ab::" providerId="AD" clId="Web-{94C05145-2C08-720D-2EA0-79B7D04656AE}" dt="2024-12-19T05:35:28.502" v="8"/>
        <pc:sldMkLst>
          <pc:docMk/>
          <pc:sldMk cId="787519407" sldId="5204"/>
        </pc:sldMkLst>
      </pc:sldChg>
      <pc:sldChg chg="del">
        <pc:chgData name="Guest User" userId="S::urn:spo:anon#e37791a15502471817bcf26abd89da455e7a6b14818ed9863e20d4a22e30c4ab::" providerId="AD" clId="Web-{94C05145-2C08-720D-2EA0-79B7D04656AE}" dt="2024-12-19T05:35:30.831" v="9"/>
        <pc:sldMkLst>
          <pc:docMk/>
          <pc:sldMk cId="1667557914" sldId="5205"/>
        </pc:sldMkLst>
      </pc:sldChg>
      <pc:sldChg chg="del">
        <pc:chgData name="Guest User" userId="S::urn:spo:anon#e37791a15502471817bcf26abd89da455e7a6b14818ed9863e20d4a22e30c4ab::" providerId="AD" clId="Web-{94C05145-2C08-720D-2EA0-79B7D04656AE}" dt="2024-12-19T05:35:33.721" v="10"/>
        <pc:sldMkLst>
          <pc:docMk/>
          <pc:sldMk cId="798052840" sldId="5206"/>
        </pc:sldMkLst>
      </pc:sldChg>
      <pc:sldChg chg="del">
        <pc:chgData name="Guest User" userId="S::urn:spo:anon#e37791a15502471817bcf26abd89da455e7a6b14818ed9863e20d4a22e30c4ab::" providerId="AD" clId="Web-{94C05145-2C08-720D-2EA0-79B7D04656AE}" dt="2024-12-19T05:35:38.909" v="17"/>
        <pc:sldMkLst>
          <pc:docMk/>
          <pc:sldMk cId="3653897151" sldId="5207"/>
        </pc:sldMkLst>
      </pc:sldChg>
      <pc:sldChg chg="del">
        <pc:chgData name="Guest User" userId="S::urn:spo:anon#e37791a15502471817bcf26abd89da455e7a6b14818ed9863e20d4a22e30c4ab::" providerId="AD" clId="Web-{94C05145-2C08-720D-2EA0-79B7D04656AE}" dt="2024-12-19T05:35:38.909" v="18"/>
        <pc:sldMkLst>
          <pc:docMk/>
          <pc:sldMk cId="2203721563" sldId="5208"/>
        </pc:sldMkLst>
      </pc:sldChg>
      <pc:sldChg chg="del">
        <pc:chgData name="Guest User" userId="S::urn:spo:anon#e37791a15502471817bcf26abd89da455e7a6b14818ed9863e20d4a22e30c4ab::" providerId="AD" clId="Web-{94C05145-2C08-720D-2EA0-79B7D04656AE}" dt="2024-12-19T05:35:38.909" v="15"/>
        <pc:sldMkLst>
          <pc:docMk/>
          <pc:sldMk cId="167308843" sldId="5209"/>
        </pc:sldMkLst>
      </pc:sldChg>
      <pc:sldChg chg="del">
        <pc:chgData name="Guest User" userId="S::urn:spo:anon#e37791a15502471817bcf26abd89da455e7a6b14818ed9863e20d4a22e30c4ab::" providerId="AD" clId="Web-{94C05145-2C08-720D-2EA0-79B7D04656AE}" dt="2024-12-19T05:35:38.909" v="14"/>
        <pc:sldMkLst>
          <pc:docMk/>
          <pc:sldMk cId="3513563052" sldId="5210"/>
        </pc:sldMkLst>
      </pc:sldChg>
      <pc:sldChg chg="del">
        <pc:chgData name="Guest User" userId="S::urn:spo:anon#e37791a15502471817bcf26abd89da455e7a6b14818ed9863e20d4a22e30c4ab::" providerId="AD" clId="Web-{94C05145-2C08-720D-2EA0-79B7D04656AE}" dt="2024-12-19T05:35:38.909" v="13"/>
        <pc:sldMkLst>
          <pc:docMk/>
          <pc:sldMk cId="3483476396" sldId="5211"/>
        </pc:sldMkLst>
      </pc:sldChg>
      <pc:sldChg chg="del">
        <pc:chgData name="Guest User" userId="S::urn:spo:anon#e37791a15502471817bcf26abd89da455e7a6b14818ed9863e20d4a22e30c4ab::" providerId="AD" clId="Web-{94C05145-2C08-720D-2EA0-79B7D04656AE}" dt="2024-12-19T05:35:38.909" v="12"/>
        <pc:sldMkLst>
          <pc:docMk/>
          <pc:sldMk cId="3627167823" sldId="5212"/>
        </pc:sldMkLst>
      </pc:sldChg>
      <pc:sldChg chg="del">
        <pc:chgData name="Guest User" userId="S::urn:spo:anon#e37791a15502471817bcf26abd89da455e7a6b14818ed9863e20d4a22e30c4ab::" providerId="AD" clId="Web-{94C05145-2C08-720D-2EA0-79B7D04656AE}" dt="2024-12-19T05:35:38.909" v="11"/>
        <pc:sldMkLst>
          <pc:docMk/>
          <pc:sldMk cId="2381071883" sldId="5213"/>
        </pc:sldMkLst>
      </pc:sldChg>
      <pc:sldChg chg="del">
        <pc:chgData name="Guest User" userId="S::urn:spo:anon#e37791a15502471817bcf26abd89da455e7a6b14818ed9863e20d4a22e30c4ab::" providerId="AD" clId="Web-{94C05145-2C08-720D-2EA0-79B7D04656AE}" dt="2024-12-19T05:34:50.065" v="0"/>
        <pc:sldMkLst>
          <pc:docMk/>
          <pc:sldMk cId="1297005032" sldId="5214"/>
        </pc:sldMkLst>
      </pc:sldChg>
      <pc:sldChg chg="modSp">
        <pc:chgData name="Guest User" userId="S::urn:spo:anon#e37791a15502471817bcf26abd89da455e7a6b14818ed9863e20d4a22e30c4ab::" providerId="AD" clId="Web-{94C05145-2C08-720D-2EA0-79B7D04656AE}" dt="2024-12-19T07:51:59.122" v="367" actId="20577"/>
        <pc:sldMkLst>
          <pc:docMk/>
          <pc:sldMk cId="1547742500" sldId="5216"/>
        </pc:sldMkLst>
        <pc:spChg chg="mod">
          <ac:chgData name="Guest User" userId="S::urn:spo:anon#e37791a15502471817bcf26abd89da455e7a6b14818ed9863e20d4a22e30c4ab::" providerId="AD" clId="Web-{94C05145-2C08-720D-2EA0-79B7D04656AE}" dt="2024-12-19T07:51:59.122" v="367" actId="20577"/>
          <ac:spMkLst>
            <pc:docMk/>
            <pc:sldMk cId="1547742500" sldId="5216"/>
            <ac:spMk id="7" creationId="{25BD5007-5FC8-953D-9535-602D77845830}"/>
          </ac:spMkLst>
        </pc:spChg>
      </pc:sldChg>
      <pc:sldChg chg="modSp">
        <pc:chgData name="Guest User" userId="S::urn:spo:anon#e37791a15502471817bcf26abd89da455e7a6b14818ed9863e20d4a22e30c4ab::" providerId="AD" clId="Web-{94C05145-2C08-720D-2EA0-79B7D04656AE}" dt="2024-12-19T06:30:33.057" v="24" actId="20577"/>
        <pc:sldMkLst>
          <pc:docMk/>
          <pc:sldMk cId="4293654729" sldId="5220"/>
        </pc:sldMkLst>
        <pc:spChg chg="mod">
          <ac:chgData name="Guest User" userId="S::urn:spo:anon#e37791a15502471817bcf26abd89da455e7a6b14818ed9863e20d4a22e30c4ab::" providerId="AD" clId="Web-{94C05145-2C08-720D-2EA0-79B7D04656AE}" dt="2024-12-19T06:30:33.057" v="24" actId="20577"/>
          <ac:spMkLst>
            <pc:docMk/>
            <pc:sldMk cId="4293654729" sldId="5220"/>
            <ac:spMk id="7" creationId="{25BD5007-5FC8-953D-9535-602D77845830}"/>
          </ac:spMkLst>
        </pc:spChg>
      </pc:sldChg>
      <pc:sldChg chg="delSp modSp">
        <pc:chgData name="Guest User" userId="S::urn:spo:anon#e37791a15502471817bcf26abd89da455e7a6b14818ed9863e20d4a22e30c4ab::" providerId="AD" clId="Web-{94C05145-2C08-720D-2EA0-79B7D04656AE}" dt="2024-12-19T07:14:23.941" v="308" actId="20577"/>
        <pc:sldMkLst>
          <pc:docMk/>
          <pc:sldMk cId="2434889977" sldId="5221"/>
        </pc:sldMkLst>
        <pc:spChg chg="mod">
          <ac:chgData name="Guest User" userId="S::urn:spo:anon#e37791a15502471817bcf26abd89da455e7a6b14818ed9863e20d4a22e30c4ab::" providerId="AD" clId="Web-{94C05145-2C08-720D-2EA0-79B7D04656AE}" dt="2024-12-19T07:14:23.941" v="308" actId="20577"/>
          <ac:spMkLst>
            <pc:docMk/>
            <pc:sldMk cId="2434889977" sldId="5221"/>
            <ac:spMk id="7" creationId="{F2736B8E-E7F5-0320-3D7C-8903347F99C5}"/>
          </ac:spMkLst>
        </pc:spChg>
        <pc:spChg chg="del mod">
          <ac:chgData name="Guest User" userId="S::urn:spo:anon#e37791a15502471817bcf26abd89da455e7a6b14818ed9863e20d4a22e30c4ab::" providerId="AD" clId="Web-{94C05145-2C08-720D-2EA0-79B7D04656AE}" dt="2024-12-19T07:03:05.293" v="271"/>
          <ac:spMkLst>
            <pc:docMk/>
            <pc:sldMk cId="2434889977" sldId="5221"/>
            <ac:spMk id="14" creationId="{8057C687-CC69-14B7-B3AA-9E16B9D5979C}"/>
          </ac:spMkLst>
        </pc:spChg>
      </pc:sldChg>
      <pc:sldChg chg="addSp delSp modSp">
        <pc:chgData name="Guest User" userId="S::urn:spo:anon#e37791a15502471817bcf26abd89da455e7a6b14818ed9863e20d4a22e30c4ab::" providerId="AD" clId="Web-{94C05145-2C08-720D-2EA0-79B7D04656AE}" dt="2024-12-19T08:17:45.161" v="505" actId="1076"/>
        <pc:sldMkLst>
          <pc:docMk/>
          <pc:sldMk cId="1876986401" sldId="5222"/>
        </pc:sldMkLst>
        <pc:spChg chg="mod">
          <ac:chgData name="Guest User" userId="S::urn:spo:anon#e37791a15502471817bcf26abd89da455e7a6b14818ed9863e20d4a22e30c4ab::" providerId="AD" clId="Web-{94C05145-2C08-720D-2EA0-79B7D04656AE}" dt="2024-12-19T08:17:02.848" v="504" actId="1076"/>
          <ac:spMkLst>
            <pc:docMk/>
            <pc:sldMk cId="1876986401" sldId="5222"/>
            <ac:spMk id="7" creationId="{F2736B8E-E7F5-0320-3D7C-8903347F99C5}"/>
          </ac:spMkLst>
        </pc:spChg>
        <pc:spChg chg="del">
          <ac:chgData name="Guest User" userId="S::urn:spo:anon#e37791a15502471817bcf26abd89da455e7a6b14818ed9863e20d4a22e30c4ab::" providerId="AD" clId="Web-{94C05145-2C08-720D-2EA0-79B7D04656AE}" dt="2024-12-19T07:06:33.347" v="272"/>
          <ac:spMkLst>
            <pc:docMk/>
            <pc:sldMk cId="1876986401" sldId="5222"/>
            <ac:spMk id="14" creationId="{8057C687-CC69-14B7-B3AA-9E16B9D5979C}"/>
          </ac:spMkLst>
        </pc:spChg>
        <pc:picChg chg="add mod">
          <ac:chgData name="Guest User" userId="S::urn:spo:anon#e37791a15502471817bcf26abd89da455e7a6b14818ed9863e20d4a22e30c4ab::" providerId="AD" clId="Web-{94C05145-2C08-720D-2EA0-79B7D04656AE}" dt="2024-12-19T08:17:45.161" v="505" actId="1076"/>
          <ac:picMkLst>
            <pc:docMk/>
            <pc:sldMk cId="1876986401" sldId="5222"/>
            <ac:picMk id="2" creationId="{E9456CE2-3BEB-B56E-9B0E-98ACCAADF68C}"/>
          </ac:picMkLst>
        </pc:picChg>
      </pc:sldChg>
      <pc:sldChg chg="addSp delSp modSp">
        <pc:chgData name="Guest User" userId="S::urn:spo:anon#e37791a15502471817bcf26abd89da455e7a6b14818ed9863e20d4a22e30c4ab::" providerId="AD" clId="Web-{94C05145-2C08-720D-2EA0-79B7D04656AE}" dt="2024-12-19T08:13:08.785" v="491" actId="1076"/>
        <pc:sldMkLst>
          <pc:docMk/>
          <pc:sldMk cId="752788615" sldId="5223"/>
        </pc:sldMkLst>
        <pc:spChg chg="mod">
          <ac:chgData name="Guest User" userId="S::urn:spo:anon#e37791a15502471817bcf26abd89da455e7a6b14818ed9863e20d4a22e30c4ab::" providerId="AD" clId="Web-{94C05145-2C08-720D-2EA0-79B7D04656AE}" dt="2024-12-19T08:13:03.207" v="490" actId="1076"/>
          <ac:spMkLst>
            <pc:docMk/>
            <pc:sldMk cId="752788615" sldId="5223"/>
            <ac:spMk id="7" creationId="{F2736B8E-E7F5-0320-3D7C-8903347F99C5}"/>
          </ac:spMkLst>
        </pc:spChg>
        <pc:spChg chg="del mod">
          <ac:chgData name="Guest User" userId="S::urn:spo:anon#e37791a15502471817bcf26abd89da455e7a6b14818ed9863e20d4a22e30c4ab::" providerId="AD" clId="Web-{94C05145-2C08-720D-2EA0-79B7D04656AE}" dt="2024-12-19T07:02:44.886" v="269"/>
          <ac:spMkLst>
            <pc:docMk/>
            <pc:sldMk cId="752788615" sldId="5223"/>
            <ac:spMk id="14" creationId="{8057C687-CC69-14B7-B3AA-9E16B9D5979C}"/>
          </ac:spMkLst>
        </pc:spChg>
        <pc:picChg chg="add mod">
          <ac:chgData name="Guest User" userId="S::urn:spo:anon#e37791a15502471817bcf26abd89da455e7a6b14818ed9863e20d4a22e30c4ab::" providerId="AD" clId="Web-{94C05145-2C08-720D-2EA0-79B7D04656AE}" dt="2024-12-19T08:13:08.785" v="491" actId="1076"/>
          <ac:picMkLst>
            <pc:docMk/>
            <pc:sldMk cId="752788615" sldId="5223"/>
            <ac:picMk id="2" creationId="{46CAA2D3-2454-B3E6-211C-9890887C9F62}"/>
          </ac:picMkLst>
        </pc:picChg>
      </pc:sldChg>
      <pc:sldChg chg="modSp add del replId">
        <pc:chgData name="Guest User" userId="S::urn:spo:anon#e37791a15502471817bcf26abd89da455e7a6b14818ed9863e20d4a22e30c4ab::" providerId="AD" clId="Web-{94C05145-2C08-720D-2EA0-79B7D04656AE}" dt="2024-12-19T07:02:14.135" v="267"/>
        <pc:sldMkLst>
          <pc:docMk/>
          <pc:sldMk cId="742769895" sldId="5224"/>
        </pc:sldMkLst>
        <pc:spChg chg="mod">
          <ac:chgData name="Guest User" userId="S::urn:spo:anon#e37791a15502471817bcf26abd89da455e7a6b14818ed9863e20d4a22e30c4ab::" providerId="AD" clId="Web-{94C05145-2C08-720D-2EA0-79B7D04656AE}" dt="2024-12-19T06:48:43.437" v="141" actId="20577"/>
          <ac:spMkLst>
            <pc:docMk/>
            <pc:sldMk cId="742769895" sldId="5224"/>
            <ac:spMk id="4" creationId="{5718B4C9-A799-0C75-7C8E-138E8C36E229}"/>
          </ac:spMkLst>
        </pc:spChg>
        <pc:spChg chg="mod">
          <ac:chgData name="Guest User" userId="S::urn:spo:anon#e37791a15502471817bcf26abd89da455e7a6b14818ed9863e20d4a22e30c4ab::" providerId="AD" clId="Web-{94C05145-2C08-720D-2EA0-79B7D04656AE}" dt="2024-12-19T06:52:20.350" v="231" actId="14100"/>
          <ac:spMkLst>
            <pc:docMk/>
            <pc:sldMk cId="742769895" sldId="5224"/>
            <ac:spMk id="7" creationId="{25BD5007-5FC8-953D-9535-602D77845830}"/>
          </ac:spMkLst>
        </pc:spChg>
      </pc:sldChg>
      <pc:sldChg chg="modSp add del replId">
        <pc:chgData name="Guest User" userId="S::urn:spo:anon#e37791a15502471817bcf26abd89da455e7a6b14818ed9863e20d4a22e30c4ab::" providerId="AD" clId="Web-{94C05145-2C08-720D-2EA0-79B7D04656AE}" dt="2024-12-19T07:02:03.401" v="266"/>
        <pc:sldMkLst>
          <pc:docMk/>
          <pc:sldMk cId="1859739743" sldId="5225"/>
        </pc:sldMkLst>
        <pc:spChg chg="mod">
          <ac:chgData name="Guest User" userId="S::urn:spo:anon#e37791a15502471817bcf26abd89da455e7a6b14818ed9863e20d4a22e30c4ab::" providerId="AD" clId="Web-{94C05145-2C08-720D-2EA0-79B7D04656AE}" dt="2024-12-19T06:59:07.207" v="251" actId="20577"/>
          <ac:spMkLst>
            <pc:docMk/>
            <pc:sldMk cId="1859739743" sldId="5225"/>
            <ac:spMk id="4" creationId="{5718B4C9-A799-0C75-7C8E-138E8C36E229}"/>
          </ac:spMkLst>
        </pc:spChg>
        <pc:spChg chg="mod">
          <ac:chgData name="Guest User" userId="S::urn:spo:anon#e37791a15502471817bcf26abd89da455e7a6b14818ed9863e20d4a22e30c4ab::" providerId="AD" clId="Web-{94C05145-2C08-720D-2EA0-79B7D04656AE}" dt="2024-12-19T07:00:40.757" v="265" actId="20577"/>
          <ac:spMkLst>
            <pc:docMk/>
            <pc:sldMk cId="1859739743" sldId="5225"/>
            <ac:spMk id="7" creationId="{25BD5007-5FC8-953D-9535-602D77845830}"/>
          </ac:spMkLst>
        </pc:spChg>
      </pc:sldChg>
    </pc:docChg>
  </pc:docChgLst>
  <pc:docChgLst>
    <pc:chgData name="RIG Teacher" userId="S::rigteacher@rigacademy.com::c95d1fb4-b7bf-4dd2-ae8a-aa53c3dc6588" providerId="AD" clId="Web-{9157945A-F665-5FE6-24DB-32E0929A2F48}"/>
    <pc:docChg chg="modSld">
      <pc:chgData name="RIG Teacher" userId="S::rigteacher@rigacademy.com::c95d1fb4-b7bf-4dd2-ae8a-aa53c3dc6588" providerId="AD" clId="Web-{9157945A-F665-5FE6-24DB-32E0929A2F48}" dt="2024-12-20T03:06:47.405" v="82" actId="20577"/>
      <pc:docMkLst>
        <pc:docMk/>
      </pc:docMkLst>
      <pc:sldChg chg="modSp">
        <pc:chgData name="RIG Teacher" userId="S::rigteacher@rigacademy.com::c95d1fb4-b7bf-4dd2-ae8a-aa53c3dc6588" providerId="AD" clId="Web-{9157945A-F665-5FE6-24DB-32E0929A2F48}" dt="2024-12-20T03:06:47.405" v="82" actId="20577"/>
        <pc:sldMkLst>
          <pc:docMk/>
          <pc:sldMk cId="3094411226" sldId="5196"/>
        </pc:sldMkLst>
        <pc:spChg chg="mod">
          <ac:chgData name="RIG Teacher" userId="S::rigteacher@rigacademy.com::c95d1fb4-b7bf-4dd2-ae8a-aa53c3dc6588" providerId="AD" clId="Web-{9157945A-F665-5FE6-24DB-32E0929A2F48}" dt="2024-12-20T03:06:47.405" v="82" actId="20577"/>
          <ac:spMkLst>
            <pc:docMk/>
            <pc:sldMk cId="3094411226" sldId="5196"/>
            <ac:spMk id="4" creationId="{5718B4C9-A799-0C75-7C8E-138E8C36E229}"/>
          </ac:spMkLst>
        </pc:spChg>
        <pc:spChg chg="mod">
          <ac:chgData name="RIG Teacher" userId="S::rigteacher@rigacademy.com::c95d1fb4-b7bf-4dd2-ae8a-aa53c3dc6588" providerId="AD" clId="Web-{9157945A-F665-5FE6-24DB-32E0929A2F48}" dt="2024-12-20T03:06:26.405" v="80" actId="20577"/>
          <ac:spMkLst>
            <pc:docMk/>
            <pc:sldMk cId="3094411226" sldId="5196"/>
            <ac:spMk id="7" creationId="{25BD5007-5FC8-953D-9535-602D77845830}"/>
          </ac:spMkLst>
        </pc:spChg>
      </pc:sldChg>
      <pc:sldChg chg="modSp">
        <pc:chgData name="RIG Teacher" userId="S::rigteacher@rigacademy.com::c95d1fb4-b7bf-4dd2-ae8a-aa53c3dc6588" providerId="AD" clId="Web-{9157945A-F665-5FE6-24DB-32E0929A2F48}" dt="2024-12-20T02:16:06.165" v="19" actId="20577"/>
        <pc:sldMkLst>
          <pc:docMk/>
          <pc:sldMk cId="4181747352" sldId="5215"/>
        </pc:sldMkLst>
        <pc:spChg chg="mod">
          <ac:chgData name="RIG Teacher" userId="S::rigteacher@rigacademy.com::c95d1fb4-b7bf-4dd2-ae8a-aa53c3dc6588" providerId="AD" clId="Web-{9157945A-F665-5FE6-24DB-32E0929A2F48}" dt="2024-12-20T02:16:06.165" v="19" actId="20577"/>
          <ac:spMkLst>
            <pc:docMk/>
            <pc:sldMk cId="4181747352" sldId="5215"/>
            <ac:spMk id="7" creationId="{5AD081E3-12ED-40D4-A4FA-DCD52041EADC}"/>
          </ac:spMkLst>
        </pc:spChg>
      </pc:sldChg>
    </pc:docChg>
  </pc:docChgLst>
  <pc:docChgLst>
    <pc:chgData name="RIG Teacher" userId="S::rigteacher@rigacademy.com::c95d1fb4-b7bf-4dd2-ae8a-aa53c3dc6588" providerId="AD" clId="Web-{8D21B0C7-4B5B-6B00-1B05-A65BA4A5838E}"/>
    <pc:docChg chg="modSld">
      <pc:chgData name="RIG Teacher" userId="S::rigteacher@rigacademy.com::c95d1fb4-b7bf-4dd2-ae8a-aa53c3dc6588" providerId="AD" clId="Web-{8D21B0C7-4B5B-6B00-1B05-A65BA4A5838E}" dt="2024-12-20T04:49:07.750" v="124" actId="20577"/>
      <pc:docMkLst>
        <pc:docMk/>
      </pc:docMkLst>
      <pc:sldChg chg="modSp">
        <pc:chgData name="RIG Teacher" userId="S::rigteacher@rigacademy.com::c95d1fb4-b7bf-4dd2-ae8a-aa53c3dc6588" providerId="AD" clId="Web-{8D21B0C7-4B5B-6B00-1B05-A65BA4A5838E}" dt="2024-12-20T04:49:07.750" v="124" actId="20577"/>
        <pc:sldMkLst>
          <pc:docMk/>
          <pc:sldMk cId="3094411226" sldId="5196"/>
        </pc:sldMkLst>
        <pc:spChg chg="mod">
          <ac:chgData name="RIG Teacher" userId="S::rigteacher@rigacademy.com::c95d1fb4-b7bf-4dd2-ae8a-aa53c3dc6588" providerId="AD" clId="Web-{8D21B0C7-4B5B-6B00-1B05-A65BA4A5838E}" dt="2024-12-20T04:49:07.750" v="124" actId="20577"/>
          <ac:spMkLst>
            <pc:docMk/>
            <pc:sldMk cId="3094411226" sldId="5196"/>
            <ac:spMk id="7" creationId="{25BD5007-5FC8-953D-9535-602D77845830}"/>
          </ac:spMkLst>
        </pc:spChg>
      </pc:sldChg>
    </pc:docChg>
  </pc:docChgLst>
  <pc:docChgLst>
    <pc:chgData name="Mi Mi Nge" userId="S::miminge@rigacademy.com::7847c41f-fd85-428c-a604-6d4786d7ecf2" providerId="AD" clId="Web-{A279914A-A843-3425-18C5-11128F829201}"/>
    <pc:docChg chg="modSld">
      <pc:chgData name="Mi Mi Nge" userId="S::miminge@rigacademy.com::7847c41f-fd85-428c-a604-6d4786d7ecf2" providerId="AD" clId="Web-{A279914A-A843-3425-18C5-11128F829201}" dt="2024-12-20T03:50:12.212" v="0" actId="1076"/>
      <pc:docMkLst>
        <pc:docMk/>
      </pc:docMkLst>
      <pc:sldChg chg="modSp">
        <pc:chgData name="Mi Mi Nge" userId="S::miminge@rigacademy.com::7847c41f-fd85-428c-a604-6d4786d7ecf2" providerId="AD" clId="Web-{A279914A-A843-3425-18C5-11128F829201}" dt="2024-12-20T03:50:12.212" v="0" actId="1076"/>
        <pc:sldMkLst>
          <pc:docMk/>
          <pc:sldMk cId="2872850792" sldId="5191"/>
        </pc:sldMkLst>
        <pc:spChg chg="mod">
          <ac:chgData name="Mi Mi Nge" userId="S::miminge@rigacademy.com::7847c41f-fd85-428c-a604-6d4786d7ecf2" providerId="AD" clId="Web-{A279914A-A843-3425-18C5-11128F829201}" dt="2024-12-20T03:50:12.212" v="0" actId="1076"/>
          <ac:spMkLst>
            <pc:docMk/>
            <pc:sldMk cId="2872850792" sldId="5191"/>
            <ac:spMk id="7" creationId="{25BD5007-5FC8-953D-9535-602D77845830}"/>
          </ac:spMkLst>
        </pc:spChg>
      </pc:sldChg>
    </pc:docChg>
  </pc:docChgLst>
  <pc:docChgLst>
    <pc:chgData name="Guest User" userId="S::urn:spo:anon#e37791a15502471817bcf26abd89da455e7a6b14818ed9863e20d4a22e30c4ab::" providerId="AD" clId="Web-{F71D0762-5B0D-65C5-DD3F-72D1240C332F}"/>
    <pc:docChg chg="addSld modSld sldOrd">
      <pc:chgData name="Guest User" userId="S::urn:spo:anon#e37791a15502471817bcf26abd89da455e7a6b14818ed9863e20d4a22e30c4ab::" providerId="AD" clId="Web-{F71D0762-5B0D-65C5-DD3F-72D1240C332F}" dt="2024-12-19T05:20:29.946" v="1987" actId="20577"/>
      <pc:docMkLst>
        <pc:docMk/>
      </pc:docMkLst>
      <pc:sldChg chg="modSp">
        <pc:chgData name="Guest User" userId="S::urn:spo:anon#e37791a15502471817bcf26abd89da455e7a6b14818ed9863e20d4a22e30c4ab::" providerId="AD" clId="Web-{F71D0762-5B0D-65C5-DD3F-72D1240C332F}" dt="2024-12-19T04:00:45.284" v="720" actId="20577"/>
        <pc:sldMkLst>
          <pc:docMk/>
          <pc:sldMk cId="579776612" sldId="4998"/>
        </pc:sldMkLst>
        <pc:spChg chg="mod">
          <ac:chgData name="Guest User" userId="S::urn:spo:anon#e37791a15502471817bcf26abd89da455e7a6b14818ed9863e20d4a22e30c4ab::" providerId="AD" clId="Web-{F71D0762-5B0D-65C5-DD3F-72D1240C332F}" dt="2024-12-19T04:00:45.284" v="720" actId="20577"/>
          <ac:spMkLst>
            <pc:docMk/>
            <pc:sldMk cId="579776612" sldId="4998"/>
            <ac:spMk id="7" creationId="{F2736B8E-E7F5-0320-3D7C-8903347F99C5}"/>
          </ac:spMkLst>
        </pc:spChg>
      </pc:sldChg>
      <pc:sldChg chg="modSp">
        <pc:chgData name="Guest User" userId="S::urn:spo:anon#e37791a15502471817bcf26abd89da455e7a6b14818ed9863e20d4a22e30c4ab::" providerId="AD" clId="Web-{F71D0762-5B0D-65C5-DD3F-72D1240C332F}" dt="2024-12-19T02:40:48.480" v="2" actId="20577"/>
        <pc:sldMkLst>
          <pc:docMk/>
          <pc:sldMk cId="80227550" sldId="4999"/>
        </pc:sldMkLst>
        <pc:spChg chg="mod">
          <ac:chgData name="Guest User" userId="S::urn:spo:anon#e37791a15502471817bcf26abd89da455e7a6b14818ed9863e20d4a22e30c4ab::" providerId="AD" clId="Web-{F71D0762-5B0D-65C5-DD3F-72D1240C332F}" dt="2024-12-19T02:40:48.480" v="2" actId="20577"/>
          <ac:spMkLst>
            <pc:docMk/>
            <pc:sldMk cId="80227550" sldId="4999"/>
            <ac:spMk id="7" creationId="{25BD5007-5FC8-953D-9535-602D77845830}"/>
          </ac:spMkLst>
        </pc:spChg>
      </pc:sldChg>
      <pc:sldChg chg="modSp">
        <pc:chgData name="Guest User" userId="S::urn:spo:anon#e37791a15502471817bcf26abd89da455e7a6b14818ed9863e20d4a22e30c4ab::" providerId="AD" clId="Web-{F71D0762-5B0D-65C5-DD3F-72D1240C332F}" dt="2024-12-19T04:09:18.270" v="831" actId="20577"/>
        <pc:sldMkLst>
          <pc:docMk/>
          <pc:sldMk cId="581464458" sldId="5183"/>
        </pc:sldMkLst>
        <pc:spChg chg="mod">
          <ac:chgData name="Guest User" userId="S::urn:spo:anon#e37791a15502471817bcf26abd89da455e7a6b14818ed9863e20d4a22e30c4ab::" providerId="AD" clId="Web-{F71D0762-5B0D-65C5-DD3F-72D1240C332F}" dt="2024-12-19T03:58:48.408" v="693" actId="20577"/>
          <ac:spMkLst>
            <pc:docMk/>
            <pc:sldMk cId="581464458" sldId="5183"/>
            <ac:spMk id="7" creationId="{F2736B8E-E7F5-0320-3D7C-8903347F99C5}"/>
          </ac:spMkLst>
        </pc:spChg>
        <pc:spChg chg="mod">
          <ac:chgData name="Guest User" userId="S::urn:spo:anon#e37791a15502471817bcf26abd89da455e7a6b14818ed9863e20d4a22e30c4ab::" providerId="AD" clId="Web-{F71D0762-5B0D-65C5-DD3F-72D1240C332F}" dt="2024-12-19T04:09:18.270" v="831" actId="20577"/>
          <ac:spMkLst>
            <pc:docMk/>
            <pc:sldMk cId="581464458" sldId="5183"/>
            <ac:spMk id="14" creationId="{8057C687-CC69-14B7-B3AA-9E16B9D5979C}"/>
          </ac:spMkLst>
        </pc:spChg>
      </pc:sldChg>
      <pc:sldChg chg="modSp">
        <pc:chgData name="Guest User" userId="S::urn:spo:anon#e37791a15502471817bcf26abd89da455e7a6b14818ed9863e20d4a22e30c4ab::" providerId="AD" clId="Web-{F71D0762-5B0D-65C5-DD3F-72D1240C332F}" dt="2024-12-19T05:02:46.816" v="1848" actId="20577"/>
        <pc:sldMkLst>
          <pc:docMk/>
          <pc:sldMk cId="3911580567" sldId="5184"/>
        </pc:sldMkLst>
        <pc:spChg chg="mod">
          <ac:chgData name="Guest User" userId="S::urn:spo:anon#e37791a15502471817bcf26abd89da455e7a6b14818ed9863e20d4a22e30c4ab::" providerId="AD" clId="Web-{F71D0762-5B0D-65C5-DD3F-72D1240C332F}" dt="2024-12-19T04:01:48.675" v="725" actId="20577"/>
          <ac:spMkLst>
            <pc:docMk/>
            <pc:sldMk cId="3911580567" sldId="5184"/>
            <ac:spMk id="4" creationId="{5718B4C9-A799-0C75-7C8E-138E8C36E229}"/>
          </ac:spMkLst>
        </pc:spChg>
        <pc:spChg chg="mod">
          <ac:chgData name="Guest User" userId="S::urn:spo:anon#e37791a15502471817bcf26abd89da455e7a6b14818ed9863e20d4a22e30c4ab::" providerId="AD" clId="Web-{F71D0762-5B0D-65C5-DD3F-72D1240C332F}" dt="2024-12-19T05:02:46.816" v="1848" actId="20577"/>
          <ac:spMkLst>
            <pc:docMk/>
            <pc:sldMk cId="3911580567" sldId="5184"/>
            <ac:spMk id="7" creationId="{25BD5007-5FC8-953D-9535-602D77845830}"/>
          </ac:spMkLst>
        </pc:spChg>
      </pc:sldChg>
      <pc:sldChg chg="modSp ord">
        <pc:chgData name="Guest User" userId="S::urn:spo:anon#e37791a15502471817bcf26abd89da455e7a6b14818ed9863e20d4a22e30c4ab::" providerId="AD" clId="Web-{F71D0762-5B0D-65C5-DD3F-72D1240C332F}" dt="2024-12-19T05:04:28.801" v="1849"/>
        <pc:sldMkLst>
          <pc:docMk/>
          <pc:sldMk cId="2872850792" sldId="5191"/>
        </pc:sldMkLst>
        <pc:spChg chg="mod">
          <ac:chgData name="Guest User" userId="S::urn:spo:anon#e37791a15502471817bcf26abd89da455e7a6b14818ed9863e20d4a22e30c4ab::" providerId="AD" clId="Web-{F71D0762-5B0D-65C5-DD3F-72D1240C332F}" dt="2024-12-19T05:00:17.863" v="1841" actId="20577"/>
          <ac:spMkLst>
            <pc:docMk/>
            <pc:sldMk cId="2872850792" sldId="5191"/>
            <ac:spMk id="7" creationId="{25BD5007-5FC8-953D-9535-602D77845830}"/>
          </ac:spMkLst>
        </pc:spChg>
      </pc:sldChg>
      <pc:sldChg chg="modSp ord">
        <pc:chgData name="Guest User" userId="S::urn:spo:anon#e37791a15502471817bcf26abd89da455e7a6b14818ed9863e20d4a22e30c4ab::" providerId="AD" clId="Web-{F71D0762-5B0D-65C5-DD3F-72D1240C332F}" dt="2024-12-19T05:12:58.038" v="1871" actId="20577"/>
        <pc:sldMkLst>
          <pc:docMk/>
          <pc:sldMk cId="3295744750" sldId="5192"/>
        </pc:sldMkLst>
        <pc:spChg chg="mod">
          <ac:chgData name="Guest User" userId="S::urn:spo:anon#e37791a15502471817bcf26abd89da455e7a6b14818ed9863e20d4a22e30c4ab::" providerId="AD" clId="Web-{F71D0762-5B0D-65C5-DD3F-72D1240C332F}" dt="2024-12-19T03:34:08.526" v="431" actId="20577"/>
          <ac:spMkLst>
            <pc:docMk/>
            <pc:sldMk cId="3295744750" sldId="5192"/>
            <ac:spMk id="4" creationId="{5718B4C9-A799-0C75-7C8E-138E8C36E229}"/>
          </ac:spMkLst>
        </pc:spChg>
        <pc:spChg chg="mod">
          <ac:chgData name="Guest User" userId="S::urn:spo:anon#e37791a15502471817bcf26abd89da455e7a6b14818ed9863e20d4a22e30c4ab::" providerId="AD" clId="Web-{F71D0762-5B0D-65C5-DD3F-72D1240C332F}" dt="2024-12-19T05:12:58.038" v="1871" actId="20577"/>
          <ac:spMkLst>
            <pc:docMk/>
            <pc:sldMk cId="3295744750" sldId="5192"/>
            <ac:spMk id="7" creationId="{25BD5007-5FC8-953D-9535-602D77845830}"/>
          </ac:spMkLst>
        </pc:spChg>
      </pc:sldChg>
      <pc:sldChg chg="modSp ord">
        <pc:chgData name="Guest User" userId="S::urn:spo:anon#e37791a15502471817bcf26abd89da455e7a6b14818ed9863e20d4a22e30c4ab::" providerId="AD" clId="Web-{F71D0762-5B0D-65C5-DD3F-72D1240C332F}" dt="2024-12-19T05:15:33.507" v="1880"/>
        <pc:sldMkLst>
          <pc:docMk/>
          <pc:sldMk cId="3094411226" sldId="5196"/>
        </pc:sldMkLst>
        <pc:spChg chg="mod">
          <ac:chgData name="Guest User" userId="S::urn:spo:anon#e37791a15502471817bcf26abd89da455e7a6b14818ed9863e20d4a22e30c4ab::" providerId="AD" clId="Web-{F71D0762-5B0D-65C5-DD3F-72D1240C332F}" dt="2024-12-19T03:41:58.606" v="447" actId="20577"/>
          <ac:spMkLst>
            <pc:docMk/>
            <pc:sldMk cId="3094411226" sldId="5196"/>
            <ac:spMk id="4" creationId="{5718B4C9-A799-0C75-7C8E-138E8C36E229}"/>
          </ac:spMkLst>
        </pc:spChg>
        <pc:spChg chg="mod">
          <ac:chgData name="Guest User" userId="S::urn:spo:anon#e37791a15502471817bcf26abd89da455e7a6b14818ed9863e20d4a22e30c4ab::" providerId="AD" clId="Web-{F71D0762-5B0D-65C5-DD3F-72D1240C332F}" dt="2024-12-19T05:01:30.222" v="1846" actId="20577"/>
          <ac:spMkLst>
            <pc:docMk/>
            <pc:sldMk cId="3094411226" sldId="5196"/>
            <ac:spMk id="7" creationId="{25BD5007-5FC8-953D-9535-602D77845830}"/>
          </ac:spMkLst>
        </pc:spChg>
      </pc:sldChg>
      <pc:sldChg chg="modSp ord">
        <pc:chgData name="Guest User" userId="S::urn:spo:anon#e37791a15502471817bcf26abd89da455e7a6b14818ed9863e20d4a22e30c4ab::" providerId="AD" clId="Web-{F71D0762-5B0D-65C5-DD3F-72D1240C332F}" dt="2024-12-19T05:04:47.661" v="1850"/>
        <pc:sldMkLst>
          <pc:docMk/>
          <pc:sldMk cId="1132501189" sldId="5199"/>
        </pc:sldMkLst>
        <pc:spChg chg="mod">
          <ac:chgData name="Guest User" userId="S::urn:spo:anon#e37791a15502471817bcf26abd89da455e7a6b14818ed9863e20d4a22e30c4ab::" providerId="AD" clId="Web-{F71D0762-5B0D-65C5-DD3F-72D1240C332F}" dt="2024-12-19T04:55:21.814" v="1833" actId="20577"/>
          <ac:spMkLst>
            <pc:docMk/>
            <pc:sldMk cId="1132501189" sldId="5199"/>
            <ac:spMk id="8" creationId="{5718B4C9-A799-0C75-7C8E-138E8C36E229}"/>
          </ac:spMkLst>
        </pc:spChg>
      </pc:sldChg>
      <pc:sldChg chg="ord">
        <pc:chgData name="Guest User" userId="S::urn:spo:anon#e37791a15502471817bcf26abd89da455e7a6b14818ed9863e20d4a22e30c4ab::" providerId="AD" clId="Web-{F71D0762-5B0D-65C5-DD3F-72D1240C332F}" dt="2024-12-19T05:12:20.522" v="1852"/>
        <pc:sldMkLst>
          <pc:docMk/>
          <pc:sldMk cId="1297005032" sldId="5214"/>
        </pc:sldMkLst>
      </pc:sldChg>
      <pc:sldChg chg="modSp">
        <pc:chgData name="Guest User" userId="S::urn:spo:anon#e37791a15502471817bcf26abd89da455e7a6b14818ed9863e20d4a22e30c4ab::" providerId="AD" clId="Web-{F71D0762-5B0D-65C5-DD3F-72D1240C332F}" dt="2024-12-19T04:42:08.279" v="1658" actId="20577"/>
        <pc:sldMkLst>
          <pc:docMk/>
          <pc:sldMk cId="4181747352" sldId="5215"/>
        </pc:sldMkLst>
        <pc:spChg chg="mod">
          <ac:chgData name="Guest User" userId="S::urn:spo:anon#e37791a15502471817bcf26abd89da455e7a6b14818ed9863e20d4a22e30c4ab::" providerId="AD" clId="Web-{F71D0762-5B0D-65C5-DD3F-72D1240C332F}" dt="2024-12-19T04:42:08.279" v="1658" actId="20577"/>
          <ac:spMkLst>
            <pc:docMk/>
            <pc:sldMk cId="4181747352" sldId="5215"/>
            <ac:spMk id="7" creationId="{5AD081E3-12ED-40D4-A4FA-DCD52041EADC}"/>
          </ac:spMkLst>
        </pc:spChg>
      </pc:sldChg>
      <pc:sldChg chg="modSp add ord replId">
        <pc:chgData name="Guest User" userId="S::urn:spo:anon#e37791a15502471817bcf26abd89da455e7a6b14818ed9863e20d4a22e30c4ab::" providerId="AD" clId="Web-{F71D0762-5B0D-65C5-DD3F-72D1240C332F}" dt="2024-12-19T05:20:29.946" v="1987" actId="20577"/>
        <pc:sldMkLst>
          <pc:docMk/>
          <pc:sldMk cId="1547742500" sldId="5216"/>
        </pc:sldMkLst>
        <pc:spChg chg="mod">
          <ac:chgData name="Guest User" userId="S::urn:spo:anon#e37791a15502471817bcf26abd89da455e7a6b14818ed9863e20d4a22e30c4ab::" providerId="AD" clId="Web-{F71D0762-5B0D-65C5-DD3F-72D1240C332F}" dt="2024-12-19T03:50:46.203" v="553" actId="20577"/>
          <ac:spMkLst>
            <pc:docMk/>
            <pc:sldMk cId="1547742500" sldId="5216"/>
            <ac:spMk id="4" creationId="{5718B4C9-A799-0C75-7C8E-138E8C36E229}"/>
          </ac:spMkLst>
        </pc:spChg>
        <pc:spChg chg="mod">
          <ac:chgData name="Guest User" userId="S::urn:spo:anon#e37791a15502471817bcf26abd89da455e7a6b14818ed9863e20d4a22e30c4ab::" providerId="AD" clId="Web-{F71D0762-5B0D-65C5-DD3F-72D1240C332F}" dt="2024-12-19T05:20:29.946" v="1987" actId="20577"/>
          <ac:spMkLst>
            <pc:docMk/>
            <pc:sldMk cId="1547742500" sldId="5216"/>
            <ac:spMk id="7" creationId="{25BD5007-5FC8-953D-9535-602D77845830}"/>
          </ac:spMkLst>
        </pc:spChg>
      </pc:sldChg>
      <pc:sldChg chg="modSp add replId">
        <pc:chgData name="Guest User" userId="S::urn:spo:anon#e37791a15502471817bcf26abd89da455e7a6b14818ed9863e20d4a22e30c4ab::" providerId="AD" clId="Web-{F71D0762-5B0D-65C5-DD3F-72D1240C332F}" dt="2024-12-19T04:26:20.385" v="1218" actId="20577"/>
        <pc:sldMkLst>
          <pc:docMk/>
          <pc:sldMk cId="707009080" sldId="5217"/>
        </pc:sldMkLst>
        <pc:spChg chg="mod">
          <ac:chgData name="Guest User" userId="S::urn:spo:anon#e37791a15502471817bcf26abd89da455e7a6b14818ed9863e20d4a22e30c4ab::" providerId="AD" clId="Web-{F71D0762-5B0D-65C5-DD3F-72D1240C332F}" dt="2024-12-19T04:18:20.804" v="986" actId="20577"/>
          <ac:spMkLst>
            <pc:docMk/>
            <pc:sldMk cId="707009080" sldId="5217"/>
            <ac:spMk id="4" creationId="{5718B4C9-A799-0C75-7C8E-138E8C36E229}"/>
          </ac:spMkLst>
        </pc:spChg>
        <pc:spChg chg="mod">
          <ac:chgData name="Guest User" userId="S::urn:spo:anon#e37791a15502471817bcf26abd89da455e7a6b14818ed9863e20d4a22e30c4ab::" providerId="AD" clId="Web-{F71D0762-5B0D-65C5-DD3F-72D1240C332F}" dt="2024-12-19T04:26:20.385" v="1218" actId="20577"/>
          <ac:spMkLst>
            <pc:docMk/>
            <pc:sldMk cId="707009080" sldId="5217"/>
            <ac:spMk id="7" creationId="{25BD5007-5FC8-953D-9535-602D77845830}"/>
          </ac:spMkLst>
        </pc:spChg>
      </pc:sldChg>
      <pc:sldChg chg="modSp add replId">
        <pc:chgData name="Guest User" userId="S::urn:spo:anon#e37791a15502471817bcf26abd89da455e7a6b14818ed9863e20d4a22e30c4ab::" providerId="AD" clId="Web-{F71D0762-5B0D-65C5-DD3F-72D1240C332F}" dt="2024-12-19T04:33:15.340" v="1462" actId="20577"/>
        <pc:sldMkLst>
          <pc:docMk/>
          <pc:sldMk cId="1035542778" sldId="5218"/>
        </pc:sldMkLst>
        <pc:spChg chg="mod">
          <ac:chgData name="Guest User" userId="S::urn:spo:anon#e37791a15502471817bcf26abd89da455e7a6b14818ed9863e20d4a22e30c4ab::" providerId="AD" clId="Web-{F71D0762-5B0D-65C5-DD3F-72D1240C332F}" dt="2024-12-19T04:27:58.947" v="1224" actId="20577"/>
          <ac:spMkLst>
            <pc:docMk/>
            <pc:sldMk cId="1035542778" sldId="5218"/>
            <ac:spMk id="4" creationId="{5718B4C9-A799-0C75-7C8E-138E8C36E229}"/>
          </ac:spMkLst>
        </pc:spChg>
        <pc:spChg chg="mod">
          <ac:chgData name="Guest User" userId="S::urn:spo:anon#e37791a15502471817bcf26abd89da455e7a6b14818ed9863e20d4a22e30c4ab::" providerId="AD" clId="Web-{F71D0762-5B0D-65C5-DD3F-72D1240C332F}" dt="2024-12-19T04:33:15.340" v="1462" actId="20577"/>
          <ac:spMkLst>
            <pc:docMk/>
            <pc:sldMk cId="1035542778" sldId="5218"/>
            <ac:spMk id="7" creationId="{25BD5007-5FC8-953D-9535-602D77845830}"/>
          </ac:spMkLst>
        </pc:spChg>
      </pc:sldChg>
      <pc:sldChg chg="modSp add replId">
        <pc:chgData name="Guest User" userId="S::urn:spo:anon#e37791a15502471817bcf26abd89da455e7a6b14818ed9863e20d4a22e30c4ab::" providerId="AD" clId="Web-{F71D0762-5B0D-65C5-DD3F-72D1240C332F}" dt="2024-12-19T04:39:54.951" v="1638" actId="20577"/>
        <pc:sldMkLst>
          <pc:docMk/>
          <pc:sldMk cId="2257889626" sldId="5219"/>
        </pc:sldMkLst>
        <pc:spChg chg="mod">
          <ac:chgData name="Guest User" userId="S::urn:spo:anon#e37791a15502471817bcf26abd89da455e7a6b14818ed9863e20d4a22e30c4ab::" providerId="AD" clId="Web-{F71D0762-5B0D-65C5-DD3F-72D1240C332F}" dt="2024-12-19T04:34:08.027" v="1477" actId="20577"/>
          <ac:spMkLst>
            <pc:docMk/>
            <pc:sldMk cId="2257889626" sldId="5219"/>
            <ac:spMk id="4" creationId="{5718B4C9-A799-0C75-7C8E-138E8C36E229}"/>
          </ac:spMkLst>
        </pc:spChg>
        <pc:spChg chg="mod">
          <ac:chgData name="Guest User" userId="S::urn:spo:anon#e37791a15502471817bcf26abd89da455e7a6b14818ed9863e20d4a22e30c4ab::" providerId="AD" clId="Web-{F71D0762-5B0D-65C5-DD3F-72D1240C332F}" dt="2024-12-19T04:39:54.951" v="1638" actId="20577"/>
          <ac:spMkLst>
            <pc:docMk/>
            <pc:sldMk cId="2257889626" sldId="5219"/>
            <ac:spMk id="7" creationId="{25BD5007-5FC8-953D-9535-602D77845830}"/>
          </ac:spMkLst>
        </pc:spChg>
      </pc:sldChg>
      <pc:sldChg chg="modSp add replId">
        <pc:chgData name="Guest User" userId="S::urn:spo:anon#e37791a15502471817bcf26abd89da455e7a6b14818ed9863e20d4a22e30c4ab::" providerId="AD" clId="Web-{F71D0762-5B0D-65C5-DD3F-72D1240C332F}" dt="2024-12-19T04:44:16.546" v="1734" actId="20577"/>
        <pc:sldMkLst>
          <pc:docMk/>
          <pc:sldMk cId="4293654729" sldId="5220"/>
        </pc:sldMkLst>
        <pc:spChg chg="mod">
          <ac:chgData name="Guest User" userId="S::urn:spo:anon#e37791a15502471817bcf26abd89da455e7a6b14818ed9863e20d4a22e30c4ab::" providerId="AD" clId="Web-{F71D0762-5B0D-65C5-DD3F-72D1240C332F}" dt="2024-12-19T04:42:43.936" v="1666" actId="20577"/>
          <ac:spMkLst>
            <pc:docMk/>
            <pc:sldMk cId="4293654729" sldId="5220"/>
            <ac:spMk id="4" creationId="{5718B4C9-A799-0C75-7C8E-138E8C36E229}"/>
          </ac:spMkLst>
        </pc:spChg>
        <pc:spChg chg="mod">
          <ac:chgData name="Guest User" userId="S::urn:spo:anon#e37791a15502471817bcf26abd89da455e7a6b14818ed9863e20d4a22e30c4ab::" providerId="AD" clId="Web-{F71D0762-5B0D-65C5-DD3F-72D1240C332F}" dt="2024-12-19T04:44:16.546" v="1734" actId="20577"/>
          <ac:spMkLst>
            <pc:docMk/>
            <pc:sldMk cId="4293654729" sldId="5220"/>
            <ac:spMk id="7" creationId="{25BD5007-5FC8-953D-9535-602D77845830}"/>
          </ac:spMkLst>
        </pc:spChg>
      </pc:sldChg>
      <pc:sldChg chg="modSp add ord replId">
        <pc:chgData name="Guest User" userId="S::urn:spo:anon#e37791a15502471817bcf26abd89da455e7a6b14818ed9863e20d4a22e30c4ab::" providerId="AD" clId="Web-{F71D0762-5B0D-65C5-DD3F-72D1240C332F}" dt="2024-12-19T04:49:06.516" v="1820" actId="20577"/>
        <pc:sldMkLst>
          <pc:docMk/>
          <pc:sldMk cId="2434889977" sldId="5221"/>
        </pc:sldMkLst>
        <pc:spChg chg="mod">
          <ac:chgData name="Guest User" userId="S::urn:spo:anon#e37791a15502471817bcf26abd89da455e7a6b14818ed9863e20d4a22e30c4ab::" providerId="AD" clId="Web-{F71D0762-5B0D-65C5-DD3F-72D1240C332F}" dt="2024-12-19T04:47:43.187" v="1797" actId="20577"/>
          <ac:spMkLst>
            <pc:docMk/>
            <pc:sldMk cId="2434889977" sldId="5221"/>
            <ac:spMk id="7" creationId="{F2736B8E-E7F5-0320-3D7C-8903347F99C5}"/>
          </ac:spMkLst>
        </pc:spChg>
        <pc:spChg chg="mod">
          <ac:chgData name="Guest User" userId="S::urn:spo:anon#e37791a15502471817bcf26abd89da455e7a6b14818ed9863e20d4a22e30c4ab::" providerId="AD" clId="Web-{F71D0762-5B0D-65C5-DD3F-72D1240C332F}" dt="2024-12-19T04:49:06.516" v="1820" actId="20577"/>
          <ac:spMkLst>
            <pc:docMk/>
            <pc:sldMk cId="2434889977" sldId="5221"/>
            <ac:spMk id="14" creationId="{8057C687-CC69-14B7-B3AA-9E16B9D5979C}"/>
          </ac:spMkLst>
        </pc:spChg>
      </pc:sldChg>
      <pc:sldChg chg="modSp add ord replId">
        <pc:chgData name="Guest User" userId="S::urn:spo:anon#e37791a15502471817bcf26abd89da455e7a6b14818ed9863e20d4a22e30c4ab::" providerId="AD" clId="Web-{F71D0762-5B0D-65C5-DD3F-72D1240C332F}" dt="2024-12-19T05:16:07.601" v="1912" actId="20577"/>
        <pc:sldMkLst>
          <pc:docMk/>
          <pc:sldMk cId="1876986401" sldId="5222"/>
        </pc:sldMkLst>
        <pc:spChg chg="mod">
          <ac:chgData name="Guest User" userId="S::urn:spo:anon#e37791a15502471817bcf26abd89da455e7a6b14818ed9863e20d4a22e30c4ab::" providerId="AD" clId="Web-{F71D0762-5B0D-65C5-DD3F-72D1240C332F}" dt="2024-12-19T05:16:07.601" v="1912" actId="20577"/>
          <ac:spMkLst>
            <pc:docMk/>
            <pc:sldMk cId="1876986401" sldId="5222"/>
            <ac:spMk id="7" creationId="{F2736B8E-E7F5-0320-3D7C-8903347F99C5}"/>
          </ac:spMkLst>
        </pc:spChg>
      </pc:sldChg>
      <pc:sldChg chg="modSp add ord replId">
        <pc:chgData name="Guest User" userId="S::urn:spo:anon#e37791a15502471817bcf26abd89da455e7a6b14818ed9863e20d4a22e30c4ab::" providerId="AD" clId="Web-{F71D0762-5B0D-65C5-DD3F-72D1240C332F}" dt="2024-12-19T05:19:05.024" v="1978" actId="20577"/>
        <pc:sldMkLst>
          <pc:docMk/>
          <pc:sldMk cId="752788615" sldId="5223"/>
        </pc:sldMkLst>
        <pc:spChg chg="mod">
          <ac:chgData name="Guest User" userId="S::urn:spo:anon#e37791a15502471817bcf26abd89da455e7a6b14818ed9863e20d4a22e30c4ab::" providerId="AD" clId="Web-{F71D0762-5B0D-65C5-DD3F-72D1240C332F}" dt="2024-12-19T05:19:05.024" v="1978" actId="20577"/>
          <ac:spMkLst>
            <pc:docMk/>
            <pc:sldMk cId="752788615" sldId="5223"/>
            <ac:spMk id="7" creationId="{F2736B8E-E7F5-0320-3D7C-8903347F99C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5D0236-7721-4BA1-9573-FAE165A9D9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7AC18B-48F5-43FC-9600-0BBBC394F562}">
      <dgm:prSet/>
      <dgm:spPr/>
      <dgm:t>
        <a:bodyPr/>
        <a:lstStyle/>
        <a:p>
          <a:r>
            <a:rPr lang="en-US"/>
            <a:t>Forward</a:t>
          </a:r>
        </a:p>
      </dgm:t>
    </dgm:pt>
    <dgm:pt modelId="{C10DCF73-EBE6-4C2B-8DC4-BF3D2FD586AD}" type="parTrans" cxnId="{E97D05E6-6B5F-4FFA-8E4E-676FE2269487}">
      <dgm:prSet/>
      <dgm:spPr/>
      <dgm:t>
        <a:bodyPr/>
        <a:lstStyle/>
        <a:p>
          <a:endParaRPr lang="en-US"/>
        </a:p>
      </dgm:t>
    </dgm:pt>
    <dgm:pt modelId="{107CD6EC-8FF3-40F4-BA22-613EC313A3A5}" type="sibTrans" cxnId="{E97D05E6-6B5F-4FFA-8E4E-676FE2269487}">
      <dgm:prSet/>
      <dgm:spPr/>
      <dgm:t>
        <a:bodyPr/>
        <a:lstStyle/>
        <a:p>
          <a:endParaRPr lang="en-US"/>
        </a:p>
      </dgm:t>
    </dgm:pt>
    <dgm:pt modelId="{C6DC50C3-1E86-4CC1-AFB3-E972E7285DCE}">
      <dgm:prSet/>
      <dgm:spPr/>
      <dgm:t>
        <a:bodyPr/>
        <a:lstStyle/>
        <a:p>
          <a:r>
            <a:rPr lang="en-US"/>
            <a:t>Backward</a:t>
          </a:r>
        </a:p>
      </dgm:t>
    </dgm:pt>
    <dgm:pt modelId="{61985C6E-284E-4B0E-B362-72C50AD21068}" type="parTrans" cxnId="{0A60D175-B59F-48D0-93C5-23E8B90EEA0D}">
      <dgm:prSet/>
      <dgm:spPr/>
      <dgm:t>
        <a:bodyPr/>
        <a:lstStyle/>
        <a:p>
          <a:endParaRPr lang="en-US"/>
        </a:p>
      </dgm:t>
    </dgm:pt>
    <dgm:pt modelId="{323B5F5D-9F7F-4C89-91D8-EC9C3DFB7BB3}" type="sibTrans" cxnId="{0A60D175-B59F-48D0-93C5-23E8B90EEA0D}">
      <dgm:prSet/>
      <dgm:spPr/>
      <dgm:t>
        <a:bodyPr/>
        <a:lstStyle/>
        <a:p>
          <a:endParaRPr lang="en-US"/>
        </a:p>
      </dgm:t>
    </dgm:pt>
    <dgm:pt modelId="{CE708A1B-506A-4525-979E-16ED581350CE}">
      <dgm:prSet/>
      <dgm:spPr/>
      <dgm:t>
        <a:bodyPr/>
        <a:lstStyle/>
        <a:p>
          <a:r>
            <a:rPr lang="en-US"/>
            <a:t>Left</a:t>
          </a:r>
        </a:p>
      </dgm:t>
    </dgm:pt>
    <dgm:pt modelId="{A7D6D24C-893E-4B90-8391-6BA98F8682BD}" type="parTrans" cxnId="{1AC69D80-8C7C-46A7-B62D-95165D81826B}">
      <dgm:prSet/>
      <dgm:spPr/>
      <dgm:t>
        <a:bodyPr/>
        <a:lstStyle/>
        <a:p>
          <a:endParaRPr lang="en-US"/>
        </a:p>
      </dgm:t>
    </dgm:pt>
    <dgm:pt modelId="{ADBC88ED-3B9F-4A07-907A-AC822D7556B1}" type="sibTrans" cxnId="{1AC69D80-8C7C-46A7-B62D-95165D81826B}">
      <dgm:prSet/>
      <dgm:spPr/>
      <dgm:t>
        <a:bodyPr/>
        <a:lstStyle/>
        <a:p>
          <a:endParaRPr lang="en-US"/>
        </a:p>
      </dgm:t>
    </dgm:pt>
    <dgm:pt modelId="{AD7B29C7-4FF6-419A-91B2-A1D770CB02FA}">
      <dgm:prSet/>
      <dgm:spPr/>
      <dgm:t>
        <a:bodyPr/>
        <a:lstStyle/>
        <a:p>
          <a:r>
            <a:rPr lang="en-US"/>
            <a:t>Right</a:t>
          </a:r>
        </a:p>
      </dgm:t>
    </dgm:pt>
    <dgm:pt modelId="{358EB151-A163-46F0-867F-8C4F1A1FD605}" type="parTrans" cxnId="{6F189210-6F5F-4DE6-B02A-CF97173F0863}">
      <dgm:prSet/>
      <dgm:spPr/>
      <dgm:t>
        <a:bodyPr/>
        <a:lstStyle/>
        <a:p>
          <a:endParaRPr lang="en-US"/>
        </a:p>
      </dgm:t>
    </dgm:pt>
    <dgm:pt modelId="{26EEB11C-4266-4FC8-A5CC-28C13E0F59F4}" type="sibTrans" cxnId="{6F189210-6F5F-4DE6-B02A-CF97173F0863}">
      <dgm:prSet/>
      <dgm:spPr/>
      <dgm:t>
        <a:bodyPr/>
        <a:lstStyle/>
        <a:p>
          <a:endParaRPr lang="en-US"/>
        </a:p>
      </dgm:t>
    </dgm:pt>
    <dgm:pt modelId="{612B2B17-69AA-4FDB-BFD2-3692303106AA}" type="pres">
      <dgm:prSet presAssocID="{8A5D0236-7721-4BA1-9573-FAE165A9D933}" presName="linear" presStyleCnt="0">
        <dgm:presLayoutVars>
          <dgm:animLvl val="lvl"/>
          <dgm:resizeHandles val="exact"/>
        </dgm:presLayoutVars>
      </dgm:prSet>
      <dgm:spPr/>
      <dgm:t>
        <a:bodyPr/>
        <a:lstStyle/>
        <a:p>
          <a:endParaRPr lang="en-US"/>
        </a:p>
      </dgm:t>
    </dgm:pt>
    <dgm:pt modelId="{3F7C2DA8-533F-4DAE-9FBA-3FCB89E318F4}" type="pres">
      <dgm:prSet presAssocID="{FA7AC18B-48F5-43FC-9600-0BBBC394F562}" presName="parentText" presStyleLbl="node1" presStyleIdx="0" presStyleCnt="4">
        <dgm:presLayoutVars>
          <dgm:chMax val="0"/>
          <dgm:bulletEnabled val="1"/>
        </dgm:presLayoutVars>
      </dgm:prSet>
      <dgm:spPr/>
      <dgm:t>
        <a:bodyPr/>
        <a:lstStyle/>
        <a:p>
          <a:endParaRPr lang="en-US"/>
        </a:p>
      </dgm:t>
    </dgm:pt>
    <dgm:pt modelId="{B8A3A1A2-C821-4C17-AA23-24F3DE983B59}" type="pres">
      <dgm:prSet presAssocID="{107CD6EC-8FF3-40F4-BA22-613EC313A3A5}" presName="spacer" presStyleCnt="0"/>
      <dgm:spPr/>
    </dgm:pt>
    <dgm:pt modelId="{322AC7D5-1BD4-404F-8FD2-CA208DF0623D}" type="pres">
      <dgm:prSet presAssocID="{C6DC50C3-1E86-4CC1-AFB3-E972E7285DCE}" presName="parentText" presStyleLbl="node1" presStyleIdx="1" presStyleCnt="4">
        <dgm:presLayoutVars>
          <dgm:chMax val="0"/>
          <dgm:bulletEnabled val="1"/>
        </dgm:presLayoutVars>
      </dgm:prSet>
      <dgm:spPr/>
      <dgm:t>
        <a:bodyPr/>
        <a:lstStyle/>
        <a:p>
          <a:endParaRPr lang="en-US"/>
        </a:p>
      </dgm:t>
    </dgm:pt>
    <dgm:pt modelId="{BCA438EE-18D2-4620-BAF5-33DF9467FC39}" type="pres">
      <dgm:prSet presAssocID="{323B5F5D-9F7F-4C89-91D8-EC9C3DFB7BB3}" presName="spacer" presStyleCnt="0"/>
      <dgm:spPr/>
    </dgm:pt>
    <dgm:pt modelId="{B4BEEC51-26E8-48EC-9598-350481441202}" type="pres">
      <dgm:prSet presAssocID="{CE708A1B-506A-4525-979E-16ED581350CE}" presName="parentText" presStyleLbl="node1" presStyleIdx="2" presStyleCnt="4">
        <dgm:presLayoutVars>
          <dgm:chMax val="0"/>
          <dgm:bulletEnabled val="1"/>
        </dgm:presLayoutVars>
      </dgm:prSet>
      <dgm:spPr/>
      <dgm:t>
        <a:bodyPr/>
        <a:lstStyle/>
        <a:p>
          <a:endParaRPr lang="en-US"/>
        </a:p>
      </dgm:t>
    </dgm:pt>
    <dgm:pt modelId="{54FDFEC4-1925-4186-A6F5-6179BFF1BD9B}" type="pres">
      <dgm:prSet presAssocID="{ADBC88ED-3B9F-4A07-907A-AC822D7556B1}" presName="spacer" presStyleCnt="0"/>
      <dgm:spPr/>
    </dgm:pt>
    <dgm:pt modelId="{94542FF0-ED1D-4BAC-9D8A-D35F491695C5}" type="pres">
      <dgm:prSet presAssocID="{AD7B29C7-4FF6-419A-91B2-A1D770CB02FA}" presName="parentText" presStyleLbl="node1" presStyleIdx="3" presStyleCnt="4">
        <dgm:presLayoutVars>
          <dgm:chMax val="0"/>
          <dgm:bulletEnabled val="1"/>
        </dgm:presLayoutVars>
      </dgm:prSet>
      <dgm:spPr/>
      <dgm:t>
        <a:bodyPr/>
        <a:lstStyle/>
        <a:p>
          <a:endParaRPr lang="en-US"/>
        </a:p>
      </dgm:t>
    </dgm:pt>
  </dgm:ptLst>
  <dgm:cxnLst>
    <dgm:cxn modelId="{B951F725-D631-4143-8080-4FF255541AF8}" type="presOf" srcId="{8A5D0236-7721-4BA1-9573-FAE165A9D933}" destId="{612B2B17-69AA-4FDB-BFD2-3692303106AA}" srcOrd="0" destOrd="0" presId="urn:microsoft.com/office/officeart/2005/8/layout/vList2"/>
    <dgm:cxn modelId="{9AE42430-02AE-4291-901C-5D45F0360D13}" type="presOf" srcId="{FA7AC18B-48F5-43FC-9600-0BBBC394F562}" destId="{3F7C2DA8-533F-4DAE-9FBA-3FCB89E318F4}" srcOrd="0" destOrd="0" presId="urn:microsoft.com/office/officeart/2005/8/layout/vList2"/>
    <dgm:cxn modelId="{8325CC23-6413-4C10-89F6-5EFD42202552}" type="presOf" srcId="{AD7B29C7-4FF6-419A-91B2-A1D770CB02FA}" destId="{94542FF0-ED1D-4BAC-9D8A-D35F491695C5}" srcOrd="0" destOrd="0" presId="urn:microsoft.com/office/officeart/2005/8/layout/vList2"/>
    <dgm:cxn modelId="{029450ED-3D14-4F09-BDCA-80D8488A9C3C}" type="presOf" srcId="{C6DC50C3-1E86-4CC1-AFB3-E972E7285DCE}" destId="{322AC7D5-1BD4-404F-8FD2-CA208DF0623D}" srcOrd="0" destOrd="0" presId="urn:microsoft.com/office/officeart/2005/8/layout/vList2"/>
    <dgm:cxn modelId="{E97D05E6-6B5F-4FFA-8E4E-676FE2269487}" srcId="{8A5D0236-7721-4BA1-9573-FAE165A9D933}" destId="{FA7AC18B-48F5-43FC-9600-0BBBC394F562}" srcOrd="0" destOrd="0" parTransId="{C10DCF73-EBE6-4C2B-8DC4-BF3D2FD586AD}" sibTransId="{107CD6EC-8FF3-40F4-BA22-613EC313A3A5}"/>
    <dgm:cxn modelId="{6F189210-6F5F-4DE6-B02A-CF97173F0863}" srcId="{8A5D0236-7721-4BA1-9573-FAE165A9D933}" destId="{AD7B29C7-4FF6-419A-91B2-A1D770CB02FA}" srcOrd="3" destOrd="0" parTransId="{358EB151-A163-46F0-867F-8C4F1A1FD605}" sibTransId="{26EEB11C-4266-4FC8-A5CC-28C13E0F59F4}"/>
    <dgm:cxn modelId="{0A60D175-B59F-48D0-93C5-23E8B90EEA0D}" srcId="{8A5D0236-7721-4BA1-9573-FAE165A9D933}" destId="{C6DC50C3-1E86-4CC1-AFB3-E972E7285DCE}" srcOrd="1" destOrd="0" parTransId="{61985C6E-284E-4B0E-B362-72C50AD21068}" sibTransId="{323B5F5D-9F7F-4C89-91D8-EC9C3DFB7BB3}"/>
    <dgm:cxn modelId="{EDDCE029-0A83-4B69-868F-315E92048F93}" type="presOf" srcId="{CE708A1B-506A-4525-979E-16ED581350CE}" destId="{B4BEEC51-26E8-48EC-9598-350481441202}" srcOrd="0" destOrd="0" presId="urn:microsoft.com/office/officeart/2005/8/layout/vList2"/>
    <dgm:cxn modelId="{1AC69D80-8C7C-46A7-B62D-95165D81826B}" srcId="{8A5D0236-7721-4BA1-9573-FAE165A9D933}" destId="{CE708A1B-506A-4525-979E-16ED581350CE}" srcOrd="2" destOrd="0" parTransId="{A7D6D24C-893E-4B90-8391-6BA98F8682BD}" sibTransId="{ADBC88ED-3B9F-4A07-907A-AC822D7556B1}"/>
    <dgm:cxn modelId="{486CD366-EAD3-4877-8E2C-6FECEF7FFEC9}" type="presParOf" srcId="{612B2B17-69AA-4FDB-BFD2-3692303106AA}" destId="{3F7C2DA8-533F-4DAE-9FBA-3FCB89E318F4}" srcOrd="0" destOrd="0" presId="urn:microsoft.com/office/officeart/2005/8/layout/vList2"/>
    <dgm:cxn modelId="{7C973DFD-81BB-4040-8114-76934DEC2862}" type="presParOf" srcId="{612B2B17-69AA-4FDB-BFD2-3692303106AA}" destId="{B8A3A1A2-C821-4C17-AA23-24F3DE983B59}" srcOrd="1" destOrd="0" presId="urn:microsoft.com/office/officeart/2005/8/layout/vList2"/>
    <dgm:cxn modelId="{73644E5D-3CC8-4878-9EBF-58F492991815}" type="presParOf" srcId="{612B2B17-69AA-4FDB-BFD2-3692303106AA}" destId="{322AC7D5-1BD4-404F-8FD2-CA208DF0623D}" srcOrd="2" destOrd="0" presId="urn:microsoft.com/office/officeart/2005/8/layout/vList2"/>
    <dgm:cxn modelId="{9D8E58CA-3F25-4B73-A5F6-3421605611A6}" type="presParOf" srcId="{612B2B17-69AA-4FDB-BFD2-3692303106AA}" destId="{BCA438EE-18D2-4620-BAF5-33DF9467FC39}" srcOrd="3" destOrd="0" presId="urn:microsoft.com/office/officeart/2005/8/layout/vList2"/>
    <dgm:cxn modelId="{B83B1EBA-1C6C-4D0A-835B-8AD8F2719A8B}" type="presParOf" srcId="{612B2B17-69AA-4FDB-BFD2-3692303106AA}" destId="{B4BEEC51-26E8-48EC-9598-350481441202}" srcOrd="4" destOrd="0" presId="urn:microsoft.com/office/officeart/2005/8/layout/vList2"/>
    <dgm:cxn modelId="{9F0673D8-BE89-48C5-95A4-8999D42A5AB7}" type="presParOf" srcId="{612B2B17-69AA-4FDB-BFD2-3692303106AA}" destId="{54FDFEC4-1925-4186-A6F5-6179BFF1BD9B}" srcOrd="5" destOrd="0" presId="urn:microsoft.com/office/officeart/2005/8/layout/vList2"/>
    <dgm:cxn modelId="{7AFCA6BA-93D4-4DF1-8EA2-C0E07C2BB7A8}" type="presParOf" srcId="{612B2B17-69AA-4FDB-BFD2-3692303106AA}" destId="{94542FF0-ED1D-4BAC-9D8A-D35F491695C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C2DA8-533F-4DAE-9FBA-3FCB89E318F4}">
      <dsp:nvSpPr>
        <dsp:cNvPr id="0" name=""/>
        <dsp:cNvSpPr/>
      </dsp:nvSpPr>
      <dsp:spPr>
        <a:xfrm>
          <a:off x="0" y="2405"/>
          <a:ext cx="4239491"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Forward</a:t>
          </a:r>
        </a:p>
      </dsp:txBody>
      <dsp:txXfrm>
        <a:off x="35125" y="37530"/>
        <a:ext cx="4169241" cy="649299"/>
      </dsp:txXfrm>
    </dsp:sp>
    <dsp:sp modelId="{322AC7D5-1BD4-404F-8FD2-CA208DF0623D}">
      <dsp:nvSpPr>
        <dsp:cNvPr id="0" name=""/>
        <dsp:cNvSpPr/>
      </dsp:nvSpPr>
      <dsp:spPr>
        <a:xfrm>
          <a:off x="0" y="808355"/>
          <a:ext cx="4239491"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Backward</a:t>
          </a:r>
        </a:p>
      </dsp:txBody>
      <dsp:txXfrm>
        <a:off x="35125" y="843480"/>
        <a:ext cx="4169241" cy="649299"/>
      </dsp:txXfrm>
    </dsp:sp>
    <dsp:sp modelId="{B4BEEC51-26E8-48EC-9598-350481441202}">
      <dsp:nvSpPr>
        <dsp:cNvPr id="0" name=""/>
        <dsp:cNvSpPr/>
      </dsp:nvSpPr>
      <dsp:spPr>
        <a:xfrm>
          <a:off x="0" y="1614305"/>
          <a:ext cx="4239491"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Left</a:t>
          </a:r>
        </a:p>
      </dsp:txBody>
      <dsp:txXfrm>
        <a:off x="35125" y="1649430"/>
        <a:ext cx="4169241" cy="649299"/>
      </dsp:txXfrm>
    </dsp:sp>
    <dsp:sp modelId="{94542FF0-ED1D-4BAC-9D8A-D35F491695C5}">
      <dsp:nvSpPr>
        <dsp:cNvPr id="0" name=""/>
        <dsp:cNvSpPr/>
      </dsp:nvSpPr>
      <dsp:spPr>
        <a:xfrm>
          <a:off x="0" y="2420255"/>
          <a:ext cx="4239491"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a:t>Right</a:t>
          </a:r>
        </a:p>
      </dsp:txBody>
      <dsp:txXfrm>
        <a:off x="35125" y="2455380"/>
        <a:ext cx="4169241"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E7C38-66FF-0F48-89D3-6A62474BA3D7}" type="datetimeFigureOut">
              <a:rPr lang="x-none" smtClean="0"/>
              <a:t>27-Feb-25</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EC52E-CB9E-634A-9E0A-865275A8C39D}" type="slidenum">
              <a:rPr lang="x-none" smtClean="0"/>
              <a:t>‹#›</a:t>
            </a:fld>
            <a:endParaRPr lang="x-none"/>
          </a:p>
        </p:txBody>
      </p:sp>
    </p:spTree>
    <p:extLst>
      <p:ext uri="{BB962C8B-B14F-4D97-AF65-F5344CB8AC3E}">
        <p14:creationId xmlns:p14="http://schemas.microsoft.com/office/powerpoint/2010/main" val="349842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2D9E78E9-B8BB-43E8-8EBF-E492819AF370}" type="slidenum">
              <a:rPr lang="en-US" smtClean="0"/>
              <a:t>2</a:t>
            </a:fld>
            <a:endParaRPr lang="en-US"/>
          </a:p>
        </p:txBody>
      </p:sp>
    </p:spTree>
    <p:extLst>
      <p:ext uri="{BB962C8B-B14F-4D97-AF65-F5344CB8AC3E}">
        <p14:creationId xmlns:p14="http://schemas.microsoft.com/office/powerpoint/2010/main" val="224845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https://www.tpointtech.com/drawing-a-polygon-in-turtle-python</a:t>
            </a:r>
          </a:p>
        </p:txBody>
      </p:sp>
      <p:sp>
        <p:nvSpPr>
          <p:cNvPr id="4" name="Slide Number Placeholder 3"/>
          <p:cNvSpPr>
            <a:spLocks noGrp="1"/>
          </p:cNvSpPr>
          <p:nvPr>
            <p:ph type="sldNum" sz="quarter" idx="5"/>
          </p:nvPr>
        </p:nvSpPr>
        <p:spPr/>
        <p:txBody>
          <a:bodyPr/>
          <a:lstStyle/>
          <a:p>
            <a:fld id="{045EC52E-CB9E-634A-9E0A-865275A8C39D}" type="slidenum">
              <a:rPr lang="x-none" smtClean="0"/>
              <a:t>15</a:t>
            </a:fld>
            <a:endParaRPr lang="x-none"/>
          </a:p>
        </p:txBody>
      </p:sp>
    </p:spTree>
    <p:extLst>
      <p:ext uri="{BB962C8B-B14F-4D97-AF65-F5344CB8AC3E}">
        <p14:creationId xmlns:p14="http://schemas.microsoft.com/office/powerpoint/2010/main" val="64003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2F983-FF6F-CF69-28AE-7E1773E2C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08BE8-D64D-19B3-8AFE-6D6C78AB6C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745D6-1E30-9CA7-C2DA-56ABBDD4DF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4A6D4E-4C51-4509-3873-5FB05A9D9DEC}"/>
              </a:ext>
            </a:extLst>
          </p:cNvPr>
          <p:cNvSpPr>
            <a:spLocks noGrp="1"/>
          </p:cNvSpPr>
          <p:nvPr>
            <p:ph type="sldNum" sz="quarter" idx="5"/>
          </p:nvPr>
        </p:nvSpPr>
        <p:spPr/>
        <p:txBody>
          <a:bodyPr/>
          <a:lstStyle/>
          <a:p>
            <a:fld id="{045EC52E-CB9E-634A-9E0A-865275A8C39D}" type="slidenum">
              <a:rPr lang="x-none" smtClean="0"/>
              <a:t>16</a:t>
            </a:fld>
            <a:endParaRPr lang="x-none"/>
          </a:p>
        </p:txBody>
      </p:sp>
    </p:spTree>
    <p:extLst>
      <p:ext uri="{BB962C8B-B14F-4D97-AF65-F5344CB8AC3E}">
        <p14:creationId xmlns:p14="http://schemas.microsoft.com/office/powerpoint/2010/main" val="159043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9AE93-57DF-0046-21EE-78E54F984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36773-83CB-F7F6-0A8A-4028458AB7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377BA7-7D26-EA97-8AFC-EB34D94C66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58EF0D-0416-7B28-8694-E7FB6B41D660}"/>
              </a:ext>
            </a:extLst>
          </p:cNvPr>
          <p:cNvSpPr>
            <a:spLocks noGrp="1"/>
          </p:cNvSpPr>
          <p:nvPr>
            <p:ph type="sldNum" sz="quarter" idx="5"/>
          </p:nvPr>
        </p:nvSpPr>
        <p:spPr/>
        <p:txBody>
          <a:bodyPr/>
          <a:lstStyle/>
          <a:p>
            <a:fld id="{045EC52E-CB9E-634A-9E0A-865275A8C39D}" type="slidenum">
              <a:rPr lang="x-none" smtClean="0"/>
              <a:t>17</a:t>
            </a:fld>
            <a:endParaRPr lang="x-none"/>
          </a:p>
        </p:txBody>
      </p:sp>
    </p:spTree>
    <p:extLst>
      <p:ext uri="{BB962C8B-B14F-4D97-AF65-F5344CB8AC3E}">
        <p14:creationId xmlns:p14="http://schemas.microsoft.com/office/powerpoint/2010/main" val="405601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04ED-4508-0F34-BFC4-0C2161C82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39785C1A-F210-A239-82E3-053D405C1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CE3ACCFE-9CFB-0817-AF62-4B72902A8550}"/>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CA7B9ADD-08E0-4EE5-E616-2F467FEBFC8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13A0EE8-7F6E-8122-537F-EBC88F045895}"/>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48135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72F8-C0B1-A912-44F9-4796F14BC107}"/>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041BEAC-9692-EBD6-2B67-52679DC38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BD033E1-61EE-BE6E-5331-1776B8E51486}"/>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1696C4DF-3352-D821-52DA-2F1C1207136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B4A695B-0AF5-6CEF-A599-48A18552CD4E}"/>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304681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13E6C-B78E-717D-D0EE-29E04A47E1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05C7346B-FA07-DEE7-F33E-7D727DBDC6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286E7E0D-B878-CD6D-A920-7ED5B52DCFFD}"/>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960FF161-62BF-129F-D8F4-B6D5C046FFF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68F04EF4-8599-52F9-288E-1B4CB478499A}"/>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312838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pening (28-07-20)-07">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336344" y="317450"/>
            <a:ext cx="11509684" cy="2952824"/>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330825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s">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D2D95644-5228-41DD-98F0-AA7395A912C1}"/>
              </a:ext>
            </a:extLst>
          </p:cNvPr>
          <p:cNvSpPr>
            <a:spLocks noGrp="1"/>
          </p:cNvSpPr>
          <p:nvPr>
            <p:ph type="pic" sz="quarter" idx="10"/>
          </p:nvPr>
        </p:nvSpPr>
        <p:spPr>
          <a:xfrm>
            <a:off x="1" y="0"/>
            <a:ext cx="12192000" cy="6858000"/>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noAutofit/>
          </a:bodyPr>
          <a:lstStyle>
            <a:lvl1pPr>
              <a:defRPr lang="ru-RU" sz="100">
                <a:solidFill>
                  <a:schemeClr val="tx1"/>
                </a:solidFill>
              </a:defRPr>
            </a:lvl1pPr>
          </a:lstStyle>
          <a:p>
            <a:pPr lvl="0"/>
            <a:endParaRPr lang="ru-RU"/>
          </a:p>
        </p:txBody>
      </p:sp>
    </p:spTree>
    <p:extLst>
      <p:ext uri="{BB962C8B-B14F-4D97-AF65-F5344CB8AC3E}">
        <p14:creationId xmlns:p14="http://schemas.microsoft.com/office/powerpoint/2010/main" val="2772962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pening (28-07-20)-07">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336344" y="317450"/>
            <a:ext cx="11509684" cy="2952824"/>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2713186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_Opening (28-07-20)-23">
    <p:spTree>
      <p:nvGrpSpPr>
        <p:cNvPr id="1" name=""/>
        <p:cNvGrpSpPr/>
        <p:nvPr/>
      </p:nvGrpSpPr>
      <p:grpSpPr>
        <a:xfrm>
          <a:off x="0" y="0"/>
          <a:ext cx="0" cy="0"/>
          <a:chOff x="0" y="0"/>
          <a:chExt cx="0" cy="0"/>
        </a:xfrm>
      </p:grpSpPr>
      <p:sp>
        <p:nvSpPr>
          <p:cNvPr id="4" name="Рисунок 2"/>
          <p:cNvSpPr>
            <a:spLocks noGrp="1"/>
          </p:cNvSpPr>
          <p:nvPr>
            <p:ph type="pic" sz="quarter" idx="11"/>
          </p:nvPr>
        </p:nvSpPr>
        <p:spPr>
          <a:xfrm>
            <a:off x="3930650" y="0"/>
            <a:ext cx="8261350" cy="6858000"/>
          </a:xfrm>
          <a:custGeom>
            <a:avLst/>
            <a:gdLst>
              <a:gd name="connsiteX0" fmla="*/ 2910467 w 12359204"/>
              <a:gd name="connsiteY0" fmla="*/ 5373231 h 10288587"/>
              <a:gd name="connsiteX1" fmla="*/ 5824254 w 12359204"/>
              <a:gd name="connsiteY1" fmla="*/ 10288587 h 10288587"/>
              <a:gd name="connsiteX2" fmla="*/ 0 w 12359204"/>
              <a:gd name="connsiteY2" fmla="*/ 10288587 h 10288587"/>
              <a:gd name="connsiteX3" fmla="*/ 9555280 w 12359204"/>
              <a:gd name="connsiteY3" fmla="*/ 5268661 h 10288587"/>
              <a:gd name="connsiteX4" fmla="*/ 12359204 w 12359204"/>
              <a:gd name="connsiteY4" fmla="*/ 5268661 h 10288587"/>
              <a:gd name="connsiteX5" fmla="*/ 12359204 w 12359204"/>
              <a:gd name="connsiteY5" fmla="*/ 10005937 h 10288587"/>
              <a:gd name="connsiteX6" fmla="*/ 9297499 w 12359204"/>
              <a:gd name="connsiteY6" fmla="*/ 5268661 h 10288587"/>
              <a:gd name="connsiteX7" fmla="*/ 12268756 w 12359204"/>
              <a:gd name="connsiteY7" fmla="*/ 10288587 h 10288587"/>
              <a:gd name="connsiteX8" fmla="*/ 6321724 w 12359204"/>
              <a:gd name="connsiteY8" fmla="*/ 10288587 h 10288587"/>
              <a:gd name="connsiteX9" fmla="*/ 3099470 w 12359204"/>
              <a:gd name="connsiteY9" fmla="*/ 5268661 h 10288587"/>
              <a:gd name="connsiteX10" fmla="*/ 9046500 w 12359204"/>
              <a:gd name="connsiteY10" fmla="*/ 5268661 h 10288587"/>
              <a:gd name="connsiteX11" fmla="*/ 6071855 w 12359204"/>
              <a:gd name="connsiteY11" fmla="*/ 10288587 h 10288587"/>
              <a:gd name="connsiteX12" fmla="*/ 12359204 w 12359204"/>
              <a:gd name="connsiteY12" fmla="*/ 282649 h 10288587"/>
              <a:gd name="connsiteX13" fmla="*/ 12359204 w 12359204"/>
              <a:gd name="connsiteY13" fmla="*/ 5019925 h 10288587"/>
              <a:gd name="connsiteX14" fmla="*/ 9555280 w 12359204"/>
              <a:gd name="connsiteY14" fmla="*/ 5019925 h 10288587"/>
              <a:gd name="connsiteX15" fmla="*/ 6071855 w 12359204"/>
              <a:gd name="connsiteY15" fmla="*/ 0 h 10288587"/>
              <a:gd name="connsiteX16" fmla="*/ 9046500 w 12359204"/>
              <a:gd name="connsiteY16" fmla="*/ 5019925 h 10288587"/>
              <a:gd name="connsiteX17" fmla="*/ 3099470 w 12359204"/>
              <a:gd name="connsiteY17" fmla="*/ 5019925 h 10288587"/>
              <a:gd name="connsiteX18" fmla="*/ 6321724 w 12359204"/>
              <a:gd name="connsiteY18" fmla="*/ 0 h 10288587"/>
              <a:gd name="connsiteX19" fmla="*/ 12268756 w 12359204"/>
              <a:gd name="connsiteY19" fmla="*/ 0 h 10288587"/>
              <a:gd name="connsiteX20" fmla="*/ 9297499 w 12359204"/>
              <a:gd name="connsiteY20" fmla="*/ 5019925 h 1028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59204" h="10288587">
                <a:moveTo>
                  <a:pt x="2910467" y="5373231"/>
                </a:moveTo>
                <a:lnTo>
                  <a:pt x="5824254" y="10288587"/>
                </a:lnTo>
                <a:lnTo>
                  <a:pt x="0" y="10288587"/>
                </a:lnTo>
                <a:close/>
                <a:moveTo>
                  <a:pt x="9555280" y="5268661"/>
                </a:moveTo>
                <a:lnTo>
                  <a:pt x="12359204" y="5268661"/>
                </a:lnTo>
                <a:lnTo>
                  <a:pt x="12359204" y="10005937"/>
                </a:lnTo>
                <a:close/>
                <a:moveTo>
                  <a:pt x="9297499" y="5268661"/>
                </a:moveTo>
                <a:lnTo>
                  <a:pt x="12268756" y="10288587"/>
                </a:lnTo>
                <a:lnTo>
                  <a:pt x="6321724" y="10288587"/>
                </a:lnTo>
                <a:close/>
                <a:moveTo>
                  <a:pt x="3099470" y="5268661"/>
                </a:moveTo>
                <a:lnTo>
                  <a:pt x="9046500" y="5268661"/>
                </a:lnTo>
                <a:lnTo>
                  <a:pt x="6071855" y="10288587"/>
                </a:lnTo>
                <a:close/>
                <a:moveTo>
                  <a:pt x="12359204" y="282649"/>
                </a:moveTo>
                <a:lnTo>
                  <a:pt x="12359204" y="5019925"/>
                </a:lnTo>
                <a:lnTo>
                  <a:pt x="9555280" y="5019925"/>
                </a:lnTo>
                <a:close/>
                <a:moveTo>
                  <a:pt x="6071855" y="0"/>
                </a:moveTo>
                <a:lnTo>
                  <a:pt x="9046500" y="5019925"/>
                </a:lnTo>
                <a:lnTo>
                  <a:pt x="3099470" y="5019925"/>
                </a:lnTo>
                <a:close/>
                <a:moveTo>
                  <a:pt x="6321724" y="0"/>
                </a:moveTo>
                <a:lnTo>
                  <a:pt x="12268756" y="0"/>
                </a:lnTo>
                <a:lnTo>
                  <a:pt x="9297499" y="5019925"/>
                </a:lnTo>
                <a:close/>
              </a:path>
            </a:pathLst>
          </a:cu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ru-RU" sz="100">
                <a:solidFill>
                  <a:schemeClr val="tx1"/>
                </a:solidFill>
              </a:defRPr>
            </a:lvl1pPr>
          </a:lstStyle>
          <a:p>
            <a:pPr lvl="0"/>
            <a:endParaRPr lang="ru-RU"/>
          </a:p>
        </p:txBody>
      </p:sp>
    </p:spTree>
    <p:extLst>
      <p:ext uri="{BB962C8B-B14F-4D97-AF65-F5344CB8AC3E}">
        <p14:creationId xmlns:p14="http://schemas.microsoft.com/office/powerpoint/2010/main" val="862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ening (28-07-20)-02">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0" y="0"/>
            <a:ext cx="12192000" cy="6858000"/>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139891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pening (28-07-20)-12">
    <p:spTree>
      <p:nvGrpSpPr>
        <p:cNvPr id="1" name=""/>
        <p:cNvGrpSpPr/>
        <p:nvPr/>
      </p:nvGrpSpPr>
      <p:grpSpPr>
        <a:xfrm>
          <a:off x="0" y="0"/>
          <a:ext cx="0" cy="0"/>
          <a:chOff x="0" y="0"/>
          <a:chExt cx="0" cy="0"/>
        </a:xfrm>
      </p:grpSpPr>
      <p:sp>
        <p:nvSpPr>
          <p:cNvPr id="3" name="Freeform 8"/>
          <p:cNvSpPr>
            <a:spLocks noGrp="1" noEditPoints="1"/>
          </p:cNvSpPr>
          <p:nvPr>
            <p:ph type="pic" sz="quarter" idx="10"/>
          </p:nvPr>
        </p:nvSpPr>
        <p:spPr bwMode="auto">
          <a:xfrm>
            <a:off x="879620" y="766798"/>
            <a:ext cx="4985877" cy="5324405"/>
          </a:xfrm>
          <a:custGeom>
            <a:avLst/>
            <a:gdLst>
              <a:gd name="T0" fmla="*/ 2112 w 3822"/>
              <a:gd name="T1" fmla="*/ 1271 h 4077"/>
              <a:gd name="T2" fmla="*/ 3822 w 3822"/>
              <a:gd name="T3" fmla="*/ 2972 h 4077"/>
              <a:gd name="T4" fmla="*/ 3822 w 3822"/>
              <a:gd name="T5" fmla="*/ 1781 h 4077"/>
              <a:gd name="T6" fmla="*/ 2112 w 3822"/>
              <a:gd name="T7" fmla="*/ 78 h 4077"/>
              <a:gd name="T8" fmla="*/ 2112 w 3822"/>
              <a:gd name="T9" fmla="*/ 1271 h 4077"/>
              <a:gd name="T10" fmla="*/ 772 w 3822"/>
              <a:gd name="T11" fmla="*/ 1918 h 4077"/>
              <a:gd name="T12" fmla="*/ 2941 w 3822"/>
              <a:gd name="T13" fmla="*/ 4077 h 4077"/>
              <a:gd name="T14" fmla="*/ 2941 w 3822"/>
              <a:gd name="T15" fmla="*/ 2160 h 4077"/>
              <a:gd name="T16" fmla="*/ 772 w 3822"/>
              <a:gd name="T17" fmla="*/ 0 h 4077"/>
              <a:gd name="T18" fmla="*/ 772 w 3822"/>
              <a:gd name="T19" fmla="*/ 1918 h 4077"/>
              <a:gd name="T20" fmla="*/ 0 w 3822"/>
              <a:gd name="T21" fmla="*/ 2405 h 4077"/>
              <a:gd name="T22" fmla="*/ 1620 w 3822"/>
              <a:gd name="T23" fmla="*/ 4018 h 4077"/>
              <a:gd name="T24" fmla="*/ 1620 w 3822"/>
              <a:gd name="T25" fmla="*/ 2825 h 4077"/>
              <a:gd name="T26" fmla="*/ 0 w 3822"/>
              <a:gd name="T27" fmla="*/ 1213 h 4077"/>
              <a:gd name="T28" fmla="*/ 0 w 3822"/>
              <a:gd name="T29" fmla="*/ 2405 h 4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2" h="4077">
                <a:moveTo>
                  <a:pt x="2112" y="1271"/>
                </a:moveTo>
                <a:lnTo>
                  <a:pt x="3822" y="2972"/>
                </a:lnTo>
                <a:lnTo>
                  <a:pt x="3822" y="1781"/>
                </a:lnTo>
                <a:lnTo>
                  <a:pt x="2112" y="78"/>
                </a:lnTo>
                <a:lnTo>
                  <a:pt x="2112" y="1271"/>
                </a:lnTo>
                <a:close/>
                <a:moveTo>
                  <a:pt x="772" y="1918"/>
                </a:moveTo>
                <a:lnTo>
                  <a:pt x="2941" y="4077"/>
                </a:lnTo>
                <a:lnTo>
                  <a:pt x="2941" y="2160"/>
                </a:lnTo>
                <a:lnTo>
                  <a:pt x="772" y="0"/>
                </a:lnTo>
                <a:lnTo>
                  <a:pt x="772" y="1918"/>
                </a:lnTo>
                <a:close/>
                <a:moveTo>
                  <a:pt x="0" y="2405"/>
                </a:moveTo>
                <a:lnTo>
                  <a:pt x="1620" y="4018"/>
                </a:lnTo>
                <a:lnTo>
                  <a:pt x="1620" y="2825"/>
                </a:lnTo>
                <a:lnTo>
                  <a:pt x="0" y="1213"/>
                </a:lnTo>
                <a:lnTo>
                  <a:pt x="0" y="2405"/>
                </a:lnTo>
                <a:close/>
              </a:path>
            </a:pathLst>
          </a:custGeom>
          <a:solidFill>
            <a:srgbClr val="E7E7E7"/>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2808865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pening (28-07-20)-21">
    <p:spTree>
      <p:nvGrpSpPr>
        <p:cNvPr id="1" name=""/>
        <p:cNvGrpSpPr/>
        <p:nvPr/>
      </p:nvGrpSpPr>
      <p:grpSpPr>
        <a:xfrm>
          <a:off x="0" y="0"/>
          <a:ext cx="0" cy="0"/>
          <a:chOff x="0" y="0"/>
          <a:chExt cx="0" cy="0"/>
        </a:xfrm>
      </p:grpSpPr>
      <p:sp>
        <p:nvSpPr>
          <p:cNvPr id="7" name="Рисунок 2"/>
          <p:cNvSpPr>
            <a:spLocks noGrp="1"/>
          </p:cNvSpPr>
          <p:nvPr>
            <p:ph type="pic" sz="quarter" idx="11"/>
          </p:nvPr>
        </p:nvSpPr>
        <p:spPr>
          <a:xfrm>
            <a:off x="5774030" y="783773"/>
            <a:ext cx="5253590" cy="5290457"/>
          </a:xfrm>
          <a:custGeom>
            <a:avLst/>
            <a:gdLst>
              <a:gd name="connsiteX0" fmla="*/ 3940192 w 7880385"/>
              <a:gd name="connsiteY0" fmla="*/ 2282867 h 7936911"/>
              <a:gd name="connsiteX1" fmla="*/ 2254604 w 7880385"/>
              <a:gd name="connsiteY1" fmla="*/ 3968455 h 7936911"/>
              <a:gd name="connsiteX2" fmla="*/ 3940192 w 7880385"/>
              <a:gd name="connsiteY2" fmla="*/ 5654043 h 7936911"/>
              <a:gd name="connsiteX3" fmla="*/ 5625780 w 7880385"/>
              <a:gd name="connsiteY3" fmla="*/ 3968455 h 7936911"/>
              <a:gd name="connsiteX4" fmla="*/ 3940192 w 7880385"/>
              <a:gd name="connsiteY4" fmla="*/ 2282867 h 7936911"/>
              <a:gd name="connsiteX5" fmla="*/ 3939062 w 7880385"/>
              <a:gd name="connsiteY5" fmla="*/ 0 h 7936911"/>
              <a:gd name="connsiteX6" fmla="*/ 4142456 w 7880385"/>
              <a:gd name="connsiteY6" fmla="*/ 4528 h 7936911"/>
              <a:gd name="connsiteX7" fmla="*/ 4343590 w 7880385"/>
              <a:gd name="connsiteY7" fmla="*/ 20374 h 7936911"/>
              <a:gd name="connsiteX8" fmla="*/ 4540204 w 7880385"/>
              <a:gd name="connsiteY8" fmla="*/ 45276 h 7936911"/>
              <a:gd name="connsiteX9" fmla="*/ 4734558 w 7880385"/>
              <a:gd name="connsiteY9" fmla="*/ 81497 h 7936911"/>
              <a:gd name="connsiteX10" fmla="*/ 4924394 w 7880385"/>
              <a:gd name="connsiteY10" fmla="*/ 126773 h 7936911"/>
              <a:gd name="connsiteX11" fmla="*/ 5111968 w 7880385"/>
              <a:gd name="connsiteY11" fmla="*/ 178841 h 7936911"/>
              <a:gd name="connsiteX12" fmla="*/ 5295022 w 7880385"/>
              <a:gd name="connsiteY12" fmla="*/ 239964 h 7936911"/>
              <a:gd name="connsiteX13" fmla="*/ 5473556 w 7880385"/>
              <a:gd name="connsiteY13" fmla="*/ 312406 h 7936911"/>
              <a:gd name="connsiteX14" fmla="*/ 5649832 w 7880385"/>
              <a:gd name="connsiteY14" fmla="*/ 391639 h 7936911"/>
              <a:gd name="connsiteX15" fmla="*/ 5819326 w 7880385"/>
              <a:gd name="connsiteY15" fmla="*/ 479927 h 7936911"/>
              <a:gd name="connsiteX16" fmla="*/ 5984302 w 7880385"/>
              <a:gd name="connsiteY16" fmla="*/ 575007 h 7936911"/>
              <a:gd name="connsiteX17" fmla="*/ 6142497 w 7880385"/>
              <a:gd name="connsiteY17" fmla="*/ 679143 h 7936911"/>
              <a:gd name="connsiteX18" fmla="*/ 6298432 w 7880385"/>
              <a:gd name="connsiteY18" fmla="*/ 787805 h 7936911"/>
              <a:gd name="connsiteX19" fmla="*/ 6447588 w 7880385"/>
              <a:gd name="connsiteY19" fmla="*/ 907787 h 7936911"/>
              <a:gd name="connsiteX20" fmla="*/ 6589964 w 7880385"/>
              <a:gd name="connsiteY20" fmla="*/ 1030033 h 7936911"/>
              <a:gd name="connsiteX21" fmla="*/ 6727820 w 7880385"/>
              <a:gd name="connsiteY21" fmla="*/ 1163598 h 7936911"/>
              <a:gd name="connsiteX22" fmla="*/ 6856636 w 7880385"/>
              <a:gd name="connsiteY22" fmla="*/ 1301690 h 7936911"/>
              <a:gd name="connsiteX23" fmla="*/ 6980932 w 7880385"/>
              <a:gd name="connsiteY23" fmla="*/ 1446574 h 7936911"/>
              <a:gd name="connsiteX24" fmla="*/ 7098448 w 7880385"/>
              <a:gd name="connsiteY24" fmla="*/ 1593721 h 7936911"/>
              <a:gd name="connsiteX25" fmla="*/ 7206925 w 7880385"/>
              <a:gd name="connsiteY25" fmla="*/ 1749924 h 7936911"/>
              <a:gd name="connsiteX26" fmla="*/ 7310882 w 7880385"/>
              <a:gd name="connsiteY26" fmla="*/ 1910654 h 7936911"/>
              <a:gd name="connsiteX27" fmla="*/ 7405799 w 7880385"/>
              <a:gd name="connsiteY27" fmla="*/ 2078176 h 7936911"/>
              <a:gd name="connsiteX28" fmla="*/ 7491676 w 7880385"/>
              <a:gd name="connsiteY28" fmla="*/ 2250226 h 7936911"/>
              <a:gd name="connsiteX29" fmla="*/ 7570774 w 7880385"/>
              <a:gd name="connsiteY29" fmla="*/ 2424539 h 7936911"/>
              <a:gd name="connsiteX30" fmla="*/ 7643092 w 7880385"/>
              <a:gd name="connsiteY30" fmla="*/ 2603379 h 7936911"/>
              <a:gd name="connsiteX31" fmla="*/ 7704110 w 7880385"/>
              <a:gd name="connsiteY31" fmla="*/ 2786748 h 7936911"/>
              <a:gd name="connsiteX32" fmla="*/ 7758348 w 7880385"/>
              <a:gd name="connsiteY32" fmla="*/ 2976908 h 7936911"/>
              <a:gd name="connsiteX33" fmla="*/ 7801288 w 7880385"/>
              <a:gd name="connsiteY33" fmla="*/ 3167068 h 7936911"/>
              <a:gd name="connsiteX34" fmla="*/ 7835186 w 7880385"/>
              <a:gd name="connsiteY34" fmla="*/ 3364019 h 7936911"/>
              <a:gd name="connsiteX35" fmla="*/ 7860046 w 7880385"/>
              <a:gd name="connsiteY35" fmla="*/ 3560970 h 7936911"/>
              <a:gd name="connsiteX36" fmla="*/ 7875865 w 7880385"/>
              <a:gd name="connsiteY36" fmla="*/ 3762449 h 7936911"/>
              <a:gd name="connsiteX37" fmla="*/ 7880385 w 7880385"/>
              <a:gd name="connsiteY37" fmla="*/ 3970719 h 7936911"/>
              <a:gd name="connsiteX38" fmla="*/ 7875865 w 7880385"/>
              <a:gd name="connsiteY38" fmla="*/ 4174462 h 7936911"/>
              <a:gd name="connsiteX39" fmla="*/ 7860046 w 7880385"/>
              <a:gd name="connsiteY39" fmla="*/ 4375941 h 7936911"/>
              <a:gd name="connsiteX40" fmla="*/ 7835186 w 7880385"/>
              <a:gd name="connsiteY40" fmla="*/ 4572892 h 7936911"/>
              <a:gd name="connsiteX41" fmla="*/ 7801288 w 7880385"/>
              <a:gd name="connsiteY41" fmla="*/ 4769844 h 7936911"/>
              <a:gd name="connsiteX42" fmla="*/ 7758348 w 7880385"/>
              <a:gd name="connsiteY42" fmla="*/ 4960004 h 7936911"/>
              <a:gd name="connsiteX43" fmla="*/ 7704110 w 7880385"/>
              <a:gd name="connsiteY43" fmla="*/ 5150164 h 7936911"/>
              <a:gd name="connsiteX44" fmla="*/ 7643092 w 7880385"/>
              <a:gd name="connsiteY44" fmla="*/ 5333532 h 7936911"/>
              <a:gd name="connsiteX45" fmla="*/ 7570774 w 7880385"/>
              <a:gd name="connsiteY45" fmla="*/ 5512373 h 7936911"/>
              <a:gd name="connsiteX46" fmla="*/ 7491676 w 7880385"/>
              <a:gd name="connsiteY46" fmla="*/ 5686686 h 7936911"/>
              <a:gd name="connsiteX47" fmla="*/ 7405799 w 7880385"/>
              <a:gd name="connsiteY47" fmla="*/ 5858735 h 7936911"/>
              <a:gd name="connsiteX48" fmla="*/ 7310882 w 7880385"/>
              <a:gd name="connsiteY48" fmla="*/ 6026257 h 7936911"/>
              <a:gd name="connsiteX49" fmla="*/ 7206925 w 7880385"/>
              <a:gd name="connsiteY49" fmla="*/ 6186988 h 7936911"/>
              <a:gd name="connsiteX50" fmla="*/ 7098448 w 7880385"/>
              <a:gd name="connsiteY50" fmla="*/ 6343190 h 7936911"/>
              <a:gd name="connsiteX51" fmla="*/ 6980932 w 7880385"/>
              <a:gd name="connsiteY51" fmla="*/ 6490338 h 7936911"/>
              <a:gd name="connsiteX52" fmla="*/ 6856636 w 7880385"/>
              <a:gd name="connsiteY52" fmla="*/ 6635222 h 7936911"/>
              <a:gd name="connsiteX53" fmla="*/ 6727820 w 7880385"/>
              <a:gd name="connsiteY53" fmla="*/ 6773314 h 7936911"/>
              <a:gd name="connsiteX54" fmla="*/ 6589964 w 7880385"/>
              <a:gd name="connsiteY54" fmla="*/ 6906879 h 7936911"/>
              <a:gd name="connsiteX55" fmla="*/ 6447588 w 7880385"/>
              <a:gd name="connsiteY55" fmla="*/ 7029124 h 7936911"/>
              <a:gd name="connsiteX56" fmla="*/ 6298432 w 7880385"/>
              <a:gd name="connsiteY56" fmla="*/ 7149106 h 7936911"/>
              <a:gd name="connsiteX57" fmla="*/ 6142497 w 7880385"/>
              <a:gd name="connsiteY57" fmla="*/ 7257768 h 7936911"/>
              <a:gd name="connsiteX58" fmla="*/ 5984302 w 7880385"/>
              <a:gd name="connsiteY58" fmla="*/ 7361904 h 7936911"/>
              <a:gd name="connsiteX59" fmla="*/ 5819326 w 7880385"/>
              <a:gd name="connsiteY59" fmla="*/ 7456984 h 7936911"/>
              <a:gd name="connsiteX60" fmla="*/ 5649832 w 7880385"/>
              <a:gd name="connsiteY60" fmla="*/ 7545272 h 7936911"/>
              <a:gd name="connsiteX61" fmla="*/ 5473556 w 7880385"/>
              <a:gd name="connsiteY61" fmla="*/ 7624506 h 7936911"/>
              <a:gd name="connsiteX62" fmla="*/ 5295022 w 7880385"/>
              <a:gd name="connsiteY62" fmla="*/ 7696948 h 7936911"/>
              <a:gd name="connsiteX63" fmla="*/ 5111968 w 7880385"/>
              <a:gd name="connsiteY63" fmla="*/ 7758070 h 7936911"/>
              <a:gd name="connsiteX64" fmla="*/ 4924394 w 7880385"/>
              <a:gd name="connsiteY64" fmla="*/ 7810138 h 7936911"/>
              <a:gd name="connsiteX65" fmla="*/ 4734558 w 7880385"/>
              <a:gd name="connsiteY65" fmla="*/ 7855414 h 7936911"/>
              <a:gd name="connsiteX66" fmla="*/ 4540204 w 7880385"/>
              <a:gd name="connsiteY66" fmla="*/ 7891635 h 7936911"/>
              <a:gd name="connsiteX67" fmla="*/ 4343590 w 7880385"/>
              <a:gd name="connsiteY67" fmla="*/ 7916536 h 7936911"/>
              <a:gd name="connsiteX68" fmla="*/ 4142456 w 7880385"/>
              <a:gd name="connsiteY68" fmla="*/ 7932384 h 7936911"/>
              <a:gd name="connsiteX69" fmla="*/ 3939062 w 7880385"/>
              <a:gd name="connsiteY69" fmla="*/ 7936911 h 7936911"/>
              <a:gd name="connsiteX70" fmla="*/ 3737928 w 7880385"/>
              <a:gd name="connsiteY70" fmla="*/ 7932384 h 7936911"/>
              <a:gd name="connsiteX71" fmla="*/ 3536794 w 7880385"/>
              <a:gd name="connsiteY71" fmla="*/ 7916536 h 7936911"/>
              <a:gd name="connsiteX72" fmla="*/ 3340180 w 7880385"/>
              <a:gd name="connsiteY72" fmla="*/ 7891635 h 7936911"/>
              <a:gd name="connsiteX73" fmla="*/ 3145826 w 7880385"/>
              <a:gd name="connsiteY73" fmla="*/ 7855414 h 7936911"/>
              <a:gd name="connsiteX74" fmla="*/ 2953731 w 7880385"/>
              <a:gd name="connsiteY74" fmla="*/ 7810138 h 7936911"/>
              <a:gd name="connsiteX75" fmla="*/ 2768417 w 7880385"/>
              <a:gd name="connsiteY75" fmla="*/ 7758070 h 7936911"/>
              <a:gd name="connsiteX76" fmla="*/ 2583103 w 7880385"/>
              <a:gd name="connsiteY76" fmla="*/ 7696948 h 7936911"/>
              <a:gd name="connsiteX77" fmla="*/ 2406828 w 7880385"/>
              <a:gd name="connsiteY77" fmla="*/ 7624506 h 7936911"/>
              <a:gd name="connsiteX78" fmla="*/ 2230553 w 7880385"/>
              <a:gd name="connsiteY78" fmla="*/ 7545272 h 7936911"/>
              <a:gd name="connsiteX79" fmla="*/ 2061058 w 7880385"/>
              <a:gd name="connsiteY79" fmla="*/ 7456984 h 7936911"/>
              <a:gd name="connsiteX80" fmla="*/ 1896083 w 7880385"/>
              <a:gd name="connsiteY80" fmla="*/ 7361904 h 7936911"/>
              <a:gd name="connsiteX81" fmla="*/ 1737888 w 7880385"/>
              <a:gd name="connsiteY81" fmla="*/ 7257768 h 7936911"/>
              <a:gd name="connsiteX82" fmla="*/ 1581953 w 7880385"/>
              <a:gd name="connsiteY82" fmla="*/ 7149106 h 7936911"/>
              <a:gd name="connsiteX83" fmla="*/ 1432797 w 7880385"/>
              <a:gd name="connsiteY83" fmla="*/ 7029124 h 7936911"/>
              <a:gd name="connsiteX84" fmla="*/ 1288161 w 7880385"/>
              <a:gd name="connsiteY84" fmla="*/ 6906879 h 7936911"/>
              <a:gd name="connsiteX85" fmla="*/ 1152565 w 7880385"/>
              <a:gd name="connsiteY85" fmla="*/ 6773314 h 7936911"/>
              <a:gd name="connsiteX86" fmla="*/ 1023749 w 7880385"/>
              <a:gd name="connsiteY86" fmla="*/ 6635222 h 7936911"/>
              <a:gd name="connsiteX87" fmla="*/ 897193 w 7880385"/>
              <a:gd name="connsiteY87" fmla="*/ 6490338 h 7936911"/>
              <a:gd name="connsiteX88" fmla="*/ 781937 w 7880385"/>
              <a:gd name="connsiteY88" fmla="*/ 6343190 h 7936911"/>
              <a:gd name="connsiteX89" fmla="*/ 673460 w 7880385"/>
              <a:gd name="connsiteY89" fmla="*/ 6186988 h 7936911"/>
              <a:gd name="connsiteX90" fmla="*/ 569503 w 7880385"/>
              <a:gd name="connsiteY90" fmla="*/ 6026257 h 7936911"/>
              <a:gd name="connsiteX91" fmla="*/ 474586 w 7880385"/>
              <a:gd name="connsiteY91" fmla="*/ 5858735 h 7936911"/>
              <a:gd name="connsiteX92" fmla="*/ 388708 w 7880385"/>
              <a:gd name="connsiteY92" fmla="*/ 5686686 h 7936911"/>
              <a:gd name="connsiteX93" fmla="*/ 307351 w 7880385"/>
              <a:gd name="connsiteY93" fmla="*/ 5512373 h 7936911"/>
              <a:gd name="connsiteX94" fmla="*/ 237293 w 7880385"/>
              <a:gd name="connsiteY94" fmla="*/ 5333532 h 7936911"/>
              <a:gd name="connsiteX95" fmla="*/ 176275 w 7880385"/>
              <a:gd name="connsiteY95" fmla="*/ 5150164 h 7936911"/>
              <a:gd name="connsiteX96" fmla="*/ 122036 w 7880385"/>
              <a:gd name="connsiteY96" fmla="*/ 4960004 h 7936911"/>
              <a:gd name="connsiteX97" fmla="*/ 79098 w 7880385"/>
              <a:gd name="connsiteY97" fmla="*/ 4769844 h 7936911"/>
              <a:gd name="connsiteX98" fmla="*/ 45199 w 7880385"/>
              <a:gd name="connsiteY98" fmla="*/ 4572892 h 7936911"/>
              <a:gd name="connsiteX99" fmla="*/ 20339 w 7880385"/>
              <a:gd name="connsiteY99" fmla="*/ 4375941 h 7936911"/>
              <a:gd name="connsiteX100" fmla="*/ 4520 w 7880385"/>
              <a:gd name="connsiteY100" fmla="*/ 4174462 h 7936911"/>
              <a:gd name="connsiteX101" fmla="*/ 0 w 7880385"/>
              <a:gd name="connsiteY101" fmla="*/ 3970719 h 7936911"/>
              <a:gd name="connsiteX102" fmla="*/ 4520 w 7880385"/>
              <a:gd name="connsiteY102" fmla="*/ 3762449 h 7936911"/>
              <a:gd name="connsiteX103" fmla="*/ 20339 w 7880385"/>
              <a:gd name="connsiteY103" fmla="*/ 3560970 h 7936911"/>
              <a:gd name="connsiteX104" fmla="*/ 45199 w 7880385"/>
              <a:gd name="connsiteY104" fmla="*/ 3364019 h 7936911"/>
              <a:gd name="connsiteX105" fmla="*/ 79098 w 7880385"/>
              <a:gd name="connsiteY105" fmla="*/ 3167068 h 7936911"/>
              <a:gd name="connsiteX106" fmla="*/ 122036 w 7880385"/>
              <a:gd name="connsiteY106" fmla="*/ 2976908 h 7936911"/>
              <a:gd name="connsiteX107" fmla="*/ 176275 w 7880385"/>
              <a:gd name="connsiteY107" fmla="*/ 2786748 h 7936911"/>
              <a:gd name="connsiteX108" fmla="*/ 237293 w 7880385"/>
              <a:gd name="connsiteY108" fmla="*/ 2603379 h 7936911"/>
              <a:gd name="connsiteX109" fmla="*/ 307351 w 7880385"/>
              <a:gd name="connsiteY109" fmla="*/ 2424539 h 7936911"/>
              <a:gd name="connsiteX110" fmla="*/ 388708 w 7880385"/>
              <a:gd name="connsiteY110" fmla="*/ 2250226 h 7936911"/>
              <a:gd name="connsiteX111" fmla="*/ 474586 w 7880385"/>
              <a:gd name="connsiteY111" fmla="*/ 2078176 h 7936911"/>
              <a:gd name="connsiteX112" fmla="*/ 569503 w 7880385"/>
              <a:gd name="connsiteY112" fmla="*/ 1910654 h 7936911"/>
              <a:gd name="connsiteX113" fmla="*/ 673460 w 7880385"/>
              <a:gd name="connsiteY113" fmla="*/ 1749924 h 7936911"/>
              <a:gd name="connsiteX114" fmla="*/ 781937 w 7880385"/>
              <a:gd name="connsiteY114" fmla="*/ 1593721 h 7936911"/>
              <a:gd name="connsiteX115" fmla="*/ 897193 w 7880385"/>
              <a:gd name="connsiteY115" fmla="*/ 1446574 h 7936911"/>
              <a:gd name="connsiteX116" fmla="*/ 1023749 w 7880385"/>
              <a:gd name="connsiteY116" fmla="*/ 1301690 h 7936911"/>
              <a:gd name="connsiteX117" fmla="*/ 1152565 w 7880385"/>
              <a:gd name="connsiteY117" fmla="*/ 1163598 h 7936911"/>
              <a:gd name="connsiteX118" fmla="*/ 1288161 w 7880385"/>
              <a:gd name="connsiteY118" fmla="*/ 1030033 h 7936911"/>
              <a:gd name="connsiteX119" fmla="*/ 1432797 w 7880385"/>
              <a:gd name="connsiteY119" fmla="*/ 907787 h 7936911"/>
              <a:gd name="connsiteX120" fmla="*/ 1581953 w 7880385"/>
              <a:gd name="connsiteY120" fmla="*/ 787805 h 7936911"/>
              <a:gd name="connsiteX121" fmla="*/ 1737888 w 7880385"/>
              <a:gd name="connsiteY121" fmla="*/ 679143 h 7936911"/>
              <a:gd name="connsiteX122" fmla="*/ 1896083 w 7880385"/>
              <a:gd name="connsiteY122" fmla="*/ 575007 h 7936911"/>
              <a:gd name="connsiteX123" fmla="*/ 2061058 w 7880385"/>
              <a:gd name="connsiteY123" fmla="*/ 479927 h 7936911"/>
              <a:gd name="connsiteX124" fmla="*/ 2230553 w 7880385"/>
              <a:gd name="connsiteY124" fmla="*/ 391639 h 7936911"/>
              <a:gd name="connsiteX125" fmla="*/ 2406828 w 7880385"/>
              <a:gd name="connsiteY125" fmla="*/ 312406 h 7936911"/>
              <a:gd name="connsiteX126" fmla="*/ 2583103 w 7880385"/>
              <a:gd name="connsiteY126" fmla="*/ 239964 h 7936911"/>
              <a:gd name="connsiteX127" fmla="*/ 2768417 w 7880385"/>
              <a:gd name="connsiteY127" fmla="*/ 178841 h 7936911"/>
              <a:gd name="connsiteX128" fmla="*/ 2953731 w 7880385"/>
              <a:gd name="connsiteY128" fmla="*/ 126773 h 7936911"/>
              <a:gd name="connsiteX129" fmla="*/ 3145826 w 7880385"/>
              <a:gd name="connsiteY129" fmla="*/ 81497 h 7936911"/>
              <a:gd name="connsiteX130" fmla="*/ 3340180 w 7880385"/>
              <a:gd name="connsiteY130" fmla="*/ 45276 h 7936911"/>
              <a:gd name="connsiteX131" fmla="*/ 3536794 w 7880385"/>
              <a:gd name="connsiteY131" fmla="*/ 20374 h 7936911"/>
              <a:gd name="connsiteX132" fmla="*/ 3737928 w 7880385"/>
              <a:gd name="connsiteY132" fmla="*/ 4528 h 79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7880385" h="7936911">
                <a:moveTo>
                  <a:pt x="3940192" y="2282867"/>
                </a:moveTo>
                <a:cubicBezTo>
                  <a:pt x="3009267" y="2282867"/>
                  <a:pt x="2254604" y="3037530"/>
                  <a:pt x="2254604" y="3968455"/>
                </a:cubicBezTo>
                <a:cubicBezTo>
                  <a:pt x="2254604" y="4899380"/>
                  <a:pt x="3009267" y="5654043"/>
                  <a:pt x="3940192" y="5654043"/>
                </a:cubicBezTo>
                <a:cubicBezTo>
                  <a:pt x="4871117" y="5654043"/>
                  <a:pt x="5625780" y="4899380"/>
                  <a:pt x="5625780" y="3968455"/>
                </a:cubicBezTo>
                <a:cubicBezTo>
                  <a:pt x="5625780" y="3037530"/>
                  <a:pt x="4871117" y="2282867"/>
                  <a:pt x="3940192" y="2282867"/>
                </a:cubicBezTo>
                <a:close/>
                <a:moveTo>
                  <a:pt x="3939062" y="0"/>
                </a:moveTo>
                <a:lnTo>
                  <a:pt x="4142456" y="4528"/>
                </a:lnTo>
                <a:lnTo>
                  <a:pt x="4343590" y="20374"/>
                </a:lnTo>
                <a:lnTo>
                  <a:pt x="4540204" y="45276"/>
                </a:lnTo>
                <a:lnTo>
                  <a:pt x="4734558" y="81497"/>
                </a:lnTo>
                <a:lnTo>
                  <a:pt x="4924394" y="126773"/>
                </a:lnTo>
                <a:lnTo>
                  <a:pt x="5111968" y="178841"/>
                </a:lnTo>
                <a:lnTo>
                  <a:pt x="5295022" y="239964"/>
                </a:lnTo>
                <a:lnTo>
                  <a:pt x="5473556" y="312406"/>
                </a:lnTo>
                <a:lnTo>
                  <a:pt x="5649832" y="391639"/>
                </a:lnTo>
                <a:lnTo>
                  <a:pt x="5819326" y="479927"/>
                </a:lnTo>
                <a:lnTo>
                  <a:pt x="5984302" y="575007"/>
                </a:lnTo>
                <a:lnTo>
                  <a:pt x="6142497" y="679143"/>
                </a:lnTo>
                <a:lnTo>
                  <a:pt x="6298432" y="787805"/>
                </a:lnTo>
                <a:lnTo>
                  <a:pt x="6447588" y="907787"/>
                </a:lnTo>
                <a:lnTo>
                  <a:pt x="6589964" y="1030033"/>
                </a:lnTo>
                <a:lnTo>
                  <a:pt x="6727820" y="1163598"/>
                </a:lnTo>
                <a:lnTo>
                  <a:pt x="6856636" y="1301690"/>
                </a:lnTo>
                <a:lnTo>
                  <a:pt x="6980932" y="1446574"/>
                </a:lnTo>
                <a:lnTo>
                  <a:pt x="7098448" y="1593721"/>
                </a:lnTo>
                <a:lnTo>
                  <a:pt x="7206925" y="1749924"/>
                </a:lnTo>
                <a:lnTo>
                  <a:pt x="7310882" y="1910654"/>
                </a:lnTo>
                <a:lnTo>
                  <a:pt x="7405799" y="2078176"/>
                </a:lnTo>
                <a:lnTo>
                  <a:pt x="7491676" y="2250226"/>
                </a:lnTo>
                <a:lnTo>
                  <a:pt x="7570774" y="2424539"/>
                </a:lnTo>
                <a:lnTo>
                  <a:pt x="7643092" y="2603379"/>
                </a:lnTo>
                <a:lnTo>
                  <a:pt x="7704110" y="2786748"/>
                </a:lnTo>
                <a:lnTo>
                  <a:pt x="7758348" y="2976908"/>
                </a:lnTo>
                <a:lnTo>
                  <a:pt x="7801288" y="3167068"/>
                </a:lnTo>
                <a:lnTo>
                  <a:pt x="7835186" y="3364019"/>
                </a:lnTo>
                <a:lnTo>
                  <a:pt x="7860046" y="3560970"/>
                </a:lnTo>
                <a:lnTo>
                  <a:pt x="7875865" y="3762449"/>
                </a:lnTo>
                <a:lnTo>
                  <a:pt x="7880385" y="3970719"/>
                </a:lnTo>
                <a:lnTo>
                  <a:pt x="7875865" y="4174462"/>
                </a:lnTo>
                <a:lnTo>
                  <a:pt x="7860046" y="4375941"/>
                </a:lnTo>
                <a:lnTo>
                  <a:pt x="7835186" y="4572892"/>
                </a:lnTo>
                <a:lnTo>
                  <a:pt x="7801288" y="4769844"/>
                </a:lnTo>
                <a:lnTo>
                  <a:pt x="7758348" y="4960004"/>
                </a:lnTo>
                <a:lnTo>
                  <a:pt x="7704110" y="5150164"/>
                </a:lnTo>
                <a:lnTo>
                  <a:pt x="7643092" y="5333532"/>
                </a:lnTo>
                <a:lnTo>
                  <a:pt x="7570774" y="5512373"/>
                </a:lnTo>
                <a:lnTo>
                  <a:pt x="7491676" y="5686686"/>
                </a:lnTo>
                <a:lnTo>
                  <a:pt x="7405799" y="5858735"/>
                </a:lnTo>
                <a:lnTo>
                  <a:pt x="7310882" y="6026257"/>
                </a:lnTo>
                <a:lnTo>
                  <a:pt x="7206925" y="6186988"/>
                </a:lnTo>
                <a:lnTo>
                  <a:pt x="7098448" y="6343190"/>
                </a:lnTo>
                <a:lnTo>
                  <a:pt x="6980932" y="6490338"/>
                </a:lnTo>
                <a:lnTo>
                  <a:pt x="6856636" y="6635222"/>
                </a:lnTo>
                <a:lnTo>
                  <a:pt x="6727820" y="6773314"/>
                </a:lnTo>
                <a:lnTo>
                  <a:pt x="6589964" y="6906879"/>
                </a:lnTo>
                <a:lnTo>
                  <a:pt x="6447588" y="7029124"/>
                </a:lnTo>
                <a:lnTo>
                  <a:pt x="6298432" y="7149106"/>
                </a:lnTo>
                <a:lnTo>
                  <a:pt x="6142497" y="7257768"/>
                </a:lnTo>
                <a:lnTo>
                  <a:pt x="5984302" y="7361904"/>
                </a:lnTo>
                <a:lnTo>
                  <a:pt x="5819326" y="7456984"/>
                </a:lnTo>
                <a:lnTo>
                  <a:pt x="5649832" y="7545272"/>
                </a:lnTo>
                <a:lnTo>
                  <a:pt x="5473556" y="7624506"/>
                </a:lnTo>
                <a:lnTo>
                  <a:pt x="5295022" y="7696948"/>
                </a:lnTo>
                <a:lnTo>
                  <a:pt x="5111968" y="7758070"/>
                </a:lnTo>
                <a:lnTo>
                  <a:pt x="4924394" y="7810138"/>
                </a:lnTo>
                <a:lnTo>
                  <a:pt x="4734558" y="7855414"/>
                </a:lnTo>
                <a:lnTo>
                  <a:pt x="4540204" y="7891635"/>
                </a:lnTo>
                <a:lnTo>
                  <a:pt x="4343590" y="7916536"/>
                </a:lnTo>
                <a:lnTo>
                  <a:pt x="4142456" y="7932384"/>
                </a:lnTo>
                <a:lnTo>
                  <a:pt x="3939062" y="7936911"/>
                </a:lnTo>
                <a:lnTo>
                  <a:pt x="3737928" y="7932384"/>
                </a:lnTo>
                <a:lnTo>
                  <a:pt x="3536794" y="7916536"/>
                </a:lnTo>
                <a:lnTo>
                  <a:pt x="3340180" y="7891635"/>
                </a:lnTo>
                <a:lnTo>
                  <a:pt x="3145826" y="7855414"/>
                </a:lnTo>
                <a:lnTo>
                  <a:pt x="2953731" y="7810138"/>
                </a:lnTo>
                <a:lnTo>
                  <a:pt x="2768417" y="7758070"/>
                </a:lnTo>
                <a:lnTo>
                  <a:pt x="2583103" y="7696948"/>
                </a:lnTo>
                <a:lnTo>
                  <a:pt x="2406828" y="7624506"/>
                </a:lnTo>
                <a:lnTo>
                  <a:pt x="2230553" y="7545272"/>
                </a:lnTo>
                <a:lnTo>
                  <a:pt x="2061058" y="7456984"/>
                </a:lnTo>
                <a:lnTo>
                  <a:pt x="1896083" y="7361904"/>
                </a:lnTo>
                <a:lnTo>
                  <a:pt x="1737888" y="7257768"/>
                </a:lnTo>
                <a:lnTo>
                  <a:pt x="1581953" y="7149106"/>
                </a:lnTo>
                <a:lnTo>
                  <a:pt x="1432797" y="7029124"/>
                </a:lnTo>
                <a:lnTo>
                  <a:pt x="1288161" y="6906879"/>
                </a:lnTo>
                <a:lnTo>
                  <a:pt x="1152565" y="6773314"/>
                </a:lnTo>
                <a:lnTo>
                  <a:pt x="1023749" y="6635222"/>
                </a:lnTo>
                <a:lnTo>
                  <a:pt x="897193" y="6490338"/>
                </a:lnTo>
                <a:lnTo>
                  <a:pt x="781937" y="6343190"/>
                </a:lnTo>
                <a:lnTo>
                  <a:pt x="673460" y="6186988"/>
                </a:lnTo>
                <a:lnTo>
                  <a:pt x="569503" y="6026257"/>
                </a:lnTo>
                <a:lnTo>
                  <a:pt x="474586" y="5858735"/>
                </a:lnTo>
                <a:lnTo>
                  <a:pt x="388708" y="5686686"/>
                </a:lnTo>
                <a:lnTo>
                  <a:pt x="307351" y="5512373"/>
                </a:lnTo>
                <a:lnTo>
                  <a:pt x="237293" y="5333532"/>
                </a:lnTo>
                <a:lnTo>
                  <a:pt x="176275" y="5150164"/>
                </a:lnTo>
                <a:lnTo>
                  <a:pt x="122036" y="4960004"/>
                </a:lnTo>
                <a:lnTo>
                  <a:pt x="79098" y="4769844"/>
                </a:lnTo>
                <a:lnTo>
                  <a:pt x="45199" y="4572892"/>
                </a:lnTo>
                <a:lnTo>
                  <a:pt x="20339" y="4375941"/>
                </a:lnTo>
                <a:lnTo>
                  <a:pt x="4520" y="4174462"/>
                </a:lnTo>
                <a:lnTo>
                  <a:pt x="0" y="3970719"/>
                </a:lnTo>
                <a:lnTo>
                  <a:pt x="4520" y="3762449"/>
                </a:lnTo>
                <a:lnTo>
                  <a:pt x="20339" y="3560970"/>
                </a:lnTo>
                <a:lnTo>
                  <a:pt x="45199" y="3364019"/>
                </a:lnTo>
                <a:lnTo>
                  <a:pt x="79098" y="3167068"/>
                </a:lnTo>
                <a:lnTo>
                  <a:pt x="122036" y="2976908"/>
                </a:lnTo>
                <a:lnTo>
                  <a:pt x="176275" y="2786748"/>
                </a:lnTo>
                <a:lnTo>
                  <a:pt x="237293" y="2603379"/>
                </a:lnTo>
                <a:lnTo>
                  <a:pt x="307351" y="2424539"/>
                </a:lnTo>
                <a:lnTo>
                  <a:pt x="388708" y="2250226"/>
                </a:lnTo>
                <a:lnTo>
                  <a:pt x="474586" y="2078176"/>
                </a:lnTo>
                <a:lnTo>
                  <a:pt x="569503" y="1910654"/>
                </a:lnTo>
                <a:lnTo>
                  <a:pt x="673460" y="1749924"/>
                </a:lnTo>
                <a:lnTo>
                  <a:pt x="781937" y="1593721"/>
                </a:lnTo>
                <a:lnTo>
                  <a:pt x="897193" y="1446574"/>
                </a:lnTo>
                <a:lnTo>
                  <a:pt x="1023749" y="1301690"/>
                </a:lnTo>
                <a:lnTo>
                  <a:pt x="1152565" y="1163598"/>
                </a:lnTo>
                <a:lnTo>
                  <a:pt x="1288161" y="1030033"/>
                </a:lnTo>
                <a:lnTo>
                  <a:pt x="1432797" y="907787"/>
                </a:lnTo>
                <a:lnTo>
                  <a:pt x="1581953" y="787805"/>
                </a:lnTo>
                <a:lnTo>
                  <a:pt x="1737888" y="679143"/>
                </a:lnTo>
                <a:lnTo>
                  <a:pt x="1896083" y="575007"/>
                </a:lnTo>
                <a:lnTo>
                  <a:pt x="2061058" y="479927"/>
                </a:lnTo>
                <a:lnTo>
                  <a:pt x="2230553" y="391639"/>
                </a:lnTo>
                <a:lnTo>
                  <a:pt x="2406828" y="312406"/>
                </a:lnTo>
                <a:lnTo>
                  <a:pt x="2583103" y="239964"/>
                </a:lnTo>
                <a:lnTo>
                  <a:pt x="2768417" y="178841"/>
                </a:lnTo>
                <a:lnTo>
                  <a:pt x="2953731" y="126773"/>
                </a:lnTo>
                <a:lnTo>
                  <a:pt x="3145826" y="81497"/>
                </a:lnTo>
                <a:lnTo>
                  <a:pt x="3340180" y="45276"/>
                </a:lnTo>
                <a:lnTo>
                  <a:pt x="3536794" y="20374"/>
                </a:lnTo>
                <a:lnTo>
                  <a:pt x="3737928" y="4528"/>
                </a:lnTo>
                <a:close/>
              </a:path>
            </a:pathLst>
          </a:cu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solidFill>
                  <a:schemeClr val="tx1"/>
                </a:solidFill>
              </a:defRPr>
            </a:lvl1pPr>
          </a:lstStyle>
          <a:p>
            <a:pPr lvl="0"/>
            <a:endParaRPr lang="en-US"/>
          </a:p>
        </p:txBody>
      </p:sp>
    </p:spTree>
    <p:extLst>
      <p:ext uri="{BB962C8B-B14F-4D97-AF65-F5344CB8AC3E}">
        <p14:creationId xmlns:p14="http://schemas.microsoft.com/office/powerpoint/2010/main" val="385152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pening (28-07-20)-23">
    <p:spTree>
      <p:nvGrpSpPr>
        <p:cNvPr id="1" name=""/>
        <p:cNvGrpSpPr/>
        <p:nvPr/>
      </p:nvGrpSpPr>
      <p:grpSpPr>
        <a:xfrm>
          <a:off x="0" y="0"/>
          <a:ext cx="0" cy="0"/>
          <a:chOff x="0" y="0"/>
          <a:chExt cx="0" cy="0"/>
        </a:xfrm>
      </p:grpSpPr>
      <p:sp>
        <p:nvSpPr>
          <p:cNvPr id="5" name="Рисунок 2"/>
          <p:cNvSpPr>
            <a:spLocks noGrp="1"/>
          </p:cNvSpPr>
          <p:nvPr>
            <p:ph type="pic" sz="quarter" idx="10"/>
          </p:nvPr>
        </p:nvSpPr>
        <p:spPr>
          <a:xfrm>
            <a:off x="5802467" y="609507"/>
            <a:ext cx="5628516" cy="5638987"/>
          </a:xfrm>
          <a:custGeom>
            <a:avLst/>
            <a:gdLst>
              <a:gd name="connsiteX0" fmla="*/ 4332288 w 8664576"/>
              <a:gd name="connsiteY0" fmla="*/ 2744808 h 8682037"/>
              <a:gd name="connsiteX1" fmla="*/ 2736078 w 8664576"/>
              <a:gd name="connsiteY1" fmla="*/ 4341018 h 8682037"/>
              <a:gd name="connsiteX2" fmla="*/ 4332288 w 8664576"/>
              <a:gd name="connsiteY2" fmla="*/ 5937228 h 8682037"/>
              <a:gd name="connsiteX3" fmla="*/ 5928498 w 8664576"/>
              <a:gd name="connsiteY3" fmla="*/ 4341018 h 8682037"/>
              <a:gd name="connsiteX4" fmla="*/ 4331890 w 8664576"/>
              <a:gd name="connsiteY4" fmla="*/ 0 h 8682037"/>
              <a:gd name="connsiteX5" fmla="*/ 8664576 w 8664576"/>
              <a:gd name="connsiteY5" fmla="*/ 4341019 h 8682037"/>
              <a:gd name="connsiteX6" fmla="*/ 4331890 w 8664576"/>
              <a:gd name="connsiteY6" fmla="*/ 8682037 h 8682037"/>
              <a:gd name="connsiteX7" fmla="*/ 0 w 8664576"/>
              <a:gd name="connsiteY7" fmla="*/ 4341019 h 86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4576" h="8682037">
                <a:moveTo>
                  <a:pt x="4332288" y="2744808"/>
                </a:moveTo>
                <a:lnTo>
                  <a:pt x="2736078" y="4341018"/>
                </a:lnTo>
                <a:lnTo>
                  <a:pt x="4332288" y="5937228"/>
                </a:lnTo>
                <a:lnTo>
                  <a:pt x="5928498" y="4341018"/>
                </a:lnTo>
                <a:close/>
                <a:moveTo>
                  <a:pt x="4331890" y="0"/>
                </a:moveTo>
                <a:lnTo>
                  <a:pt x="8664576" y="4341019"/>
                </a:lnTo>
                <a:lnTo>
                  <a:pt x="4331890" y="8682037"/>
                </a:lnTo>
                <a:lnTo>
                  <a:pt x="0" y="4341019"/>
                </a:lnTo>
                <a:close/>
              </a:path>
            </a:pathLst>
          </a:custGeom>
          <a:solidFill>
            <a:srgbClr val="E7E7E7"/>
          </a:solidFill>
          <a:ln>
            <a:noFill/>
          </a:ln>
          <a:effectLst/>
        </p:spPr>
        <p:txBody>
          <a:bodyPr vert="horz" wrap="square" lIns="91440" tIns="45720" rIns="91440" bIns="45720" numCol="1" anchor="t" anchorCtr="0" compatLnSpc="1">
            <a:prstTxWarp prst="textNoShape">
              <a:avLst/>
            </a:prstTxWarp>
          </a:bodyPr>
          <a:lstStyle>
            <a:lvl1pPr>
              <a:defRPr lang="en-US" sz="100">
                <a:solidFill>
                  <a:schemeClr val="tx1"/>
                </a:solidFill>
              </a:defRPr>
            </a:lvl1pPr>
          </a:lstStyle>
          <a:p>
            <a:pPr lvl="0"/>
            <a:endParaRPr lang="en-US"/>
          </a:p>
        </p:txBody>
      </p:sp>
    </p:spTree>
    <p:extLst>
      <p:ext uri="{BB962C8B-B14F-4D97-AF65-F5344CB8AC3E}">
        <p14:creationId xmlns:p14="http://schemas.microsoft.com/office/powerpoint/2010/main" val="20761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CD16-FF4E-8293-8218-84F9B262F19C}"/>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D34BDD69-471E-D45E-C2DC-0CF686822C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27105AA6-7F2F-B599-235B-40AAD86EFCB3}"/>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4003DDE6-0E86-8E82-B39D-0ECB8BC1581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D2BB5BC-A20E-1F4B-F7A0-BD86D3C9A8A1}"/>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2766654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27-10-22)-01">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059348B-4582-44DA-BF18-E22101B1BDDD}"/>
              </a:ext>
            </a:extLst>
          </p:cNvPr>
          <p:cNvSpPr/>
          <p:nvPr userDrawn="1"/>
        </p:nvSpPr>
        <p:spPr>
          <a:xfrm>
            <a:off x="0" y="0"/>
            <a:ext cx="12192000" cy="6858000"/>
          </a:xfrm>
          <a:prstGeom prst="rect">
            <a:avLst/>
          </a:prstGeom>
          <a:gradFill>
            <a:gsLst>
              <a:gs pos="10000">
                <a:schemeClr val="accent4">
                  <a:lumMod val="75000"/>
                </a:schemeClr>
              </a:gs>
              <a:gs pos="51000">
                <a:schemeClr val="accent4">
                  <a:lumMod val="80000"/>
                </a:schemeClr>
              </a:gs>
              <a:gs pos="90000">
                <a:schemeClr val="accent4">
                  <a:lumMod val="90000"/>
                </a:schemeClr>
              </a:gs>
            </a:gsLst>
            <a:lin ang="13800000" scaled="0"/>
          </a:gradFill>
          <a:ln w="7620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sz="1200"/>
          </a:p>
        </p:txBody>
      </p:sp>
      <p:sp>
        <p:nvSpPr>
          <p:cNvPr id="14" name="Freeform 5">
            <a:extLst>
              <a:ext uri="{FF2B5EF4-FFF2-40B4-BE49-F238E27FC236}">
                <a16:creationId xmlns:a16="http://schemas.microsoft.com/office/drawing/2014/main" id="{BBA20A61-BDF7-441D-8F60-3544ED4CD986}"/>
              </a:ext>
            </a:extLst>
          </p:cNvPr>
          <p:cNvSpPr>
            <a:spLocks/>
          </p:cNvSpPr>
          <p:nvPr userDrawn="1"/>
        </p:nvSpPr>
        <p:spPr bwMode="auto">
          <a:xfrm rot="4500000">
            <a:off x="-1392470" y="-4844301"/>
            <a:ext cx="15449432" cy="12834374"/>
          </a:xfrm>
          <a:custGeom>
            <a:avLst/>
            <a:gdLst>
              <a:gd name="T0" fmla="*/ 0 w 6600"/>
              <a:gd name="T1" fmla="*/ 5482 h 5482"/>
              <a:gd name="T2" fmla="*/ 3050 w 6600"/>
              <a:gd name="T3" fmla="*/ 145 h 5482"/>
              <a:gd name="T4" fmla="*/ 3060 w 6600"/>
              <a:gd name="T5" fmla="*/ 128 h 5482"/>
              <a:gd name="T6" fmla="*/ 3072 w 6600"/>
              <a:gd name="T7" fmla="*/ 112 h 5482"/>
              <a:gd name="T8" fmla="*/ 3085 w 6600"/>
              <a:gd name="T9" fmla="*/ 98 h 5482"/>
              <a:gd name="T10" fmla="*/ 3096 w 6600"/>
              <a:gd name="T11" fmla="*/ 83 h 5482"/>
              <a:gd name="T12" fmla="*/ 3111 w 6600"/>
              <a:gd name="T13" fmla="*/ 71 h 5482"/>
              <a:gd name="T14" fmla="*/ 3125 w 6600"/>
              <a:gd name="T15" fmla="*/ 59 h 5482"/>
              <a:gd name="T16" fmla="*/ 3140 w 6600"/>
              <a:gd name="T17" fmla="*/ 48 h 5482"/>
              <a:gd name="T18" fmla="*/ 3156 w 6600"/>
              <a:gd name="T19" fmla="*/ 37 h 5482"/>
              <a:gd name="T20" fmla="*/ 3171 w 6600"/>
              <a:gd name="T21" fmla="*/ 29 h 5482"/>
              <a:gd name="T22" fmla="*/ 3189 w 6600"/>
              <a:gd name="T23" fmla="*/ 22 h 5482"/>
              <a:gd name="T24" fmla="*/ 3206 w 6600"/>
              <a:gd name="T25" fmla="*/ 14 h 5482"/>
              <a:gd name="T26" fmla="*/ 3225 w 6600"/>
              <a:gd name="T27" fmla="*/ 10 h 5482"/>
              <a:gd name="T28" fmla="*/ 3242 w 6600"/>
              <a:gd name="T29" fmla="*/ 6 h 5482"/>
              <a:gd name="T30" fmla="*/ 3261 w 6600"/>
              <a:gd name="T31" fmla="*/ 3 h 5482"/>
              <a:gd name="T32" fmla="*/ 3281 w 6600"/>
              <a:gd name="T33" fmla="*/ 0 h 5482"/>
              <a:gd name="T34" fmla="*/ 3301 w 6600"/>
              <a:gd name="T35" fmla="*/ 0 h 5482"/>
              <a:gd name="T36" fmla="*/ 3320 w 6600"/>
              <a:gd name="T37" fmla="*/ 0 h 5482"/>
              <a:gd name="T38" fmla="*/ 3340 w 6600"/>
              <a:gd name="T39" fmla="*/ 3 h 5482"/>
              <a:gd name="T40" fmla="*/ 3359 w 6600"/>
              <a:gd name="T41" fmla="*/ 6 h 5482"/>
              <a:gd name="T42" fmla="*/ 3377 w 6600"/>
              <a:gd name="T43" fmla="*/ 10 h 5482"/>
              <a:gd name="T44" fmla="*/ 3395 w 6600"/>
              <a:gd name="T45" fmla="*/ 14 h 5482"/>
              <a:gd name="T46" fmla="*/ 3412 w 6600"/>
              <a:gd name="T47" fmla="*/ 22 h 5482"/>
              <a:gd name="T48" fmla="*/ 3429 w 6600"/>
              <a:gd name="T49" fmla="*/ 29 h 5482"/>
              <a:gd name="T50" fmla="*/ 3445 w 6600"/>
              <a:gd name="T51" fmla="*/ 37 h 5482"/>
              <a:gd name="T52" fmla="*/ 3461 w 6600"/>
              <a:gd name="T53" fmla="*/ 48 h 5482"/>
              <a:gd name="T54" fmla="*/ 3475 w 6600"/>
              <a:gd name="T55" fmla="*/ 59 h 5482"/>
              <a:gd name="T56" fmla="*/ 3490 w 6600"/>
              <a:gd name="T57" fmla="*/ 71 h 5482"/>
              <a:gd name="T58" fmla="*/ 3504 w 6600"/>
              <a:gd name="T59" fmla="*/ 83 h 5482"/>
              <a:gd name="T60" fmla="*/ 3517 w 6600"/>
              <a:gd name="T61" fmla="*/ 98 h 5482"/>
              <a:gd name="T62" fmla="*/ 3528 w 6600"/>
              <a:gd name="T63" fmla="*/ 112 h 5482"/>
              <a:gd name="T64" fmla="*/ 3540 w 6600"/>
              <a:gd name="T65" fmla="*/ 128 h 5482"/>
              <a:gd name="T66" fmla="*/ 3550 w 6600"/>
              <a:gd name="T67" fmla="*/ 145 h 5482"/>
              <a:gd name="T68" fmla="*/ 6600 w 6600"/>
              <a:gd name="T69" fmla="*/ 5482 h 5482"/>
              <a:gd name="T70" fmla="*/ 0 w 6600"/>
              <a:gd name="T71" fmla="*/ 5482 h 5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00" h="5482">
                <a:moveTo>
                  <a:pt x="0" y="5482"/>
                </a:moveTo>
                <a:lnTo>
                  <a:pt x="3050" y="145"/>
                </a:lnTo>
                <a:lnTo>
                  <a:pt x="3060" y="128"/>
                </a:lnTo>
                <a:lnTo>
                  <a:pt x="3072" y="112"/>
                </a:lnTo>
                <a:lnTo>
                  <a:pt x="3085" y="98"/>
                </a:lnTo>
                <a:lnTo>
                  <a:pt x="3096" y="83"/>
                </a:lnTo>
                <a:lnTo>
                  <a:pt x="3111" y="71"/>
                </a:lnTo>
                <a:lnTo>
                  <a:pt x="3125" y="59"/>
                </a:lnTo>
                <a:lnTo>
                  <a:pt x="3140" y="48"/>
                </a:lnTo>
                <a:lnTo>
                  <a:pt x="3156" y="37"/>
                </a:lnTo>
                <a:lnTo>
                  <a:pt x="3171" y="29"/>
                </a:lnTo>
                <a:lnTo>
                  <a:pt x="3189" y="22"/>
                </a:lnTo>
                <a:lnTo>
                  <a:pt x="3206" y="14"/>
                </a:lnTo>
                <a:lnTo>
                  <a:pt x="3225" y="10"/>
                </a:lnTo>
                <a:lnTo>
                  <a:pt x="3242" y="6"/>
                </a:lnTo>
                <a:lnTo>
                  <a:pt x="3261" y="3"/>
                </a:lnTo>
                <a:lnTo>
                  <a:pt x="3281" y="0"/>
                </a:lnTo>
                <a:lnTo>
                  <a:pt x="3301" y="0"/>
                </a:lnTo>
                <a:lnTo>
                  <a:pt x="3320" y="0"/>
                </a:lnTo>
                <a:lnTo>
                  <a:pt x="3340" y="3"/>
                </a:lnTo>
                <a:lnTo>
                  <a:pt x="3359" y="6"/>
                </a:lnTo>
                <a:lnTo>
                  <a:pt x="3377" y="10"/>
                </a:lnTo>
                <a:lnTo>
                  <a:pt x="3395" y="14"/>
                </a:lnTo>
                <a:lnTo>
                  <a:pt x="3412" y="22"/>
                </a:lnTo>
                <a:lnTo>
                  <a:pt x="3429" y="29"/>
                </a:lnTo>
                <a:lnTo>
                  <a:pt x="3445" y="37"/>
                </a:lnTo>
                <a:lnTo>
                  <a:pt x="3461" y="48"/>
                </a:lnTo>
                <a:lnTo>
                  <a:pt x="3475" y="59"/>
                </a:lnTo>
                <a:lnTo>
                  <a:pt x="3490" y="71"/>
                </a:lnTo>
                <a:lnTo>
                  <a:pt x="3504" y="83"/>
                </a:lnTo>
                <a:lnTo>
                  <a:pt x="3517" y="98"/>
                </a:lnTo>
                <a:lnTo>
                  <a:pt x="3528" y="112"/>
                </a:lnTo>
                <a:lnTo>
                  <a:pt x="3540" y="128"/>
                </a:lnTo>
                <a:lnTo>
                  <a:pt x="3550" y="145"/>
                </a:lnTo>
                <a:lnTo>
                  <a:pt x="6600" y="5482"/>
                </a:lnTo>
                <a:lnTo>
                  <a:pt x="0" y="5482"/>
                </a:lnTo>
                <a:close/>
              </a:path>
            </a:pathLst>
          </a:custGeom>
          <a:gradFill>
            <a:gsLst>
              <a:gs pos="56000">
                <a:schemeClr val="accent4">
                  <a:alpha val="0"/>
                </a:schemeClr>
              </a:gs>
              <a:gs pos="0">
                <a:schemeClr val="accent4"/>
              </a:gs>
            </a:gsLst>
            <a:lin ang="5400000" scaled="0"/>
          </a:gradFill>
          <a:ln w="7620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1200"/>
          </a:p>
        </p:txBody>
      </p:sp>
      <p:sp>
        <p:nvSpPr>
          <p:cNvPr id="15" name="Freeform 5">
            <a:extLst>
              <a:ext uri="{FF2B5EF4-FFF2-40B4-BE49-F238E27FC236}">
                <a16:creationId xmlns:a16="http://schemas.microsoft.com/office/drawing/2014/main" id="{AFBB35F4-4B48-405C-9B12-6A3E7931AA40}"/>
              </a:ext>
            </a:extLst>
          </p:cNvPr>
          <p:cNvSpPr>
            <a:spLocks/>
          </p:cNvSpPr>
          <p:nvPr userDrawn="1"/>
        </p:nvSpPr>
        <p:spPr bwMode="auto">
          <a:xfrm rot="4500000">
            <a:off x="-1801756" y="149100"/>
            <a:ext cx="14703413" cy="12214630"/>
          </a:xfrm>
          <a:custGeom>
            <a:avLst/>
            <a:gdLst>
              <a:gd name="T0" fmla="*/ 0 w 6600"/>
              <a:gd name="T1" fmla="*/ 5482 h 5482"/>
              <a:gd name="T2" fmla="*/ 3050 w 6600"/>
              <a:gd name="T3" fmla="*/ 145 h 5482"/>
              <a:gd name="T4" fmla="*/ 3060 w 6600"/>
              <a:gd name="T5" fmla="*/ 128 h 5482"/>
              <a:gd name="T6" fmla="*/ 3072 w 6600"/>
              <a:gd name="T7" fmla="*/ 112 h 5482"/>
              <a:gd name="T8" fmla="*/ 3085 w 6600"/>
              <a:gd name="T9" fmla="*/ 98 h 5482"/>
              <a:gd name="T10" fmla="*/ 3096 w 6600"/>
              <a:gd name="T11" fmla="*/ 83 h 5482"/>
              <a:gd name="T12" fmla="*/ 3111 w 6600"/>
              <a:gd name="T13" fmla="*/ 71 h 5482"/>
              <a:gd name="T14" fmla="*/ 3125 w 6600"/>
              <a:gd name="T15" fmla="*/ 59 h 5482"/>
              <a:gd name="T16" fmla="*/ 3140 w 6600"/>
              <a:gd name="T17" fmla="*/ 48 h 5482"/>
              <a:gd name="T18" fmla="*/ 3156 w 6600"/>
              <a:gd name="T19" fmla="*/ 37 h 5482"/>
              <a:gd name="T20" fmla="*/ 3171 w 6600"/>
              <a:gd name="T21" fmla="*/ 29 h 5482"/>
              <a:gd name="T22" fmla="*/ 3189 w 6600"/>
              <a:gd name="T23" fmla="*/ 22 h 5482"/>
              <a:gd name="T24" fmla="*/ 3206 w 6600"/>
              <a:gd name="T25" fmla="*/ 14 h 5482"/>
              <a:gd name="T26" fmla="*/ 3225 w 6600"/>
              <a:gd name="T27" fmla="*/ 10 h 5482"/>
              <a:gd name="T28" fmla="*/ 3242 w 6600"/>
              <a:gd name="T29" fmla="*/ 6 h 5482"/>
              <a:gd name="T30" fmla="*/ 3261 w 6600"/>
              <a:gd name="T31" fmla="*/ 3 h 5482"/>
              <a:gd name="T32" fmla="*/ 3281 w 6600"/>
              <a:gd name="T33" fmla="*/ 0 h 5482"/>
              <a:gd name="T34" fmla="*/ 3301 w 6600"/>
              <a:gd name="T35" fmla="*/ 0 h 5482"/>
              <a:gd name="T36" fmla="*/ 3320 w 6600"/>
              <a:gd name="T37" fmla="*/ 0 h 5482"/>
              <a:gd name="T38" fmla="*/ 3340 w 6600"/>
              <a:gd name="T39" fmla="*/ 3 h 5482"/>
              <a:gd name="T40" fmla="*/ 3359 w 6600"/>
              <a:gd name="T41" fmla="*/ 6 h 5482"/>
              <a:gd name="T42" fmla="*/ 3377 w 6600"/>
              <a:gd name="T43" fmla="*/ 10 h 5482"/>
              <a:gd name="T44" fmla="*/ 3395 w 6600"/>
              <a:gd name="T45" fmla="*/ 14 h 5482"/>
              <a:gd name="T46" fmla="*/ 3412 w 6600"/>
              <a:gd name="T47" fmla="*/ 22 h 5482"/>
              <a:gd name="T48" fmla="*/ 3429 w 6600"/>
              <a:gd name="T49" fmla="*/ 29 h 5482"/>
              <a:gd name="T50" fmla="*/ 3445 w 6600"/>
              <a:gd name="T51" fmla="*/ 37 h 5482"/>
              <a:gd name="T52" fmla="*/ 3461 w 6600"/>
              <a:gd name="T53" fmla="*/ 48 h 5482"/>
              <a:gd name="T54" fmla="*/ 3475 w 6600"/>
              <a:gd name="T55" fmla="*/ 59 h 5482"/>
              <a:gd name="T56" fmla="*/ 3490 w 6600"/>
              <a:gd name="T57" fmla="*/ 71 h 5482"/>
              <a:gd name="T58" fmla="*/ 3504 w 6600"/>
              <a:gd name="T59" fmla="*/ 83 h 5482"/>
              <a:gd name="T60" fmla="*/ 3517 w 6600"/>
              <a:gd name="T61" fmla="*/ 98 h 5482"/>
              <a:gd name="T62" fmla="*/ 3528 w 6600"/>
              <a:gd name="T63" fmla="*/ 112 h 5482"/>
              <a:gd name="T64" fmla="*/ 3540 w 6600"/>
              <a:gd name="T65" fmla="*/ 128 h 5482"/>
              <a:gd name="T66" fmla="*/ 3550 w 6600"/>
              <a:gd name="T67" fmla="*/ 145 h 5482"/>
              <a:gd name="T68" fmla="*/ 6600 w 6600"/>
              <a:gd name="T69" fmla="*/ 5482 h 5482"/>
              <a:gd name="T70" fmla="*/ 0 w 6600"/>
              <a:gd name="T71" fmla="*/ 5482 h 5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00" h="5482">
                <a:moveTo>
                  <a:pt x="0" y="5482"/>
                </a:moveTo>
                <a:lnTo>
                  <a:pt x="3050" y="145"/>
                </a:lnTo>
                <a:lnTo>
                  <a:pt x="3060" y="128"/>
                </a:lnTo>
                <a:lnTo>
                  <a:pt x="3072" y="112"/>
                </a:lnTo>
                <a:lnTo>
                  <a:pt x="3085" y="98"/>
                </a:lnTo>
                <a:lnTo>
                  <a:pt x="3096" y="83"/>
                </a:lnTo>
                <a:lnTo>
                  <a:pt x="3111" y="71"/>
                </a:lnTo>
                <a:lnTo>
                  <a:pt x="3125" y="59"/>
                </a:lnTo>
                <a:lnTo>
                  <a:pt x="3140" y="48"/>
                </a:lnTo>
                <a:lnTo>
                  <a:pt x="3156" y="37"/>
                </a:lnTo>
                <a:lnTo>
                  <a:pt x="3171" y="29"/>
                </a:lnTo>
                <a:lnTo>
                  <a:pt x="3189" y="22"/>
                </a:lnTo>
                <a:lnTo>
                  <a:pt x="3206" y="14"/>
                </a:lnTo>
                <a:lnTo>
                  <a:pt x="3225" y="10"/>
                </a:lnTo>
                <a:lnTo>
                  <a:pt x="3242" y="6"/>
                </a:lnTo>
                <a:lnTo>
                  <a:pt x="3261" y="3"/>
                </a:lnTo>
                <a:lnTo>
                  <a:pt x="3281" y="0"/>
                </a:lnTo>
                <a:lnTo>
                  <a:pt x="3301" y="0"/>
                </a:lnTo>
                <a:lnTo>
                  <a:pt x="3320" y="0"/>
                </a:lnTo>
                <a:lnTo>
                  <a:pt x="3340" y="3"/>
                </a:lnTo>
                <a:lnTo>
                  <a:pt x="3359" y="6"/>
                </a:lnTo>
                <a:lnTo>
                  <a:pt x="3377" y="10"/>
                </a:lnTo>
                <a:lnTo>
                  <a:pt x="3395" y="14"/>
                </a:lnTo>
                <a:lnTo>
                  <a:pt x="3412" y="22"/>
                </a:lnTo>
                <a:lnTo>
                  <a:pt x="3429" y="29"/>
                </a:lnTo>
                <a:lnTo>
                  <a:pt x="3445" y="37"/>
                </a:lnTo>
                <a:lnTo>
                  <a:pt x="3461" y="48"/>
                </a:lnTo>
                <a:lnTo>
                  <a:pt x="3475" y="59"/>
                </a:lnTo>
                <a:lnTo>
                  <a:pt x="3490" y="71"/>
                </a:lnTo>
                <a:lnTo>
                  <a:pt x="3504" y="83"/>
                </a:lnTo>
                <a:lnTo>
                  <a:pt x="3517" y="98"/>
                </a:lnTo>
                <a:lnTo>
                  <a:pt x="3528" y="112"/>
                </a:lnTo>
                <a:lnTo>
                  <a:pt x="3540" y="128"/>
                </a:lnTo>
                <a:lnTo>
                  <a:pt x="3550" y="145"/>
                </a:lnTo>
                <a:lnTo>
                  <a:pt x="6600" y="5482"/>
                </a:lnTo>
                <a:lnTo>
                  <a:pt x="0" y="5482"/>
                </a:lnTo>
                <a:close/>
              </a:path>
            </a:pathLst>
          </a:custGeom>
          <a:gradFill>
            <a:gsLst>
              <a:gs pos="0">
                <a:schemeClr val="accent4"/>
              </a:gs>
              <a:gs pos="70000">
                <a:schemeClr val="accent4">
                  <a:alpha val="8000"/>
                </a:schemeClr>
              </a:gs>
            </a:gsLst>
            <a:lin ang="5400000" scaled="0"/>
          </a:gradFill>
          <a:ln w="7620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1200"/>
          </a:p>
        </p:txBody>
      </p:sp>
      <p:sp>
        <p:nvSpPr>
          <p:cNvPr id="16" name="Freeform 5">
            <a:extLst>
              <a:ext uri="{FF2B5EF4-FFF2-40B4-BE49-F238E27FC236}">
                <a16:creationId xmlns:a16="http://schemas.microsoft.com/office/drawing/2014/main" id="{1AA42074-2531-490B-A0A0-F4D7E652E057}"/>
              </a:ext>
            </a:extLst>
          </p:cNvPr>
          <p:cNvSpPr>
            <a:spLocks/>
          </p:cNvSpPr>
          <p:nvPr userDrawn="1"/>
        </p:nvSpPr>
        <p:spPr bwMode="auto">
          <a:xfrm rot="4500000">
            <a:off x="-8485396" y="-2052425"/>
            <a:ext cx="14703413" cy="12214630"/>
          </a:xfrm>
          <a:custGeom>
            <a:avLst/>
            <a:gdLst>
              <a:gd name="T0" fmla="*/ 0 w 6600"/>
              <a:gd name="T1" fmla="*/ 5482 h 5482"/>
              <a:gd name="T2" fmla="*/ 3050 w 6600"/>
              <a:gd name="T3" fmla="*/ 145 h 5482"/>
              <a:gd name="T4" fmla="*/ 3060 w 6600"/>
              <a:gd name="T5" fmla="*/ 128 h 5482"/>
              <a:gd name="T6" fmla="*/ 3072 w 6600"/>
              <a:gd name="T7" fmla="*/ 112 h 5482"/>
              <a:gd name="T8" fmla="*/ 3085 w 6600"/>
              <a:gd name="T9" fmla="*/ 98 h 5482"/>
              <a:gd name="T10" fmla="*/ 3096 w 6600"/>
              <a:gd name="T11" fmla="*/ 83 h 5482"/>
              <a:gd name="T12" fmla="*/ 3111 w 6600"/>
              <a:gd name="T13" fmla="*/ 71 h 5482"/>
              <a:gd name="T14" fmla="*/ 3125 w 6600"/>
              <a:gd name="T15" fmla="*/ 59 h 5482"/>
              <a:gd name="T16" fmla="*/ 3140 w 6600"/>
              <a:gd name="T17" fmla="*/ 48 h 5482"/>
              <a:gd name="T18" fmla="*/ 3156 w 6600"/>
              <a:gd name="T19" fmla="*/ 37 h 5482"/>
              <a:gd name="T20" fmla="*/ 3171 w 6600"/>
              <a:gd name="T21" fmla="*/ 29 h 5482"/>
              <a:gd name="T22" fmla="*/ 3189 w 6600"/>
              <a:gd name="T23" fmla="*/ 22 h 5482"/>
              <a:gd name="T24" fmla="*/ 3206 w 6600"/>
              <a:gd name="T25" fmla="*/ 14 h 5482"/>
              <a:gd name="T26" fmla="*/ 3225 w 6600"/>
              <a:gd name="T27" fmla="*/ 10 h 5482"/>
              <a:gd name="T28" fmla="*/ 3242 w 6600"/>
              <a:gd name="T29" fmla="*/ 6 h 5482"/>
              <a:gd name="T30" fmla="*/ 3261 w 6600"/>
              <a:gd name="T31" fmla="*/ 3 h 5482"/>
              <a:gd name="T32" fmla="*/ 3281 w 6600"/>
              <a:gd name="T33" fmla="*/ 0 h 5482"/>
              <a:gd name="T34" fmla="*/ 3301 w 6600"/>
              <a:gd name="T35" fmla="*/ 0 h 5482"/>
              <a:gd name="T36" fmla="*/ 3320 w 6600"/>
              <a:gd name="T37" fmla="*/ 0 h 5482"/>
              <a:gd name="T38" fmla="*/ 3340 w 6600"/>
              <a:gd name="T39" fmla="*/ 3 h 5482"/>
              <a:gd name="T40" fmla="*/ 3359 w 6600"/>
              <a:gd name="T41" fmla="*/ 6 h 5482"/>
              <a:gd name="T42" fmla="*/ 3377 w 6600"/>
              <a:gd name="T43" fmla="*/ 10 h 5482"/>
              <a:gd name="T44" fmla="*/ 3395 w 6600"/>
              <a:gd name="T45" fmla="*/ 14 h 5482"/>
              <a:gd name="T46" fmla="*/ 3412 w 6600"/>
              <a:gd name="T47" fmla="*/ 22 h 5482"/>
              <a:gd name="T48" fmla="*/ 3429 w 6600"/>
              <a:gd name="T49" fmla="*/ 29 h 5482"/>
              <a:gd name="T50" fmla="*/ 3445 w 6600"/>
              <a:gd name="T51" fmla="*/ 37 h 5482"/>
              <a:gd name="T52" fmla="*/ 3461 w 6600"/>
              <a:gd name="T53" fmla="*/ 48 h 5482"/>
              <a:gd name="T54" fmla="*/ 3475 w 6600"/>
              <a:gd name="T55" fmla="*/ 59 h 5482"/>
              <a:gd name="T56" fmla="*/ 3490 w 6600"/>
              <a:gd name="T57" fmla="*/ 71 h 5482"/>
              <a:gd name="T58" fmla="*/ 3504 w 6600"/>
              <a:gd name="T59" fmla="*/ 83 h 5482"/>
              <a:gd name="T60" fmla="*/ 3517 w 6600"/>
              <a:gd name="T61" fmla="*/ 98 h 5482"/>
              <a:gd name="T62" fmla="*/ 3528 w 6600"/>
              <a:gd name="T63" fmla="*/ 112 h 5482"/>
              <a:gd name="T64" fmla="*/ 3540 w 6600"/>
              <a:gd name="T65" fmla="*/ 128 h 5482"/>
              <a:gd name="T66" fmla="*/ 3550 w 6600"/>
              <a:gd name="T67" fmla="*/ 145 h 5482"/>
              <a:gd name="T68" fmla="*/ 6600 w 6600"/>
              <a:gd name="T69" fmla="*/ 5482 h 5482"/>
              <a:gd name="T70" fmla="*/ 0 w 6600"/>
              <a:gd name="T71" fmla="*/ 5482 h 5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00" h="5482">
                <a:moveTo>
                  <a:pt x="0" y="5482"/>
                </a:moveTo>
                <a:lnTo>
                  <a:pt x="3050" y="145"/>
                </a:lnTo>
                <a:lnTo>
                  <a:pt x="3060" y="128"/>
                </a:lnTo>
                <a:lnTo>
                  <a:pt x="3072" y="112"/>
                </a:lnTo>
                <a:lnTo>
                  <a:pt x="3085" y="98"/>
                </a:lnTo>
                <a:lnTo>
                  <a:pt x="3096" y="83"/>
                </a:lnTo>
                <a:lnTo>
                  <a:pt x="3111" y="71"/>
                </a:lnTo>
                <a:lnTo>
                  <a:pt x="3125" y="59"/>
                </a:lnTo>
                <a:lnTo>
                  <a:pt x="3140" y="48"/>
                </a:lnTo>
                <a:lnTo>
                  <a:pt x="3156" y="37"/>
                </a:lnTo>
                <a:lnTo>
                  <a:pt x="3171" y="29"/>
                </a:lnTo>
                <a:lnTo>
                  <a:pt x="3189" y="22"/>
                </a:lnTo>
                <a:lnTo>
                  <a:pt x="3206" y="14"/>
                </a:lnTo>
                <a:lnTo>
                  <a:pt x="3225" y="10"/>
                </a:lnTo>
                <a:lnTo>
                  <a:pt x="3242" y="6"/>
                </a:lnTo>
                <a:lnTo>
                  <a:pt x="3261" y="3"/>
                </a:lnTo>
                <a:lnTo>
                  <a:pt x="3281" y="0"/>
                </a:lnTo>
                <a:lnTo>
                  <a:pt x="3301" y="0"/>
                </a:lnTo>
                <a:lnTo>
                  <a:pt x="3320" y="0"/>
                </a:lnTo>
                <a:lnTo>
                  <a:pt x="3340" y="3"/>
                </a:lnTo>
                <a:lnTo>
                  <a:pt x="3359" y="6"/>
                </a:lnTo>
                <a:lnTo>
                  <a:pt x="3377" y="10"/>
                </a:lnTo>
                <a:lnTo>
                  <a:pt x="3395" y="14"/>
                </a:lnTo>
                <a:lnTo>
                  <a:pt x="3412" y="22"/>
                </a:lnTo>
                <a:lnTo>
                  <a:pt x="3429" y="29"/>
                </a:lnTo>
                <a:lnTo>
                  <a:pt x="3445" y="37"/>
                </a:lnTo>
                <a:lnTo>
                  <a:pt x="3461" y="48"/>
                </a:lnTo>
                <a:lnTo>
                  <a:pt x="3475" y="59"/>
                </a:lnTo>
                <a:lnTo>
                  <a:pt x="3490" y="71"/>
                </a:lnTo>
                <a:lnTo>
                  <a:pt x="3504" y="83"/>
                </a:lnTo>
                <a:lnTo>
                  <a:pt x="3517" y="98"/>
                </a:lnTo>
                <a:lnTo>
                  <a:pt x="3528" y="112"/>
                </a:lnTo>
                <a:lnTo>
                  <a:pt x="3540" y="128"/>
                </a:lnTo>
                <a:lnTo>
                  <a:pt x="3550" y="145"/>
                </a:lnTo>
                <a:lnTo>
                  <a:pt x="6600" y="5482"/>
                </a:lnTo>
                <a:lnTo>
                  <a:pt x="0" y="5482"/>
                </a:lnTo>
                <a:close/>
              </a:path>
            </a:pathLst>
          </a:custGeom>
          <a:gradFill>
            <a:gsLst>
              <a:gs pos="64000">
                <a:schemeClr val="accent4">
                  <a:alpha val="19000"/>
                </a:schemeClr>
              </a:gs>
              <a:gs pos="0">
                <a:schemeClr val="accent4"/>
              </a:gs>
            </a:gsLst>
            <a:lin ang="5400000" scaled="0"/>
          </a:gradFill>
          <a:ln w="7620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1200"/>
          </a:p>
        </p:txBody>
      </p:sp>
      <p:sp>
        <p:nvSpPr>
          <p:cNvPr id="17" name="Полилиния 7">
            <a:extLst>
              <a:ext uri="{FF2B5EF4-FFF2-40B4-BE49-F238E27FC236}">
                <a16:creationId xmlns:a16="http://schemas.microsoft.com/office/drawing/2014/main" id="{A14810EA-56DF-4535-B63C-551589929764}"/>
              </a:ext>
            </a:extLst>
          </p:cNvPr>
          <p:cNvSpPr/>
          <p:nvPr userDrawn="1"/>
        </p:nvSpPr>
        <p:spPr>
          <a:xfrm>
            <a:off x="-15578667" y="-10429325"/>
            <a:ext cx="43349333" cy="27716649"/>
          </a:xfrm>
          <a:custGeom>
            <a:avLst/>
            <a:gdLst>
              <a:gd name="connsiteX0" fmla="*/ 23368001 w 65024000"/>
              <a:gd name="connsiteY0" fmla="*/ 15646402 h 41581392"/>
              <a:gd name="connsiteX1" fmla="*/ 23368001 w 65024000"/>
              <a:gd name="connsiteY1" fmla="*/ 25934985 h 41581392"/>
              <a:gd name="connsiteX2" fmla="*/ 41656000 w 65024000"/>
              <a:gd name="connsiteY2" fmla="*/ 25934985 h 41581392"/>
              <a:gd name="connsiteX3" fmla="*/ 41656000 w 65024000"/>
              <a:gd name="connsiteY3" fmla="*/ 15646402 h 41581392"/>
              <a:gd name="connsiteX4" fmla="*/ 0 w 65024000"/>
              <a:gd name="connsiteY4" fmla="*/ 0 h 41581392"/>
              <a:gd name="connsiteX5" fmla="*/ 65024000 w 65024000"/>
              <a:gd name="connsiteY5" fmla="*/ 0 h 41581392"/>
              <a:gd name="connsiteX6" fmla="*/ 65024000 w 65024000"/>
              <a:gd name="connsiteY6" fmla="*/ 41581392 h 41581392"/>
              <a:gd name="connsiteX7" fmla="*/ 0 w 65024000"/>
              <a:gd name="connsiteY7" fmla="*/ 41581392 h 41581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24000" h="41581392">
                <a:moveTo>
                  <a:pt x="23368001" y="15646402"/>
                </a:moveTo>
                <a:lnTo>
                  <a:pt x="23368001" y="25934985"/>
                </a:lnTo>
                <a:lnTo>
                  <a:pt x="41656000" y="25934985"/>
                </a:lnTo>
                <a:lnTo>
                  <a:pt x="41656000" y="15646402"/>
                </a:lnTo>
                <a:close/>
                <a:moveTo>
                  <a:pt x="0" y="0"/>
                </a:moveTo>
                <a:lnTo>
                  <a:pt x="65024000" y="0"/>
                </a:lnTo>
                <a:lnTo>
                  <a:pt x="65024000" y="41581392"/>
                </a:lnTo>
                <a:lnTo>
                  <a:pt x="0" y="41581392"/>
                </a:lnTo>
                <a:close/>
              </a:path>
            </a:pathLst>
          </a:custGeom>
          <a:solidFill>
            <a:srgbClr val="E6E6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sz="1200"/>
          </a:p>
        </p:txBody>
      </p:sp>
      <p:sp>
        <p:nvSpPr>
          <p:cNvPr id="4" name="Рисунок 2"/>
          <p:cNvSpPr>
            <a:spLocks noGrp="1"/>
          </p:cNvSpPr>
          <p:nvPr>
            <p:ph type="pic" sz="quarter" idx="12"/>
          </p:nvPr>
        </p:nvSpPr>
        <p:spPr>
          <a:xfrm>
            <a:off x="1012939" y="991213"/>
            <a:ext cx="4876328" cy="4875574"/>
          </a:xfrm>
          <a:custGeom>
            <a:avLst/>
            <a:gdLst>
              <a:gd name="connsiteX0" fmla="*/ 4234 w 5219"/>
              <a:gd name="connsiteY0" fmla="*/ 4234 w 5219"/>
              <a:gd name="connsiteX1" fmla="*/ 4234 w 5219"/>
              <a:gd name="connsiteY1" fmla="*/ 4234 w 5219"/>
              <a:gd name="connsiteX2" fmla="*/ 4234 w 5219"/>
              <a:gd name="connsiteY2" fmla="*/ 4234 w 5219"/>
              <a:gd name="connsiteX3" fmla="*/ 4234 w 5219"/>
              <a:gd name="connsiteY3" fmla="*/ 4234 w 5219"/>
              <a:gd name="connsiteX4" fmla="*/ 4234 w 5219"/>
              <a:gd name="connsiteY4" fmla="*/ 4234 w 5219"/>
              <a:gd name="connsiteX5" fmla="*/ 4234 w 5219"/>
              <a:gd name="connsiteY5" fmla="*/ 4234 w 5219"/>
              <a:gd name="connsiteX6" fmla="*/ 4234 w 5219"/>
              <a:gd name="connsiteY6" fmla="*/ 4234 w 5219"/>
              <a:gd name="connsiteX7" fmla="*/ 4234 w 5219"/>
              <a:gd name="connsiteY7" fmla="*/ 4234 w 5219"/>
              <a:gd name="connsiteX8" fmla="*/ 4234 w 5219"/>
              <a:gd name="connsiteY8" fmla="*/ 4234 w 5219"/>
              <a:gd name="connsiteX9" fmla="*/ 4234 w 5219"/>
              <a:gd name="connsiteY9" fmla="*/ 4234 w 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702" h="7289702">
                <a:moveTo>
                  <a:pt x="3637074" y="0"/>
                </a:moveTo>
                <a:cubicBezTo>
                  <a:pt x="4057596" y="0"/>
                  <a:pt x="4478118" y="160423"/>
                  <a:pt x="4798965" y="481271"/>
                </a:cubicBezTo>
                <a:lnTo>
                  <a:pt x="6808431" y="2490737"/>
                </a:lnTo>
                <a:cubicBezTo>
                  <a:pt x="7450126" y="3132432"/>
                  <a:pt x="7450126" y="4172825"/>
                  <a:pt x="6808431" y="4814520"/>
                </a:cubicBezTo>
                <a:lnTo>
                  <a:pt x="4814520" y="6808431"/>
                </a:lnTo>
                <a:cubicBezTo>
                  <a:pt x="4172825" y="7450126"/>
                  <a:pt x="3132432" y="7450126"/>
                  <a:pt x="2490737" y="6808431"/>
                </a:cubicBezTo>
                <a:lnTo>
                  <a:pt x="481271" y="4798965"/>
                </a:lnTo>
                <a:cubicBezTo>
                  <a:pt x="-160424" y="4157270"/>
                  <a:pt x="-160424" y="3116877"/>
                  <a:pt x="481271" y="2475182"/>
                </a:cubicBezTo>
                <a:lnTo>
                  <a:pt x="2475182" y="481271"/>
                </a:lnTo>
                <a:cubicBezTo>
                  <a:pt x="2796029" y="160423"/>
                  <a:pt x="3216552" y="0"/>
                  <a:pt x="3637074" y="0"/>
                </a:cubicBezTo>
                <a:close/>
              </a:path>
            </a:pathLst>
          </a:custGeom>
          <a:solidFill>
            <a:srgbClr val="E6E6E6"/>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1630020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ur team 28">
    <p:spTree>
      <p:nvGrpSpPr>
        <p:cNvPr id="1" name=""/>
        <p:cNvGrpSpPr/>
        <p:nvPr/>
      </p:nvGrpSpPr>
      <p:grpSpPr>
        <a:xfrm>
          <a:off x="0" y="0"/>
          <a:ext cx="0" cy="0"/>
          <a:chOff x="0" y="0"/>
          <a:chExt cx="0" cy="0"/>
        </a:xfrm>
      </p:grpSpPr>
      <p:sp>
        <p:nvSpPr>
          <p:cNvPr id="5" name="Рисунок 2"/>
          <p:cNvSpPr>
            <a:spLocks noGrp="1"/>
          </p:cNvSpPr>
          <p:nvPr>
            <p:ph type="pic" sz="quarter" idx="11"/>
          </p:nvPr>
        </p:nvSpPr>
        <p:spPr>
          <a:xfrm>
            <a:off x="0" y="0"/>
            <a:ext cx="6096000" cy="6858000"/>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solidFill>
                  <a:schemeClr val="tx1"/>
                </a:solidFill>
              </a:defRPr>
            </a:lvl1pPr>
          </a:lstStyle>
          <a:p>
            <a:pPr lvl="0"/>
            <a:endParaRPr lang="en-US"/>
          </a:p>
        </p:txBody>
      </p:sp>
    </p:spTree>
    <p:extLst>
      <p:ext uri="{BB962C8B-B14F-4D97-AF65-F5344CB8AC3E}">
        <p14:creationId xmlns:p14="http://schemas.microsoft.com/office/powerpoint/2010/main" val="387730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AC0D-B2BD-5178-8426-62DEF9CB2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077B8DAE-E5A0-331E-8990-3CE22C191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7165C-7A64-6B1E-4931-37517523C107}"/>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CB8585CF-CAE3-239C-E4B3-42128AA8B89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5FF814D-F877-AFBB-D157-9C553A2CB763}"/>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168064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6FAF-CD71-4E17-24D5-D23E45D66CC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AA01B258-0D90-5A5F-5D08-F24437542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835555A-BEB8-AE06-0776-6A192D5D98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9CB8F277-8860-E802-E788-1ADB587F679D}"/>
              </a:ext>
            </a:extLst>
          </p:cNvPr>
          <p:cNvSpPr>
            <a:spLocks noGrp="1"/>
          </p:cNvSpPr>
          <p:nvPr>
            <p:ph type="dt" sz="half" idx="10"/>
          </p:nvPr>
        </p:nvSpPr>
        <p:spPr/>
        <p:txBody>
          <a:bodyPr/>
          <a:lstStyle/>
          <a:p>
            <a:endParaRPr lang="x-none"/>
          </a:p>
        </p:txBody>
      </p:sp>
      <p:sp>
        <p:nvSpPr>
          <p:cNvPr id="6" name="Footer Placeholder 5">
            <a:extLst>
              <a:ext uri="{FF2B5EF4-FFF2-40B4-BE49-F238E27FC236}">
                <a16:creationId xmlns:a16="http://schemas.microsoft.com/office/drawing/2014/main" id="{CA9C2222-ECF3-E7EE-43C5-00D21C69597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D740B45-9531-4B3C-77F2-929AFD05457D}"/>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298528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F16C-C3A0-60B2-3AE0-99D859915F46}"/>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8987487-E446-6737-ADEF-E5FF6D75D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7B7D9-6E13-AD54-D871-0F9DA2829A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BE22AB20-9C0D-D7A9-CFE1-802BAE05E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D133A-31E3-D51C-C733-47E257DA37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F95028EE-572A-5E9E-B7F2-F612DDA8CB58}"/>
              </a:ext>
            </a:extLst>
          </p:cNvPr>
          <p:cNvSpPr>
            <a:spLocks noGrp="1"/>
          </p:cNvSpPr>
          <p:nvPr>
            <p:ph type="dt" sz="half" idx="10"/>
          </p:nvPr>
        </p:nvSpPr>
        <p:spPr/>
        <p:txBody>
          <a:bodyPr/>
          <a:lstStyle/>
          <a:p>
            <a:endParaRPr lang="x-none"/>
          </a:p>
        </p:txBody>
      </p:sp>
      <p:sp>
        <p:nvSpPr>
          <p:cNvPr id="8" name="Footer Placeholder 7">
            <a:extLst>
              <a:ext uri="{FF2B5EF4-FFF2-40B4-BE49-F238E27FC236}">
                <a16:creationId xmlns:a16="http://schemas.microsoft.com/office/drawing/2014/main" id="{ED3D92F2-8581-F61F-7D52-91E815222513}"/>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047C3AB8-F25D-DCAA-10E1-6649C2228094}"/>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34802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6ED3-8F05-2D38-C305-8C5DDC86556C}"/>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2941E232-B166-7DBD-5DC4-BAFA7DA383CF}"/>
              </a:ext>
            </a:extLst>
          </p:cNvPr>
          <p:cNvSpPr>
            <a:spLocks noGrp="1"/>
          </p:cNvSpPr>
          <p:nvPr>
            <p:ph type="dt" sz="half" idx="10"/>
          </p:nvPr>
        </p:nvSpPr>
        <p:spPr/>
        <p:txBody>
          <a:bodyPr/>
          <a:lstStyle/>
          <a:p>
            <a:endParaRPr lang="x-none"/>
          </a:p>
        </p:txBody>
      </p:sp>
      <p:sp>
        <p:nvSpPr>
          <p:cNvPr id="4" name="Footer Placeholder 3">
            <a:extLst>
              <a:ext uri="{FF2B5EF4-FFF2-40B4-BE49-F238E27FC236}">
                <a16:creationId xmlns:a16="http://schemas.microsoft.com/office/drawing/2014/main" id="{3869CE3F-133C-5DD8-0407-BF819CBAEF9D}"/>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5B3086AD-7085-4D5D-7E7C-65F7FE969141}"/>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254132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8CACB-532B-3B0A-3C74-3511FC01BDCC}"/>
              </a:ext>
            </a:extLst>
          </p:cNvPr>
          <p:cNvSpPr>
            <a:spLocks noGrp="1"/>
          </p:cNvSpPr>
          <p:nvPr>
            <p:ph type="dt" sz="half" idx="10"/>
          </p:nvPr>
        </p:nvSpPr>
        <p:spPr/>
        <p:txBody>
          <a:bodyPr/>
          <a:lstStyle/>
          <a:p>
            <a:endParaRPr lang="x-none"/>
          </a:p>
        </p:txBody>
      </p:sp>
      <p:sp>
        <p:nvSpPr>
          <p:cNvPr id="3" name="Footer Placeholder 2">
            <a:extLst>
              <a:ext uri="{FF2B5EF4-FFF2-40B4-BE49-F238E27FC236}">
                <a16:creationId xmlns:a16="http://schemas.microsoft.com/office/drawing/2014/main" id="{70ABD3E9-E936-1463-523F-04CAC96AED9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B5E003A2-7F08-4833-A63F-824A8EECC3BE}"/>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402460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EFE4-C329-D1EE-C608-5460CFEA7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D07DFEC5-5991-DE76-2F4A-67899262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CEE2E61-C286-7138-FE85-F57983104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0165B-B4E8-7935-4EDD-5EFF5BF05655}"/>
              </a:ext>
            </a:extLst>
          </p:cNvPr>
          <p:cNvSpPr>
            <a:spLocks noGrp="1"/>
          </p:cNvSpPr>
          <p:nvPr>
            <p:ph type="dt" sz="half" idx="10"/>
          </p:nvPr>
        </p:nvSpPr>
        <p:spPr/>
        <p:txBody>
          <a:bodyPr/>
          <a:lstStyle/>
          <a:p>
            <a:endParaRPr lang="x-none"/>
          </a:p>
        </p:txBody>
      </p:sp>
      <p:sp>
        <p:nvSpPr>
          <p:cNvPr id="6" name="Footer Placeholder 5">
            <a:extLst>
              <a:ext uri="{FF2B5EF4-FFF2-40B4-BE49-F238E27FC236}">
                <a16:creationId xmlns:a16="http://schemas.microsoft.com/office/drawing/2014/main" id="{72120D32-9009-90C9-9D6D-6C3F65F8C2B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A05E2B2D-2A76-234D-543F-8A2DABFF148F}"/>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406737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C064-8245-9B06-28EF-9FE5CF250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997872CE-7058-1F76-86B2-B76C9774E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1824A0E8-A47D-148A-FB86-50CE2AB5F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5B3BE-D1F2-980F-37E3-1B4DC2229DFC}"/>
              </a:ext>
            </a:extLst>
          </p:cNvPr>
          <p:cNvSpPr>
            <a:spLocks noGrp="1"/>
          </p:cNvSpPr>
          <p:nvPr>
            <p:ph type="dt" sz="half" idx="10"/>
          </p:nvPr>
        </p:nvSpPr>
        <p:spPr/>
        <p:txBody>
          <a:bodyPr/>
          <a:lstStyle/>
          <a:p>
            <a:endParaRPr lang="x-none"/>
          </a:p>
        </p:txBody>
      </p:sp>
      <p:sp>
        <p:nvSpPr>
          <p:cNvPr id="6" name="Footer Placeholder 5">
            <a:extLst>
              <a:ext uri="{FF2B5EF4-FFF2-40B4-BE49-F238E27FC236}">
                <a16:creationId xmlns:a16="http://schemas.microsoft.com/office/drawing/2014/main" id="{97F0085E-E627-B124-CD92-FA00F39DA7B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114D1B2-98BA-5734-6381-90A3AC028412}"/>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212293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6BEEC-34C4-9F7D-9F20-98BE8BED5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B01E051B-870A-2520-5D29-FAD0CC910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F5527A0-7175-C9EB-8223-CFF0DC322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x-none"/>
          </a:p>
        </p:txBody>
      </p:sp>
      <p:sp>
        <p:nvSpPr>
          <p:cNvPr id="5" name="Footer Placeholder 4">
            <a:extLst>
              <a:ext uri="{FF2B5EF4-FFF2-40B4-BE49-F238E27FC236}">
                <a16:creationId xmlns:a16="http://schemas.microsoft.com/office/drawing/2014/main" id="{3A778D62-A155-B21A-E079-4927A35BB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0100F165-90C2-80D1-2D8F-F9EB5B3DE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4DC26-6623-ED43-9A8C-B924644A9EA5}" type="slidenum">
              <a:rPr lang="x-none" smtClean="0"/>
              <a:t>‹#›</a:t>
            </a:fld>
            <a:endParaRPr lang="x-none"/>
          </a:p>
        </p:txBody>
      </p:sp>
    </p:spTree>
    <p:extLst>
      <p:ext uri="{BB962C8B-B14F-4D97-AF65-F5344CB8AC3E}">
        <p14:creationId xmlns:p14="http://schemas.microsoft.com/office/powerpoint/2010/main" val="2471632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7917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олилиния 19"/>
          <p:cNvSpPr/>
          <p:nvPr/>
        </p:nvSpPr>
        <p:spPr>
          <a:xfrm>
            <a:off x="6899439" y="372188"/>
            <a:ext cx="4723382" cy="6113625"/>
          </a:xfrm>
          <a:custGeom>
            <a:avLst/>
            <a:gdLst>
              <a:gd name="connsiteX0" fmla="*/ 609600 w 5848350"/>
              <a:gd name="connsiteY0" fmla="*/ 609600 h 5848350"/>
              <a:gd name="connsiteX1" fmla="*/ 609600 w 5848350"/>
              <a:gd name="connsiteY1" fmla="*/ 5238750 h 5848350"/>
              <a:gd name="connsiteX2" fmla="*/ 5238750 w 5848350"/>
              <a:gd name="connsiteY2" fmla="*/ 5238750 h 5848350"/>
              <a:gd name="connsiteX3" fmla="*/ 5238750 w 5848350"/>
              <a:gd name="connsiteY3" fmla="*/ 609600 h 5848350"/>
              <a:gd name="connsiteX4" fmla="*/ 0 w 5848350"/>
              <a:gd name="connsiteY4" fmla="*/ 0 h 5848350"/>
              <a:gd name="connsiteX5" fmla="*/ 5848350 w 5848350"/>
              <a:gd name="connsiteY5" fmla="*/ 0 h 5848350"/>
              <a:gd name="connsiteX6" fmla="*/ 5848350 w 5848350"/>
              <a:gd name="connsiteY6" fmla="*/ 5848350 h 5848350"/>
              <a:gd name="connsiteX7" fmla="*/ 0 w 5848350"/>
              <a:gd name="connsiteY7" fmla="*/ 5848350 h 584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8350" h="5848350">
                <a:moveTo>
                  <a:pt x="609600" y="609600"/>
                </a:moveTo>
                <a:lnTo>
                  <a:pt x="609600" y="5238750"/>
                </a:lnTo>
                <a:lnTo>
                  <a:pt x="5238750" y="5238750"/>
                </a:lnTo>
                <a:lnTo>
                  <a:pt x="5238750" y="609600"/>
                </a:lnTo>
                <a:close/>
                <a:moveTo>
                  <a:pt x="0" y="0"/>
                </a:moveTo>
                <a:lnTo>
                  <a:pt x="5848350" y="0"/>
                </a:lnTo>
                <a:lnTo>
                  <a:pt x="5848350" y="5848350"/>
                </a:lnTo>
                <a:lnTo>
                  <a:pt x="0" y="5848350"/>
                </a:lnTo>
                <a:close/>
              </a:path>
            </a:pathLst>
          </a:custGeom>
          <a:solidFill>
            <a:srgbClr val="3A8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eaLnBrk="0" fontAlgn="base" hangingPunct="0">
              <a:spcBef>
                <a:spcPct val="0"/>
              </a:spcBef>
              <a:spcAft>
                <a:spcPct val="0"/>
              </a:spcAft>
            </a:pPr>
            <a:endParaRPr lang="en-US" sz="1200">
              <a:solidFill>
                <a:srgbClr val="3F3F3F"/>
              </a:solidFill>
              <a:latin typeface="Calibri" panose="020F0502020204030204"/>
            </a:endParaRPr>
          </a:p>
        </p:txBody>
      </p:sp>
      <p:sp>
        <p:nvSpPr>
          <p:cNvPr id="22" name="TextBox 21"/>
          <p:cNvSpPr txBox="1"/>
          <p:nvPr/>
        </p:nvSpPr>
        <p:spPr>
          <a:xfrm>
            <a:off x="7802308" y="4591573"/>
            <a:ext cx="3208750" cy="1258358"/>
          </a:xfrm>
          <a:prstGeom prst="rect">
            <a:avLst/>
          </a:prstGeom>
          <a:noFill/>
        </p:spPr>
        <p:txBody>
          <a:bodyPr wrap="square" rtlCol="0">
            <a:spAutoFit/>
          </a:bodyPr>
          <a:lstStyle/>
          <a:p>
            <a:pPr algn="just" defTabSz="239976" eaLnBrk="0" fontAlgn="base" hangingPunct="0">
              <a:lnSpc>
                <a:spcPct val="150000"/>
              </a:lnSpc>
              <a:spcBef>
                <a:spcPct val="0"/>
              </a:spcBef>
              <a:spcAft>
                <a:spcPct val="0"/>
              </a:spcAft>
            </a:pPr>
            <a:r>
              <a:rPr lang="en-US" sz="2666" b="1" spc="-100">
                <a:solidFill>
                  <a:srgbClr val="3F3F3F"/>
                </a:solidFill>
                <a:latin typeface="Merriweather Light" panose="02060503050406030704" pitchFamily="18" charset="-52"/>
                <a:ea typeface="Roboto Light" panose="02000000000000000000" pitchFamily="2" charset="0"/>
                <a:cs typeface="Open Sans Light" panose="020B0306030504020204" pitchFamily="34" charset="0"/>
              </a:rPr>
              <a:t>Our outcomes are over 5000 trainees.</a:t>
            </a:r>
            <a:endParaRPr lang="ru-RU" sz="2666" b="1" spc="-100">
              <a:solidFill>
                <a:srgbClr val="3F3F3F"/>
              </a:solidFill>
              <a:latin typeface="Merriweather Light" panose="02060503050406030704" pitchFamily="18" charset="-52"/>
              <a:ea typeface="Roboto Light" panose="02000000000000000000" pitchFamily="2" charset="0"/>
              <a:cs typeface="Open Sans Light" panose="020B0306030504020204" pitchFamily="34" charset="0"/>
            </a:endParaRPr>
          </a:p>
        </p:txBody>
      </p:sp>
      <p:sp>
        <p:nvSpPr>
          <p:cNvPr id="18" name="TextBox 17">
            <a:extLst>
              <a:ext uri="{FF2B5EF4-FFF2-40B4-BE49-F238E27FC236}">
                <a16:creationId xmlns:a16="http://schemas.microsoft.com/office/drawing/2014/main" id="{7236EA67-658F-4FDD-F7B9-62E7FCC8E115}"/>
              </a:ext>
            </a:extLst>
          </p:cNvPr>
          <p:cNvSpPr txBox="1"/>
          <p:nvPr/>
        </p:nvSpPr>
        <p:spPr>
          <a:xfrm>
            <a:off x="7656755" y="1150503"/>
            <a:ext cx="3208750" cy="918521"/>
          </a:xfrm>
          <a:prstGeom prst="rect">
            <a:avLst/>
          </a:prstGeom>
          <a:noFill/>
        </p:spPr>
        <p:txBody>
          <a:bodyPr wrap="square" rtlCol="0">
            <a:spAutoFit/>
          </a:bodyPr>
          <a:lstStyle/>
          <a:p>
            <a:pPr algn="ctr" defTabSz="239976" eaLnBrk="0" fontAlgn="base" hangingPunct="0">
              <a:lnSpc>
                <a:spcPct val="150000"/>
              </a:lnSpc>
              <a:spcBef>
                <a:spcPct val="0"/>
              </a:spcBef>
              <a:spcAft>
                <a:spcPct val="0"/>
              </a:spcAft>
            </a:pPr>
            <a:r>
              <a:rPr lang="en-US" sz="4000" b="1" spc="-100">
                <a:solidFill>
                  <a:srgbClr val="3F3F3F"/>
                </a:solidFill>
                <a:latin typeface="Merriweather Light" panose="02060503050406030704" pitchFamily="18" charset="-52"/>
                <a:ea typeface="Roboto Light" panose="02000000000000000000" pitchFamily="2" charset="0"/>
                <a:cs typeface="Open Sans Light" panose="020B0306030504020204" pitchFamily="34" charset="0"/>
              </a:rPr>
              <a:t>Since 2011</a:t>
            </a:r>
            <a:endParaRPr lang="ru-RU" sz="4000" b="1" spc="-100">
              <a:solidFill>
                <a:srgbClr val="3F3F3F"/>
              </a:solidFill>
              <a:latin typeface="Merriweather Light" panose="02060503050406030704" pitchFamily="18" charset="-52"/>
              <a:ea typeface="Roboto Light" panose="02000000000000000000" pitchFamily="2" charset="0"/>
              <a:cs typeface="Open Sans Light" panose="020B0306030504020204" pitchFamily="34" charset="0"/>
            </a:endParaRPr>
          </a:p>
        </p:txBody>
      </p:sp>
      <p:pic>
        <p:nvPicPr>
          <p:cNvPr id="29" name="Graphic 28">
            <a:extLst>
              <a:ext uri="{FF2B5EF4-FFF2-40B4-BE49-F238E27FC236}">
                <a16:creationId xmlns:a16="http://schemas.microsoft.com/office/drawing/2014/main" id="{A96CCFCA-4B4F-7289-8AEE-63AA184736A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22847" y="1442037"/>
            <a:ext cx="5531227" cy="3687485"/>
          </a:xfrm>
          <a:prstGeom prst="rect">
            <a:avLst/>
          </a:prstGeom>
        </p:spPr>
      </p:pic>
      <p:pic>
        <p:nvPicPr>
          <p:cNvPr id="30" name="Picture 29" descr="A blue and orange logo&#10;&#10;Description automatically generated">
            <a:extLst>
              <a:ext uri="{FF2B5EF4-FFF2-40B4-BE49-F238E27FC236}">
                <a16:creationId xmlns:a16="http://schemas.microsoft.com/office/drawing/2014/main" id="{0DA3EB88-0D5B-2917-D36C-DF29C0E825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6567" y="2224436"/>
            <a:ext cx="2409126" cy="2409126"/>
          </a:xfrm>
          <a:prstGeom prst="rect">
            <a:avLst/>
          </a:prstGeom>
        </p:spPr>
      </p:pic>
      <p:sp>
        <p:nvSpPr>
          <p:cNvPr id="2" name="TextBox 1">
            <a:extLst>
              <a:ext uri="{FF2B5EF4-FFF2-40B4-BE49-F238E27FC236}">
                <a16:creationId xmlns:a16="http://schemas.microsoft.com/office/drawing/2014/main" id="{9BD431EE-B486-5A73-5223-437A1FCEFABE}"/>
              </a:ext>
            </a:extLst>
          </p:cNvPr>
          <p:cNvSpPr txBox="1"/>
          <p:nvPr/>
        </p:nvSpPr>
        <p:spPr>
          <a:xfrm>
            <a:off x="899966" y="6248200"/>
            <a:ext cx="3132208" cy="475226"/>
          </a:xfrm>
          <a:prstGeom prst="rect">
            <a:avLst/>
          </a:prstGeom>
        </p:spPr>
        <p:txBody>
          <a:bodyPr vert="horz" lIns="91440" tIns="45720" rIns="91440" bIns="45720" rtlCol="0">
            <a:normAutofit/>
          </a:bodyPr>
          <a:lstStyle/>
          <a:p>
            <a:pPr>
              <a:lnSpc>
                <a:spcPct val="90000"/>
              </a:lnSpc>
              <a:spcBef>
                <a:spcPts val="1000"/>
              </a:spcBef>
            </a:pPr>
            <a:r>
              <a:rPr lang="en-US" sz="2400" b="1"/>
              <a:t>Get IT Right from RIG</a:t>
            </a:r>
          </a:p>
        </p:txBody>
      </p:sp>
    </p:spTree>
    <p:extLst>
      <p:ext uri="{BB962C8B-B14F-4D97-AF65-F5344CB8AC3E}">
        <p14:creationId xmlns:p14="http://schemas.microsoft.com/office/powerpoint/2010/main" val="321531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D50B7-5B55-DC2A-903E-B96675E0FD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7A1E70D-09B4-F02F-67F3-8AA6E0448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7050AB2C-E56D-A97E-4776-38060D04A8B0}"/>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err="1">
                <a:solidFill>
                  <a:srgbClr val="006DC5"/>
                </a:solidFill>
                <a:latin typeface="+mj-lt"/>
              </a:rPr>
              <a:t>GoTo</a:t>
            </a:r>
            <a:endParaRPr lang="en-US" dirty="0"/>
          </a:p>
        </p:txBody>
      </p:sp>
      <p:cxnSp>
        <p:nvCxnSpPr>
          <p:cNvPr id="5" name="Google Shape;158;p16">
            <a:extLst>
              <a:ext uri="{FF2B5EF4-FFF2-40B4-BE49-F238E27FC236}">
                <a16:creationId xmlns:a16="http://schemas.microsoft.com/office/drawing/2014/main" id="{820C8F4A-318C-8489-A516-FD0711FD55C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9F5160F6-B56C-4FD1-D8D5-F787264A9A55}"/>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F6FD02B1-0EFD-74C3-61DA-FAAF93F30226}"/>
              </a:ext>
            </a:extLst>
          </p:cNvPr>
          <p:cNvSpPr txBox="1"/>
          <p:nvPr/>
        </p:nvSpPr>
        <p:spPr>
          <a:xfrm>
            <a:off x="698270" y="1417505"/>
            <a:ext cx="2465740" cy="4154984"/>
          </a:xfrm>
          <a:prstGeom prst="rect">
            <a:avLst/>
          </a:prstGeom>
          <a:noFill/>
        </p:spPr>
        <p:txBody>
          <a:bodyPr wrap="none" rtlCol="0">
            <a:spAutoFit/>
          </a:bodyPr>
          <a:lstStyle/>
          <a:p>
            <a:r>
              <a:rPr lang="en-US" sz="2400" dirty="0"/>
              <a:t>import turtle    </a:t>
            </a:r>
          </a:p>
          <a:p>
            <a:r>
              <a:rPr lang="en-US" sz="2400" dirty="0"/>
              <a:t>t = </a:t>
            </a:r>
            <a:r>
              <a:rPr lang="en-US" sz="2400" dirty="0" err="1"/>
              <a:t>turtle.Turtle</a:t>
            </a:r>
            <a:r>
              <a:rPr lang="en-US" sz="2400" dirty="0"/>
              <a:t>()   </a:t>
            </a:r>
          </a:p>
          <a:p>
            <a:r>
              <a:rPr lang="en-US" sz="2400" dirty="0" err="1"/>
              <a:t>t.goto</a:t>
            </a:r>
            <a:r>
              <a:rPr lang="en-US" sz="2400" dirty="0"/>
              <a:t>(100, 80)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turtle.mainloop</a:t>
            </a:r>
            <a:r>
              <a:rPr lang="en-US" sz="2400" dirty="0"/>
              <a:t>()  </a:t>
            </a:r>
          </a:p>
        </p:txBody>
      </p:sp>
      <p:sp>
        <p:nvSpPr>
          <p:cNvPr id="10" name="Rectangle 9">
            <a:extLst>
              <a:ext uri="{FF2B5EF4-FFF2-40B4-BE49-F238E27FC236}">
                <a16:creationId xmlns:a16="http://schemas.microsoft.com/office/drawing/2014/main" id="{ABBB1171-E1D3-D93E-D752-11466D55A4EA}"/>
              </a:ext>
            </a:extLst>
          </p:cNvPr>
          <p:cNvSpPr/>
          <p:nvPr/>
        </p:nvSpPr>
        <p:spPr>
          <a:xfrm>
            <a:off x="465513" y="1285511"/>
            <a:ext cx="4422371" cy="466640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843635C-4A29-7CE6-4EFD-C0DF7B450A60}"/>
              </a:ext>
            </a:extLst>
          </p:cNvPr>
          <p:cNvPicPr>
            <a:picLocks noChangeAspect="1"/>
          </p:cNvPicPr>
          <p:nvPr/>
        </p:nvPicPr>
        <p:blipFill>
          <a:blip r:embed="rId3"/>
          <a:stretch>
            <a:fillRect/>
          </a:stretch>
        </p:blipFill>
        <p:spPr>
          <a:xfrm>
            <a:off x="5647045" y="1667910"/>
            <a:ext cx="4422371" cy="3522179"/>
          </a:xfrm>
          <a:prstGeom prst="rect">
            <a:avLst/>
          </a:prstGeom>
        </p:spPr>
      </p:pic>
    </p:spTree>
    <p:extLst>
      <p:ext uri="{BB962C8B-B14F-4D97-AF65-F5344CB8AC3E}">
        <p14:creationId xmlns:p14="http://schemas.microsoft.com/office/powerpoint/2010/main" val="24895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AC05D-0F5E-DFE5-2787-59EA133D034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4A5C2B-B874-6243-AEA7-056E6C4F2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3BBE8DDA-426F-3924-2BCC-CB98A04197E4}"/>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err="1">
                <a:solidFill>
                  <a:srgbClr val="006DC5"/>
                </a:solidFill>
                <a:latin typeface="+mj-lt"/>
              </a:rPr>
              <a:t>GoTo</a:t>
            </a:r>
            <a:endParaRPr lang="en-US" dirty="0"/>
          </a:p>
        </p:txBody>
      </p:sp>
      <p:cxnSp>
        <p:nvCxnSpPr>
          <p:cNvPr id="5" name="Google Shape;158;p16">
            <a:extLst>
              <a:ext uri="{FF2B5EF4-FFF2-40B4-BE49-F238E27FC236}">
                <a16:creationId xmlns:a16="http://schemas.microsoft.com/office/drawing/2014/main" id="{77453805-2C3F-3B84-9D92-9DDA626F518E}"/>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8F900AB9-D222-EB4B-1241-4B9964895E4C}"/>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676A48C6-F169-B8C3-D947-38592D652575}"/>
              </a:ext>
            </a:extLst>
          </p:cNvPr>
          <p:cNvSpPr txBox="1"/>
          <p:nvPr/>
        </p:nvSpPr>
        <p:spPr>
          <a:xfrm>
            <a:off x="698270" y="1417505"/>
            <a:ext cx="2465740" cy="4154984"/>
          </a:xfrm>
          <a:prstGeom prst="rect">
            <a:avLst/>
          </a:prstGeom>
          <a:noFill/>
        </p:spPr>
        <p:txBody>
          <a:bodyPr wrap="none" rtlCol="0">
            <a:spAutoFit/>
          </a:bodyPr>
          <a:lstStyle/>
          <a:p>
            <a:r>
              <a:rPr lang="en-US" sz="2400" dirty="0"/>
              <a:t>import turtle    </a:t>
            </a:r>
          </a:p>
          <a:p>
            <a:r>
              <a:rPr lang="en-US" sz="2400" dirty="0"/>
              <a:t>t = </a:t>
            </a:r>
            <a:r>
              <a:rPr lang="en-US" sz="2400" dirty="0" err="1"/>
              <a:t>turtle.Turtle</a:t>
            </a:r>
            <a:r>
              <a:rPr lang="en-US" sz="2400" dirty="0"/>
              <a:t>()   </a:t>
            </a:r>
          </a:p>
          <a:p>
            <a:r>
              <a:rPr lang="en-US" sz="2400" dirty="0" err="1"/>
              <a:t>t.goto</a:t>
            </a:r>
            <a:r>
              <a:rPr lang="en-US" sz="2400" dirty="0"/>
              <a:t>(100, 80)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turtle.mainloop</a:t>
            </a:r>
            <a:r>
              <a:rPr lang="en-US" sz="2400" dirty="0"/>
              <a:t>()  </a:t>
            </a:r>
          </a:p>
        </p:txBody>
      </p:sp>
      <p:sp>
        <p:nvSpPr>
          <p:cNvPr id="10" name="Rectangle 9">
            <a:extLst>
              <a:ext uri="{FF2B5EF4-FFF2-40B4-BE49-F238E27FC236}">
                <a16:creationId xmlns:a16="http://schemas.microsoft.com/office/drawing/2014/main" id="{EF68840A-4F0A-575F-C40B-A4E45EEC522A}"/>
              </a:ext>
            </a:extLst>
          </p:cNvPr>
          <p:cNvSpPr/>
          <p:nvPr/>
        </p:nvSpPr>
        <p:spPr>
          <a:xfrm>
            <a:off x="465513" y="1285511"/>
            <a:ext cx="4422371" cy="466640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AADA29F-C395-10DC-A806-E8D2D747FE7C}"/>
              </a:ext>
            </a:extLst>
          </p:cNvPr>
          <p:cNvPicPr>
            <a:picLocks noChangeAspect="1"/>
          </p:cNvPicPr>
          <p:nvPr/>
        </p:nvPicPr>
        <p:blipFill>
          <a:blip r:embed="rId3"/>
          <a:stretch>
            <a:fillRect/>
          </a:stretch>
        </p:blipFill>
        <p:spPr>
          <a:xfrm>
            <a:off x="5647045" y="1667910"/>
            <a:ext cx="4422371" cy="3522179"/>
          </a:xfrm>
          <a:prstGeom prst="rect">
            <a:avLst/>
          </a:prstGeom>
        </p:spPr>
      </p:pic>
    </p:spTree>
    <p:extLst>
      <p:ext uri="{BB962C8B-B14F-4D97-AF65-F5344CB8AC3E}">
        <p14:creationId xmlns:p14="http://schemas.microsoft.com/office/powerpoint/2010/main" val="49862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3DABC-78BC-13F5-D6C1-9F94A2A0CD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D9D517-1E70-ABCF-EAE2-CB1909CC6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066E6E54-0237-EB04-DFFC-B01BD138B6A9}"/>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Changing the Screen Color</a:t>
            </a:r>
            <a:endParaRPr lang="en-US" dirty="0"/>
          </a:p>
        </p:txBody>
      </p:sp>
      <p:cxnSp>
        <p:nvCxnSpPr>
          <p:cNvPr id="5" name="Google Shape;158;p16">
            <a:extLst>
              <a:ext uri="{FF2B5EF4-FFF2-40B4-BE49-F238E27FC236}">
                <a16:creationId xmlns:a16="http://schemas.microsoft.com/office/drawing/2014/main" id="{BE253C8B-999E-59A3-3E3F-BD59DB2DC38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553522EC-349F-BB87-1289-378F5E521D8D}"/>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3742311F-1BD5-8FAA-0E91-6E870B44A68E}"/>
              </a:ext>
            </a:extLst>
          </p:cNvPr>
          <p:cNvSpPr txBox="1"/>
          <p:nvPr/>
        </p:nvSpPr>
        <p:spPr>
          <a:xfrm>
            <a:off x="804595" y="2173752"/>
            <a:ext cx="2934073" cy="2677656"/>
          </a:xfrm>
          <a:prstGeom prst="rect">
            <a:avLst/>
          </a:prstGeom>
          <a:noFill/>
        </p:spPr>
        <p:txBody>
          <a:bodyPr wrap="none" rtlCol="0">
            <a:spAutoFit/>
          </a:bodyPr>
          <a:lstStyle/>
          <a:p>
            <a:r>
              <a:rPr lang="en-US" sz="2400" dirty="0"/>
              <a:t>import turtle  </a:t>
            </a:r>
          </a:p>
          <a:p>
            <a:r>
              <a:rPr lang="en-US" sz="2400" dirty="0"/>
              <a:t>  </a:t>
            </a:r>
          </a:p>
          <a:p>
            <a:r>
              <a:rPr lang="en-US" sz="2400" dirty="0"/>
              <a:t>t = </a:t>
            </a:r>
            <a:r>
              <a:rPr lang="en-US" sz="2400" dirty="0" err="1"/>
              <a:t>turtle.Turtle</a:t>
            </a:r>
            <a:r>
              <a:rPr lang="en-US" sz="2400" dirty="0"/>
              <a:t>()  </a:t>
            </a:r>
          </a:p>
          <a:p>
            <a:r>
              <a:rPr lang="en-US" sz="2400" dirty="0"/>
              <a:t>  </a:t>
            </a:r>
            <a:endParaRPr lang="en-US" sz="2400" dirty="0">
              <a:highlight>
                <a:srgbClr val="FFFF00"/>
              </a:highlight>
            </a:endParaRPr>
          </a:p>
          <a:p>
            <a:r>
              <a:rPr lang="en-US" sz="2400" dirty="0" err="1">
                <a:highlight>
                  <a:srgbClr val="FFFF00"/>
                </a:highlight>
              </a:rPr>
              <a:t>turtle.bgcolor</a:t>
            </a:r>
            <a:r>
              <a:rPr lang="en-US" sz="2400" dirty="0">
                <a:highlight>
                  <a:srgbClr val="FFFF00"/>
                </a:highlight>
              </a:rPr>
              <a:t>("red")  </a:t>
            </a:r>
          </a:p>
          <a:p>
            <a:r>
              <a:rPr lang="en-US" sz="2400" dirty="0"/>
              <a:t>  </a:t>
            </a:r>
          </a:p>
          <a:p>
            <a:r>
              <a:rPr lang="en-US" sz="2400" dirty="0" err="1"/>
              <a:t>turtle.mainloop</a:t>
            </a:r>
            <a:r>
              <a:rPr lang="en-US" sz="2400" dirty="0"/>
              <a:t>()  </a:t>
            </a:r>
          </a:p>
        </p:txBody>
      </p:sp>
      <p:sp>
        <p:nvSpPr>
          <p:cNvPr id="10" name="Rectangle 9">
            <a:extLst>
              <a:ext uri="{FF2B5EF4-FFF2-40B4-BE49-F238E27FC236}">
                <a16:creationId xmlns:a16="http://schemas.microsoft.com/office/drawing/2014/main" id="{61A6C795-C8DE-0825-08D5-D4B1E252B1EF}"/>
              </a:ext>
            </a:extLst>
          </p:cNvPr>
          <p:cNvSpPr/>
          <p:nvPr/>
        </p:nvSpPr>
        <p:spPr>
          <a:xfrm>
            <a:off x="488903" y="1827772"/>
            <a:ext cx="3740727" cy="3369616"/>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27F44C3-12E1-AB9D-2CF9-3FFBB46B3C8D}"/>
              </a:ext>
            </a:extLst>
          </p:cNvPr>
          <p:cNvPicPr>
            <a:picLocks noChangeAspect="1"/>
          </p:cNvPicPr>
          <p:nvPr/>
        </p:nvPicPr>
        <p:blipFill>
          <a:blip r:embed="rId3"/>
          <a:stretch>
            <a:fillRect/>
          </a:stretch>
        </p:blipFill>
        <p:spPr>
          <a:xfrm>
            <a:off x="4826918" y="2211185"/>
            <a:ext cx="4947929" cy="2900783"/>
          </a:xfrm>
          <a:prstGeom prst="rect">
            <a:avLst/>
          </a:prstGeom>
        </p:spPr>
      </p:pic>
    </p:spTree>
    <p:extLst>
      <p:ext uri="{BB962C8B-B14F-4D97-AF65-F5344CB8AC3E}">
        <p14:creationId xmlns:p14="http://schemas.microsoft.com/office/powerpoint/2010/main" val="146402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31BCD-159F-31A2-51C5-4819FAE749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EE5DA29-E18B-9A7A-7F79-0608266E4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2B4B3AAE-3973-639C-E870-847BEA64E7D2}"/>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Changing the Pen Size</a:t>
            </a:r>
            <a:endParaRPr lang="en-US" dirty="0"/>
          </a:p>
        </p:txBody>
      </p:sp>
      <p:cxnSp>
        <p:nvCxnSpPr>
          <p:cNvPr id="5" name="Google Shape;158;p16">
            <a:extLst>
              <a:ext uri="{FF2B5EF4-FFF2-40B4-BE49-F238E27FC236}">
                <a16:creationId xmlns:a16="http://schemas.microsoft.com/office/drawing/2014/main" id="{78A742C2-DC7D-1B80-049A-785E5476A6CD}"/>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21694C5F-E8F0-D2CF-21A6-7D1DC1EAAB6E}"/>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14" name="TextBox 13">
            <a:extLst>
              <a:ext uri="{FF2B5EF4-FFF2-40B4-BE49-F238E27FC236}">
                <a16:creationId xmlns:a16="http://schemas.microsoft.com/office/drawing/2014/main" id="{241217E9-FABB-6828-4BCF-C9BEF8252C23}"/>
              </a:ext>
            </a:extLst>
          </p:cNvPr>
          <p:cNvSpPr txBox="1"/>
          <p:nvPr/>
        </p:nvSpPr>
        <p:spPr>
          <a:xfrm>
            <a:off x="648392" y="1819183"/>
            <a:ext cx="3308466" cy="3416320"/>
          </a:xfrm>
          <a:prstGeom prst="rect">
            <a:avLst/>
          </a:prstGeom>
          <a:noFill/>
        </p:spPr>
        <p:txBody>
          <a:bodyPr wrap="square" rtlCol="0">
            <a:spAutoFit/>
          </a:bodyPr>
          <a:lstStyle/>
          <a:p>
            <a:r>
              <a:rPr lang="en-US" sz="2400" dirty="0"/>
              <a:t> import turtle  </a:t>
            </a:r>
          </a:p>
          <a:p>
            <a:r>
              <a:rPr lang="en-US" sz="2400" dirty="0"/>
              <a:t>     </a:t>
            </a:r>
          </a:p>
          <a:p>
            <a:r>
              <a:rPr lang="en-US" sz="2400" dirty="0"/>
              <a:t>    t = </a:t>
            </a:r>
            <a:r>
              <a:rPr lang="en-US" sz="2400" dirty="0" err="1"/>
              <a:t>turtle.Turtle</a:t>
            </a:r>
            <a:r>
              <a:rPr lang="en-US" sz="2400" dirty="0"/>
              <a:t>()  </a:t>
            </a:r>
          </a:p>
          <a:p>
            <a:r>
              <a:rPr lang="en-US" sz="2400" dirty="0"/>
              <a:t>      </a:t>
            </a:r>
          </a:p>
          <a:p>
            <a:r>
              <a:rPr lang="en-US" sz="2400" dirty="0"/>
              <a:t>    </a:t>
            </a:r>
            <a:r>
              <a:rPr lang="en-US" sz="2400" dirty="0" err="1">
                <a:highlight>
                  <a:srgbClr val="FFFF00"/>
                </a:highlight>
              </a:rPr>
              <a:t>t.pensize</a:t>
            </a:r>
            <a:r>
              <a:rPr lang="en-US" sz="2400" dirty="0">
                <a:highlight>
                  <a:srgbClr val="FFFF00"/>
                </a:highlight>
              </a:rPr>
              <a:t>(4)  </a:t>
            </a:r>
          </a:p>
          <a:p>
            <a:endParaRPr lang="en-US" sz="2400" dirty="0"/>
          </a:p>
          <a:p>
            <a:r>
              <a:rPr lang="en-US" sz="2400" dirty="0"/>
              <a:t>    </a:t>
            </a:r>
            <a:r>
              <a:rPr lang="en-US" sz="2400" dirty="0" err="1"/>
              <a:t>t.forward</a:t>
            </a:r>
            <a:r>
              <a:rPr lang="en-US" sz="2400" dirty="0"/>
              <a:t>(200)  </a:t>
            </a:r>
          </a:p>
          <a:p>
            <a:r>
              <a:rPr lang="en-US" sz="2400" dirty="0"/>
              <a:t>      </a:t>
            </a:r>
          </a:p>
          <a:p>
            <a:r>
              <a:rPr lang="en-US" sz="2400" dirty="0"/>
              <a:t>    </a:t>
            </a:r>
            <a:r>
              <a:rPr lang="en-US" sz="2400" dirty="0" err="1"/>
              <a:t>turtle.mainloop</a:t>
            </a:r>
            <a:r>
              <a:rPr lang="en-US" sz="2400" dirty="0"/>
              <a:t>() </a:t>
            </a:r>
          </a:p>
        </p:txBody>
      </p:sp>
      <p:sp>
        <p:nvSpPr>
          <p:cNvPr id="16" name="Rectangle 15">
            <a:extLst>
              <a:ext uri="{FF2B5EF4-FFF2-40B4-BE49-F238E27FC236}">
                <a16:creationId xmlns:a16="http://schemas.microsoft.com/office/drawing/2014/main" id="{D2272C99-E746-DC83-ED00-5CA6E56AA24A}"/>
              </a:ext>
            </a:extLst>
          </p:cNvPr>
          <p:cNvSpPr/>
          <p:nvPr/>
        </p:nvSpPr>
        <p:spPr>
          <a:xfrm>
            <a:off x="548640" y="1629295"/>
            <a:ext cx="3657600" cy="3902036"/>
          </a:xfrm>
          <a:prstGeom prst="rect">
            <a:avLst/>
          </a:prstGeom>
          <a:no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2B6C1E9-1CEC-A7A5-A068-64D31C888712}"/>
              </a:ext>
            </a:extLst>
          </p:cNvPr>
          <p:cNvPicPr>
            <a:picLocks noChangeAspect="1"/>
          </p:cNvPicPr>
          <p:nvPr/>
        </p:nvPicPr>
        <p:blipFill>
          <a:blip r:embed="rId3"/>
          <a:stretch>
            <a:fillRect/>
          </a:stretch>
        </p:blipFill>
        <p:spPr>
          <a:xfrm>
            <a:off x="5206388" y="1916809"/>
            <a:ext cx="4702626" cy="3327897"/>
          </a:xfrm>
          <a:prstGeom prst="rect">
            <a:avLst/>
          </a:prstGeom>
        </p:spPr>
      </p:pic>
    </p:spTree>
    <p:extLst>
      <p:ext uri="{BB962C8B-B14F-4D97-AF65-F5344CB8AC3E}">
        <p14:creationId xmlns:p14="http://schemas.microsoft.com/office/powerpoint/2010/main" val="35494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30657-C38B-BC4C-189B-04EE8F869A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F3A5899-C4F8-39E2-2B8C-FED532AD6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728C8EFF-DC4B-7A03-F2C8-76D14ECA168F}"/>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Changing the Pen Color</a:t>
            </a:r>
            <a:endParaRPr lang="en-US" dirty="0"/>
          </a:p>
        </p:txBody>
      </p:sp>
      <p:cxnSp>
        <p:nvCxnSpPr>
          <p:cNvPr id="5" name="Google Shape;158;p16">
            <a:extLst>
              <a:ext uri="{FF2B5EF4-FFF2-40B4-BE49-F238E27FC236}">
                <a16:creationId xmlns:a16="http://schemas.microsoft.com/office/drawing/2014/main" id="{2CEE37E9-CE96-8104-2C73-8EAB710EE22D}"/>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DA234653-4B6C-1CB3-1923-91F8EE8C1300}"/>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14" name="TextBox 13">
            <a:extLst>
              <a:ext uri="{FF2B5EF4-FFF2-40B4-BE49-F238E27FC236}">
                <a16:creationId xmlns:a16="http://schemas.microsoft.com/office/drawing/2014/main" id="{ED8C5B18-4434-1346-4B70-51653C3EC39C}"/>
              </a:ext>
            </a:extLst>
          </p:cNvPr>
          <p:cNvSpPr txBox="1"/>
          <p:nvPr/>
        </p:nvSpPr>
        <p:spPr>
          <a:xfrm>
            <a:off x="648392" y="1687487"/>
            <a:ext cx="4557996" cy="3785652"/>
          </a:xfrm>
          <a:prstGeom prst="rect">
            <a:avLst/>
          </a:prstGeom>
          <a:noFill/>
        </p:spPr>
        <p:txBody>
          <a:bodyPr wrap="square" rtlCol="0">
            <a:spAutoFit/>
          </a:bodyPr>
          <a:lstStyle/>
          <a:p>
            <a:r>
              <a:rPr lang="en-US" sz="2400" dirty="0"/>
              <a:t>import turtle    </a:t>
            </a:r>
          </a:p>
          <a:p>
            <a:r>
              <a:rPr lang="en-US" sz="2400" dirty="0"/>
              <a:t>t = </a:t>
            </a:r>
            <a:r>
              <a:rPr lang="en-US" sz="2400" dirty="0" err="1"/>
              <a:t>turtle.Turtle</a:t>
            </a:r>
            <a:r>
              <a:rPr lang="en-US" sz="2400" dirty="0"/>
              <a:t>()  </a:t>
            </a:r>
          </a:p>
          <a:p>
            <a:r>
              <a:rPr lang="en-US" sz="2400" dirty="0"/>
              <a:t>  </a:t>
            </a:r>
          </a:p>
          <a:p>
            <a:r>
              <a:rPr lang="en-US" sz="2400" dirty="0" err="1"/>
              <a:t>t.shapesize</a:t>
            </a:r>
            <a:r>
              <a:rPr lang="en-US" sz="2400" dirty="0"/>
              <a:t>(3,3,3)  </a:t>
            </a:r>
          </a:p>
          <a:p>
            <a:r>
              <a:rPr lang="en-US" sz="2400" dirty="0"/>
              <a:t>    </a:t>
            </a:r>
          </a:p>
          <a:p>
            <a:r>
              <a:rPr lang="en-US" sz="2400" dirty="0" err="1">
                <a:highlight>
                  <a:srgbClr val="FFFF00"/>
                </a:highlight>
              </a:rPr>
              <a:t>t.color</a:t>
            </a:r>
            <a:r>
              <a:rPr lang="en-US" sz="2400" dirty="0">
                <a:highlight>
                  <a:srgbClr val="FFFF00"/>
                </a:highlight>
              </a:rPr>
              <a:t>("green", "red")  </a:t>
            </a:r>
          </a:p>
          <a:p>
            <a:r>
              <a:rPr lang="en-US" sz="2400" dirty="0"/>
              <a:t>  </a:t>
            </a:r>
          </a:p>
          <a:p>
            <a:r>
              <a:rPr lang="en-US" sz="2400" dirty="0" err="1"/>
              <a:t>t.forward</a:t>
            </a:r>
            <a:r>
              <a:rPr lang="en-US" sz="2400" dirty="0"/>
              <a:t>(100)  </a:t>
            </a:r>
          </a:p>
          <a:p>
            <a:r>
              <a:rPr lang="en-US" sz="2400" dirty="0"/>
              <a:t>  </a:t>
            </a:r>
          </a:p>
          <a:p>
            <a:r>
              <a:rPr lang="en-US" sz="2400" dirty="0" err="1"/>
              <a:t>turtle.mainloop</a:t>
            </a:r>
            <a:r>
              <a:rPr lang="en-US" sz="2400" dirty="0"/>
              <a:t>() </a:t>
            </a:r>
          </a:p>
        </p:txBody>
      </p:sp>
      <p:sp>
        <p:nvSpPr>
          <p:cNvPr id="16" name="Rectangle 15">
            <a:extLst>
              <a:ext uri="{FF2B5EF4-FFF2-40B4-BE49-F238E27FC236}">
                <a16:creationId xmlns:a16="http://schemas.microsoft.com/office/drawing/2014/main" id="{C5C2CCFF-F8D5-4C44-0AF6-1A6E4015400E}"/>
              </a:ext>
            </a:extLst>
          </p:cNvPr>
          <p:cNvSpPr/>
          <p:nvPr/>
        </p:nvSpPr>
        <p:spPr>
          <a:xfrm>
            <a:off x="548640" y="1629295"/>
            <a:ext cx="3657600" cy="3902036"/>
          </a:xfrm>
          <a:prstGeom prst="rect">
            <a:avLst/>
          </a:prstGeom>
          <a:no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2156471-54FC-DED1-8B9A-63E976031487}"/>
              </a:ext>
            </a:extLst>
          </p:cNvPr>
          <p:cNvPicPr>
            <a:picLocks noChangeAspect="1"/>
          </p:cNvPicPr>
          <p:nvPr/>
        </p:nvPicPr>
        <p:blipFill>
          <a:blip r:embed="rId3"/>
          <a:stretch>
            <a:fillRect/>
          </a:stretch>
        </p:blipFill>
        <p:spPr>
          <a:xfrm>
            <a:off x="5206388" y="1609446"/>
            <a:ext cx="4992629" cy="3639108"/>
          </a:xfrm>
          <a:prstGeom prst="rect">
            <a:avLst/>
          </a:prstGeom>
        </p:spPr>
      </p:pic>
    </p:spTree>
    <p:extLst>
      <p:ext uri="{BB962C8B-B14F-4D97-AF65-F5344CB8AC3E}">
        <p14:creationId xmlns:p14="http://schemas.microsoft.com/office/powerpoint/2010/main" val="42331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24FDE-A600-424D-0430-372380FFA8D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0D6DCB-6F64-D512-3787-BF1321657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A9570EF3-3FF7-AE5E-EB2B-3BD6CCCB88F3}"/>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Turtle Loop</a:t>
            </a:r>
            <a:endParaRPr lang="en-US" dirty="0"/>
          </a:p>
        </p:txBody>
      </p:sp>
      <p:cxnSp>
        <p:nvCxnSpPr>
          <p:cNvPr id="5" name="Google Shape;158;p16">
            <a:extLst>
              <a:ext uri="{FF2B5EF4-FFF2-40B4-BE49-F238E27FC236}">
                <a16:creationId xmlns:a16="http://schemas.microsoft.com/office/drawing/2014/main" id="{01B72B89-F951-900F-713B-B2E4C3AE4DEC}"/>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B5960D5E-261E-DAE3-D975-3C84733F584B}"/>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pic>
        <p:nvPicPr>
          <p:cNvPr id="7" name="Picture 6">
            <a:extLst>
              <a:ext uri="{FF2B5EF4-FFF2-40B4-BE49-F238E27FC236}">
                <a16:creationId xmlns:a16="http://schemas.microsoft.com/office/drawing/2014/main" id="{4966BD0B-C890-A476-0361-0F757EDAE970}"/>
              </a:ext>
            </a:extLst>
          </p:cNvPr>
          <p:cNvPicPr>
            <a:picLocks noChangeAspect="1"/>
          </p:cNvPicPr>
          <p:nvPr/>
        </p:nvPicPr>
        <p:blipFill>
          <a:blip r:embed="rId4"/>
          <a:stretch>
            <a:fillRect/>
          </a:stretch>
        </p:blipFill>
        <p:spPr>
          <a:xfrm>
            <a:off x="596550" y="1417505"/>
            <a:ext cx="1647885" cy="4302808"/>
          </a:xfrm>
          <a:prstGeom prst="rect">
            <a:avLst/>
          </a:prstGeom>
        </p:spPr>
      </p:pic>
      <p:pic>
        <p:nvPicPr>
          <p:cNvPr id="9" name="Picture 8">
            <a:extLst>
              <a:ext uri="{FF2B5EF4-FFF2-40B4-BE49-F238E27FC236}">
                <a16:creationId xmlns:a16="http://schemas.microsoft.com/office/drawing/2014/main" id="{49A9129B-99E8-00D0-0225-7D934819242C}"/>
              </a:ext>
            </a:extLst>
          </p:cNvPr>
          <p:cNvPicPr>
            <a:picLocks noChangeAspect="1"/>
          </p:cNvPicPr>
          <p:nvPr/>
        </p:nvPicPr>
        <p:blipFill>
          <a:blip r:embed="rId5"/>
          <a:stretch>
            <a:fillRect/>
          </a:stretch>
        </p:blipFill>
        <p:spPr>
          <a:xfrm>
            <a:off x="3503451" y="1417505"/>
            <a:ext cx="2776451" cy="4179604"/>
          </a:xfrm>
          <a:prstGeom prst="rect">
            <a:avLst/>
          </a:prstGeom>
        </p:spPr>
      </p:pic>
    </p:spTree>
    <p:extLst>
      <p:ext uri="{BB962C8B-B14F-4D97-AF65-F5344CB8AC3E}">
        <p14:creationId xmlns:p14="http://schemas.microsoft.com/office/powerpoint/2010/main" val="221675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F892D-6AA1-4C3B-0A65-DEC6B89B470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D321868-E8C3-0E93-23ED-FDCB03CFB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7B31AE24-7F23-2D36-E5EF-DC84D4DC5327}"/>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Drawing a Polygon</a:t>
            </a:r>
            <a:endParaRPr lang="en-US" dirty="0"/>
          </a:p>
        </p:txBody>
      </p:sp>
      <p:cxnSp>
        <p:nvCxnSpPr>
          <p:cNvPr id="5" name="Google Shape;158;p16">
            <a:extLst>
              <a:ext uri="{FF2B5EF4-FFF2-40B4-BE49-F238E27FC236}">
                <a16:creationId xmlns:a16="http://schemas.microsoft.com/office/drawing/2014/main" id="{64CE8B9C-ED51-2293-2FFE-D9FB14255275}"/>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B740B55D-6C70-A212-3098-D9B3C5A2980B}"/>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359D200E-33AA-E79B-5A1B-D43218AEA4BF}"/>
              </a:ext>
            </a:extLst>
          </p:cNvPr>
          <p:cNvSpPr txBox="1"/>
          <p:nvPr/>
        </p:nvSpPr>
        <p:spPr>
          <a:xfrm>
            <a:off x="590971" y="2071886"/>
            <a:ext cx="10892277" cy="2805063"/>
          </a:xfrm>
          <a:prstGeom prst="rect">
            <a:avLst/>
          </a:prstGeom>
          <a:noFill/>
        </p:spPr>
        <p:txBody>
          <a:bodyPr wrap="none" rtlCol="0">
            <a:spAutoFit/>
          </a:bodyPr>
          <a:lstStyle/>
          <a:p>
            <a:pPr>
              <a:lnSpc>
                <a:spcPct val="150000"/>
              </a:lnSpc>
              <a:buFont typeface="Arial" panose="020B0604020202020204" pitchFamily="34" charset="0"/>
              <a:buChar char="•"/>
            </a:pPr>
            <a:r>
              <a:rPr lang="en-US" sz="2400" b="1" dirty="0"/>
              <a:t>forward(p) :</a:t>
            </a:r>
            <a:r>
              <a:rPr lang="en-US" sz="2400" dirty="0"/>
              <a:t> The turtle (pen) is moved </a:t>
            </a:r>
            <a:r>
              <a:rPr lang="en-US" sz="2400" b="1" dirty="0"/>
              <a:t>forward</a:t>
            </a:r>
            <a:r>
              <a:rPr lang="en-US" sz="2400" dirty="0"/>
              <a:t> by an amount equal to p.</a:t>
            </a:r>
          </a:p>
          <a:p>
            <a:pPr>
              <a:lnSpc>
                <a:spcPct val="150000"/>
              </a:lnSpc>
              <a:buFont typeface="Arial" panose="020B0604020202020204" pitchFamily="34" charset="0"/>
              <a:buChar char="•"/>
            </a:pPr>
            <a:r>
              <a:rPr lang="en-US" sz="2400" b="1" dirty="0"/>
              <a:t>reverse(p) :</a:t>
            </a:r>
            <a:r>
              <a:rPr lang="en-US" sz="2400" dirty="0"/>
              <a:t> shifts the turtle's (pen's) position </a:t>
            </a:r>
            <a:r>
              <a:rPr lang="en-US" sz="2400" b="1" dirty="0"/>
              <a:t>backward</a:t>
            </a:r>
            <a:r>
              <a:rPr lang="en-US" sz="2400" dirty="0"/>
              <a:t> by an amount equal to p.</a:t>
            </a:r>
          </a:p>
          <a:p>
            <a:pPr>
              <a:lnSpc>
                <a:spcPct val="150000"/>
              </a:lnSpc>
              <a:buFont typeface="Arial" panose="020B0604020202020204" pitchFamily="34" charset="0"/>
              <a:buChar char="•"/>
            </a:pPr>
            <a:r>
              <a:rPr lang="en-US" sz="2400" b="1" dirty="0"/>
              <a:t>right(q) : clockwise rotate</a:t>
            </a:r>
            <a:r>
              <a:rPr lang="en-US" sz="2400" dirty="0"/>
              <a:t> the turtle (pen) by q degrees.</a:t>
            </a:r>
          </a:p>
          <a:p>
            <a:pPr>
              <a:lnSpc>
                <a:spcPct val="150000"/>
              </a:lnSpc>
              <a:buFont typeface="Arial" panose="020B0604020202020204" pitchFamily="34" charset="0"/>
              <a:buChar char="•"/>
            </a:pPr>
            <a:r>
              <a:rPr lang="en-US" sz="2400" b="1" dirty="0"/>
              <a:t>left(q) :</a:t>
            </a:r>
            <a:r>
              <a:rPr lang="en-US" sz="2400" dirty="0"/>
              <a:t> Rotate the turtle (pen) by </a:t>
            </a:r>
            <a:r>
              <a:rPr lang="en-US" sz="2400" b="1" dirty="0"/>
              <a:t>q degrees counterclockwise</a:t>
            </a:r>
            <a:r>
              <a:rPr lang="en-US" sz="2400" dirty="0"/>
              <a:t> by pressing the </a:t>
            </a:r>
            <a:r>
              <a:rPr lang="en-US" sz="2400" b="1" dirty="0"/>
              <a:t>left(q)</a:t>
            </a:r>
            <a:endParaRPr lang="en-US" sz="2400" dirty="0"/>
          </a:p>
          <a:p>
            <a:pPr>
              <a:lnSpc>
                <a:spcPct val="150000"/>
              </a:lnSpc>
            </a:pPr>
            <a:endParaRPr lang="en-US" sz="2400" dirty="0"/>
          </a:p>
        </p:txBody>
      </p:sp>
    </p:spTree>
    <p:extLst>
      <p:ext uri="{BB962C8B-B14F-4D97-AF65-F5344CB8AC3E}">
        <p14:creationId xmlns:p14="http://schemas.microsoft.com/office/powerpoint/2010/main" val="193656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79619-3172-6D7D-E21A-637E5D63C5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458E174-A885-10F5-B521-AE2D9B24B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D17C6CAF-A399-6A45-3608-FABD976C46BE}"/>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Drawing a Polygon</a:t>
            </a:r>
            <a:endParaRPr lang="en-US" dirty="0"/>
          </a:p>
        </p:txBody>
      </p:sp>
      <p:cxnSp>
        <p:nvCxnSpPr>
          <p:cNvPr id="5" name="Google Shape;158;p16">
            <a:extLst>
              <a:ext uri="{FF2B5EF4-FFF2-40B4-BE49-F238E27FC236}">
                <a16:creationId xmlns:a16="http://schemas.microsoft.com/office/drawing/2014/main" id="{2704C44A-13A5-7C49-E57C-9BF580DB2605}"/>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D8343927-4363-D27B-F24B-7BF17ECB31D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7" name="TextBox 6">
            <a:extLst>
              <a:ext uri="{FF2B5EF4-FFF2-40B4-BE49-F238E27FC236}">
                <a16:creationId xmlns:a16="http://schemas.microsoft.com/office/drawing/2014/main" id="{6DD3F8C1-0D9D-9E96-469E-E99EA524E705}"/>
              </a:ext>
            </a:extLst>
          </p:cNvPr>
          <p:cNvSpPr txBox="1"/>
          <p:nvPr/>
        </p:nvSpPr>
        <p:spPr>
          <a:xfrm>
            <a:off x="648393" y="1574647"/>
            <a:ext cx="6018413" cy="4154984"/>
          </a:xfrm>
          <a:prstGeom prst="rect">
            <a:avLst/>
          </a:prstGeom>
          <a:noFill/>
        </p:spPr>
        <p:txBody>
          <a:bodyPr wrap="square" rtlCol="0">
            <a:spAutoFit/>
          </a:bodyPr>
          <a:lstStyle/>
          <a:p>
            <a:r>
              <a:rPr lang="en-US" sz="2400" dirty="0"/>
              <a:t>from turtle import *   </a:t>
            </a:r>
          </a:p>
          <a:p>
            <a:r>
              <a:rPr lang="en-US" sz="2400" dirty="0"/>
              <a:t>import turtle as </a:t>
            </a:r>
            <a:r>
              <a:rPr lang="en-US" sz="2400" dirty="0" err="1"/>
              <a:t>turt</a:t>
            </a:r>
            <a:r>
              <a:rPr lang="en-US" sz="2400" dirty="0"/>
              <a:t>  </a:t>
            </a:r>
          </a:p>
          <a:p>
            <a:r>
              <a:rPr lang="en-US" sz="2400" dirty="0"/>
              <a:t>  </a:t>
            </a:r>
          </a:p>
          <a:p>
            <a:r>
              <a:rPr lang="en-US" sz="2400" dirty="0"/>
              <a:t>tr = </a:t>
            </a:r>
            <a:r>
              <a:rPr lang="en-US" sz="2400" dirty="0" err="1"/>
              <a:t>turt.Turtle</a:t>
            </a:r>
            <a:r>
              <a:rPr lang="en-US" sz="2400" dirty="0"/>
              <a:t>()  </a:t>
            </a:r>
          </a:p>
          <a:p>
            <a:r>
              <a:rPr lang="en-US" sz="2400" dirty="0"/>
              <a:t>side = int(input("The number of sides : "))  </a:t>
            </a:r>
          </a:p>
          <a:p>
            <a:endParaRPr lang="en-US" sz="2400" dirty="0"/>
          </a:p>
          <a:p>
            <a:r>
              <a:rPr lang="en-US" sz="2400" dirty="0" err="1"/>
              <a:t>lngth</a:t>
            </a:r>
            <a:r>
              <a:rPr lang="en-US" sz="2400" dirty="0"/>
              <a:t> = int(input("The length of each side : "))  </a:t>
            </a:r>
          </a:p>
          <a:p>
            <a:r>
              <a:rPr lang="en-US" sz="2400" dirty="0"/>
              <a:t>  </a:t>
            </a:r>
          </a:p>
          <a:p>
            <a:r>
              <a:rPr lang="en-US" sz="2400" dirty="0"/>
              <a:t>for j in range(side):  </a:t>
            </a:r>
          </a:p>
          <a:p>
            <a:r>
              <a:rPr lang="en-US" sz="2400" dirty="0"/>
              <a:t>  </a:t>
            </a:r>
            <a:r>
              <a:rPr lang="en-US" sz="2400" dirty="0" err="1"/>
              <a:t>tr.forward</a:t>
            </a:r>
            <a:r>
              <a:rPr lang="en-US" sz="2400" dirty="0"/>
              <a:t>(</a:t>
            </a:r>
            <a:r>
              <a:rPr lang="en-US" sz="2400" dirty="0" err="1"/>
              <a:t>lngth</a:t>
            </a:r>
            <a:r>
              <a:rPr lang="en-US" sz="2400" dirty="0"/>
              <a:t>)  </a:t>
            </a:r>
          </a:p>
          <a:p>
            <a:r>
              <a:rPr lang="en-US" sz="2400" dirty="0"/>
              <a:t>  </a:t>
            </a:r>
            <a:r>
              <a:rPr lang="en-US" sz="2400" dirty="0" err="1"/>
              <a:t>tr.right</a:t>
            </a:r>
            <a:r>
              <a:rPr lang="en-US" sz="2400" dirty="0"/>
              <a:t>(360/side) </a:t>
            </a:r>
          </a:p>
        </p:txBody>
      </p:sp>
      <p:sp>
        <p:nvSpPr>
          <p:cNvPr id="11" name="Rectangle 10">
            <a:extLst>
              <a:ext uri="{FF2B5EF4-FFF2-40B4-BE49-F238E27FC236}">
                <a16:creationId xmlns:a16="http://schemas.microsoft.com/office/drawing/2014/main" id="{D11FE94B-A1DB-31E5-7B03-BEDAEB1C37F7}"/>
              </a:ext>
            </a:extLst>
          </p:cNvPr>
          <p:cNvSpPr/>
          <p:nvPr/>
        </p:nvSpPr>
        <p:spPr>
          <a:xfrm>
            <a:off x="448887" y="1417505"/>
            <a:ext cx="6417426" cy="4501157"/>
          </a:xfrm>
          <a:prstGeom prst="rect">
            <a:avLst/>
          </a:prstGeom>
          <a:no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4D1664C-1EE9-78BE-4707-4A152978F061}"/>
              </a:ext>
            </a:extLst>
          </p:cNvPr>
          <p:cNvPicPr>
            <a:picLocks noChangeAspect="1"/>
          </p:cNvPicPr>
          <p:nvPr/>
        </p:nvPicPr>
        <p:blipFill>
          <a:blip r:embed="rId4"/>
          <a:stretch>
            <a:fillRect/>
          </a:stretch>
        </p:blipFill>
        <p:spPr>
          <a:xfrm>
            <a:off x="7724876" y="1574647"/>
            <a:ext cx="1663924" cy="1432422"/>
          </a:xfrm>
          <a:prstGeom prst="rect">
            <a:avLst/>
          </a:prstGeom>
        </p:spPr>
      </p:pic>
      <p:pic>
        <p:nvPicPr>
          <p:cNvPr id="15" name="Picture 14">
            <a:extLst>
              <a:ext uri="{FF2B5EF4-FFF2-40B4-BE49-F238E27FC236}">
                <a16:creationId xmlns:a16="http://schemas.microsoft.com/office/drawing/2014/main" id="{E6033EAF-FD84-014B-EEEF-124735CB7CE6}"/>
              </a:ext>
            </a:extLst>
          </p:cNvPr>
          <p:cNvPicPr>
            <a:picLocks noChangeAspect="1"/>
          </p:cNvPicPr>
          <p:nvPr/>
        </p:nvPicPr>
        <p:blipFill>
          <a:blip r:embed="rId5"/>
          <a:stretch>
            <a:fillRect/>
          </a:stretch>
        </p:blipFill>
        <p:spPr>
          <a:xfrm>
            <a:off x="9661688" y="2725027"/>
            <a:ext cx="1914792" cy="1686160"/>
          </a:xfrm>
          <a:prstGeom prst="rect">
            <a:avLst/>
          </a:prstGeom>
        </p:spPr>
      </p:pic>
      <p:pic>
        <p:nvPicPr>
          <p:cNvPr id="17" name="Picture 16">
            <a:extLst>
              <a:ext uri="{FF2B5EF4-FFF2-40B4-BE49-F238E27FC236}">
                <a16:creationId xmlns:a16="http://schemas.microsoft.com/office/drawing/2014/main" id="{1FB9F38D-BEA4-A8FC-3664-93705E3C7DAC}"/>
              </a:ext>
            </a:extLst>
          </p:cNvPr>
          <p:cNvPicPr>
            <a:picLocks noChangeAspect="1"/>
          </p:cNvPicPr>
          <p:nvPr/>
        </p:nvPicPr>
        <p:blipFill>
          <a:blip r:embed="rId6"/>
          <a:stretch>
            <a:fillRect/>
          </a:stretch>
        </p:blipFill>
        <p:spPr>
          <a:xfrm>
            <a:off x="7264429" y="3850932"/>
            <a:ext cx="2124371" cy="2038635"/>
          </a:xfrm>
          <a:prstGeom prst="rect">
            <a:avLst/>
          </a:prstGeom>
        </p:spPr>
      </p:pic>
    </p:spTree>
    <p:extLst>
      <p:ext uri="{BB962C8B-B14F-4D97-AF65-F5344CB8AC3E}">
        <p14:creationId xmlns:p14="http://schemas.microsoft.com/office/powerpoint/2010/main" val="303284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26E780-3852-4265-BC4C-169D36BDE199}"/>
              </a:ext>
            </a:extLst>
          </p:cNvPr>
          <p:cNvSpPr txBox="1"/>
          <p:nvPr/>
        </p:nvSpPr>
        <p:spPr>
          <a:xfrm>
            <a:off x="9389644" y="6181045"/>
            <a:ext cx="2769704" cy="59433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a:solidFill>
                  <a:srgbClr val="006DC5"/>
                </a:solidFill>
                <a:latin typeface="Poppins" pitchFamily="2" charset="77"/>
                <a:ea typeface="+mj-ea"/>
                <a:cs typeface="Poppins" pitchFamily="2" charset="77"/>
              </a:rPr>
              <a:t>Digital Space</a:t>
            </a:r>
          </a:p>
        </p:txBody>
      </p:sp>
      <p:pic>
        <p:nvPicPr>
          <p:cNvPr id="4" name="Picture 3">
            <a:extLst>
              <a:ext uri="{FF2B5EF4-FFF2-40B4-BE49-F238E27FC236}">
                <a16:creationId xmlns:a16="http://schemas.microsoft.com/office/drawing/2014/main" id="{53FE814B-E94F-CA4B-AF7A-CA2E8B9A1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7" name="TextBox 6">
            <a:extLst>
              <a:ext uri="{FF2B5EF4-FFF2-40B4-BE49-F238E27FC236}">
                <a16:creationId xmlns:a16="http://schemas.microsoft.com/office/drawing/2014/main" id="{F2736B8E-E7F5-0320-3D7C-8903347F99C5}"/>
              </a:ext>
            </a:extLst>
          </p:cNvPr>
          <p:cNvSpPr txBox="1"/>
          <p:nvPr/>
        </p:nvSpPr>
        <p:spPr>
          <a:xfrm>
            <a:off x="1608482" y="1595793"/>
            <a:ext cx="8975035" cy="3337837"/>
          </a:xfrm>
          <a:prstGeom prst="rect">
            <a:avLst/>
          </a:prstGeom>
          <a:solidFill>
            <a:srgbClr val="3A86FF"/>
          </a:solidFill>
        </p:spPr>
        <p:txBody>
          <a:bodyPr wrap="square" lIns="91440" tIns="45720" rIns="91440" bIns="45720" anchor="t">
            <a:spAutoFit/>
          </a:bodyPr>
          <a:lstStyle/>
          <a:p>
            <a:pPr algn="ctr" defTabSz="1097280">
              <a:lnSpc>
                <a:spcPct val="150000"/>
              </a:lnSpc>
              <a:spcBef>
                <a:spcPct val="0"/>
              </a:spcBef>
              <a:spcAft>
                <a:spcPct val="0"/>
              </a:spcAft>
            </a:pPr>
            <a:r>
              <a:rPr lang="en-US" sz="3600" dirty="0">
                <a:solidFill>
                  <a:schemeClr val="bg1"/>
                </a:solidFill>
                <a:latin typeface="Poppins SemiBold"/>
                <a:ea typeface="宋体"/>
                <a:cs typeface="Poppins SemiBold"/>
              </a:rPr>
              <a:t>Full Stack Development</a:t>
            </a:r>
            <a:endParaRPr lang="en-US" sz="3600" dirty="0">
              <a:solidFill>
                <a:schemeClr val="bg1"/>
              </a:solidFill>
              <a:latin typeface="Calibri" panose="020F0502020204030204"/>
              <a:ea typeface="Calibri" panose="020F0502020204030204"/>
              <a:cs typeface="Calibri" panose="020F0502020204030204"/>
            </a:endParaRPr>
          </a:p>
          <a:p>
            <a:pPr algn="ctr" defTabSz="1097280">
              <a:lnSpc>
                <a:spcPct val="150000"/>
              </a:lnSpc>
              <a:spcBef>
                <a:spcPct val="0"/>
              </a:spcBef>
              <a:spcAft>
                <a:spcPct val="0"/>
              </a:spcAft>
            </a:pPr>
            <a:r>
              <a:rPr lang="en-US" sz="3600" dirty="0">
                <a:solidFill>
                  <a:schemeClr val="bg1"/>
                </a:solidFill>
                <a:latin typeface="Poppins SemiBold"/>
                <a:ea typeface="宋体"/>
                <a:cs typeface="Poppins SemiBold"/>
              </a:rPr>
              <a:t> with </a:t>
            </a:r>
            <a:endParaRPr lang="en-US" sz="3600" dirty="0">
              <a:solidFill>
                <a:schemeClr val="bg1"/>
              </a:solidFill>
              <a:latin typeface="Calibri" panose="020F0502020204030204"/>
              <a:ea typeface="Calibri"/>
              <a:cs typeface="Calibri" panose="020F0502020204030204"/>
            </a:endParaRPr>
          </a:p>
          <a:p>
            <a:pPr algn="ctr" defTabSz="1097280">
              <a:lnSpc>
                <a:spcPct val="150000"/>
              </a:lnSpc>
              <a:spcBef>
                <a:spcPct val="0"/>
              </a:spcBef>
              <a:spcAft>
                <a:spcPct val="0"/>
              </a:spcAft>
            </a:pPr>
            <a:r>
              <a:rPr lang="en-US" sz="3600" dirty="0">
                <a:solidFill>
                  <a:schemeClr val="bg1"/>
                </a:solidFill>
                <a:latin typeface="Poppins SemiBold"/>
                <a:ea typeface="宋体"/>
                <a:cs typeface="Poppins SemiBold"/>
              </a:rPr>
              <a:t>Turtle</a:t>
            </a:r>
          </a:p>
          <a:p>
            <a:pPr algn="ctr" defTabSz="1097280">
              <a:lnSpc>
                <a:spcPct val="150000"/>
              </a:lnSpc>
              <a:spcBef>
                <a:spcPct val="0"/>
              </a:spcBef>
              <a:spcAft>
                <a:spcPct val="0"/>
              </a:spcAft>
            </a:pPr>
            <a:endParaRPr lang="en-US" sz="3600" dirty="0">
              <a:solidFill>
                <a:schemeClr val="bg1"/>
              </a:solidFill>
              <a:latin typeface="Poppins SemiBold"/>
              <a:ea typeface="宋体"/>
              <a:cs typeface="Poppins SemiBold"/>
            </a:endParaRPr>
          </a:p>
        </p:txBody>
      </p:sp>
      <p:sp>
        <p:nvSpPr>
          <p:cNvPr id="13" name="TextBox 12">
            <a:extLst>
              <a:ext uri="{FF2B5EF4-FFF2-40B4-BE49-F238E27FC236}">
                <a16:creationId xmlns:a16="http://schemas.microsoft.com/office/drawing/2014/main" id="{7A46EDBE-F3AE-870B-DF40-3A399007286A}"/>
              </a:ext>
            </a:extLst>
          </p:cNvPr>
          <p:cNvSpPr txBox="1"/>
          <p:nvPr/>
        </p:nvSpPr>
        <p:spPr>
          <a:xfrm>
            <a:off x="111695" y="6181045"/>
            <a:ext cx="5474095" cy="594338"/>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000" b="1">
                <a:solidFill>
                  <a:srgbClr val="006DC5"/>
                </a:solidFill>
                <a:latin typeface="Poppins" pitchFamily="2" charset="77"/>
                <a:ea typeface="+mj-ea"/>
                <a:cs typeface="Poppins" pitchFamily="2" charset="77"/>
              </a:rPr>
              <a:t>Learn, Create, and Shine</a:t>
            </a:r>
          </a:p>
        </p:txBody>
      </p:sp>
      <p:sp>
        <p:nvSpPr>
          <p:cNvPr id="3" name="Slide Number Placeholder 2"/>
          <p:cNvSpPr>
            <a:spLocks noGrp="1"/>
          </p:cNvSpPr>
          <p:nvPr>
            <p:ph type="sldNum" sz="quarter" idx="12"/>
          </p:nvPr>
        </p:nvSpPr>
        <p:spPr/>
        <p:txBody>
          <a:bodyPr/>
          <a:lstStyle/>
          <a:p>
            <a:fld id="{C794DC26-6623-ED43-9A8C-B924644A9EA5}" type="slidenum">
              <a:rPr lang="x-none" smtClean="0"/>
              <a:t>2</a:t>
            </a:fld>
            <a:endParaRPr lang="x-none"/>
          </a:p>
        </p:txBody>
      </p:sp>
    </p:spTree>
    <p:extLst>
      <p:ext uri="{BB962C8B-B14F-4D97-AF65-F5344CB8AC3E}">
        <p14:creationId xmlns:p14="http://schemas.microsoft.com/office/powerpoint/2010/main" val="57977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A8ABC-55BD-969D-4784-415BF8695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5718B4C9-A799-0C75-7C8E-138E8C36E229}"/>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x-none" sz="4000" b="1" dirty="0">
                <a:solidFill>
                  <a:srgbClr val="006DC5"/>
                </a:solidFill>
                <a:latin typeface="+mj-lt"/>
              </a:rPr>
              <a:t>Course</a:t>
            </a:r>
            <a:r>
              <a:rPr lang="en-US" sz="4000" b="1" dirty="0">
                <a:solidFill>
                  <a:srgbClr val="006DC5"/>
                </a:solidFill>
                <a:latin typeface="+mj-lt"/>
              </a:rPr>
              <a:t>s</a:t>
            </a:r>
            <a:endParaRPr lang="en-US" dirty="0"/>
          </a:p>
        </p:txBody>
      </p:sp>
      <p:cxnSp>
        <p:nvCxnSpPr>
          <p:cNvPr id="5" name="Google Shape;158;p16">
            <a:extLst>
              <a:ext uri="{FF2B5EF4-FFF2-40B4-BE49-F238E27FC236}">
                <a16:creationId xmlns:a16="http://schemas.microsoft.com/office/drawing/2014/main" id="{CD8EF7F5-0941-9590-EBAD-7BEDE1740A0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61EFAB3A-D623-1DCC-5D70-ADB2B6614AB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7" name="TextBox 6">
            <a:extLst>
              <a:ext uri="{FF2B5EF4-FFF2-40B4-BE49-F238E27FC236}">
                <a16:creationId xmlns:a16="http://schemas.microsoft.com/office/drawing/2014/main" id="{25BD5007-5FC8-953D-9535-602D77845830}"/>
              </a:ext>
            </a:extLst>
          </p:cNvPr>
          <p:cNvSpPr txBox="1"/>
          <p:nvPr/>
        </p:nvSpPr>
        <p:spPr>
          <a:xfrm>
            <a:off x="772317" y="1330380"/>
            <a:ext cx="9913404" cy="2308324"/>
          </a:xfrm>
          <a:prstGeom prst="rect">
            <a:avLst/>
          </a:prstGeom>
          <a:noFill/>
        </p:spPr>
        <p:txBody>
          <a:bodyPr wrap="square" lIns="91440" tIns="45720" rIns="91440" bIns="45720" rtlCol="0" anchor="t">
            <a:spAutoFit/>
          </a:bodyPr>
          <a:lstStyle/>
          <a:p>
            <a:pPr marL="342900" indent="-342900">
              <a:lnSpc>
                <a:spcPct val="150000"/>
              </a:lnSpc>
              <a:buFont typeface="Wingdings" panose="05000000000000000000" pitchFamily="2" charset="2"/>
              <a:buChar char="v"/>
            </a:pPr>
            <a:r>
              <a:rPr lang="en-US" sz="2400" dirty="0"/>
              <a:t>•	Building Your First Python GUI Application With </a:t>
            </a:r>
            <a:r>
              <a:rPr lang="en-US" sz="2400" dirty="0" err="1"/>
              <a:t>Tkinter</a:t>
            </a:r>
            <a:endParaRPr lang="en-US" sz="2400" dirty="0"/>
          </a:p>
          <a:p>
            <a:pPr marL="342900" indent="-342900">
              <a:lnSpc>
                <a:spcPct val="150000"/>
              </a:lnSpc>
              <a:buFont typeface="Wingdings" panose="05000000000000000000" pitchFamily="2" charset="2"/>
              <a:buChar char="v"/>
            </a:pPr>
            <a:r>
              <a:rPr lang="en-US" sz="2400" dirty="0">
                <a:cs typeface="Calibri"/>
              </a:rPr>
              <a:t>•	Working With Widgets</a:t>
            </a:r>
          </a:p>
          <a:p>
            <a:pPr marL="342900" indent="-342900">
              <a:lnSpc>
                <a:spcPct val="150000"/>
              </a:lnSpc>
              <a:buFont typeface="Wingdings" panose="05000000000000000000" pitchFamily="2" charset="2"/>
              <a:buChar char="v"/>
            </a:pPr>
            <a:r>
              <a:rPr lang="en-US" sz="2400" dirty="0">
                <a:cs typeface="Calibri"/>
              </a:rPr>
              <a:t>•	Controlling Layout With Geometry Managers</a:t>
            </a:r>
          </a:p>
          <a:p>
            <a:pPr marL="342900" indent="-342900">
              <a:lnSpc>
                <a:spcPct val="150000"/>
              </a:lnSpc>
              <a:buFont typeface="Wingdings" panose="05000000000000000000" pitchFamily="2" charset="2"/>
              <a:buChar char="v"/>
            </a:pPr>
            <a:r>
              <a:rPr lang="en-US" sz="2400" dirty="0">
                <a:cs typeface="Calibri"/>
              </a:rPr>
              <a:t>•	Making Your Applications Interactive</a:t>
            </a:r>
            <a:endParaRPr lang="x-none" sz="2400" dirty="0">
              <a:cs typeface="Calibri"/>
            </a:endParaRPr>
          </a:p>
        </p:txBody>
      </p:sp>
    </p:spTree>
    <p:extLst>
      <p:ext uri="{BB962C8B-B14F-4D97-AF65-F5344CB8AC3E}">
        <p14:creationId xmlns:p14="http://schemas.microsoft.com/office/powerpoint/2010/main" val="8022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A8ABC-55BD-969D-4784-415BF8695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5718B4C9-A799-0C75-7C8E-138E8C36E229}"/>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Introduction</a:t>
            </a:r>
            <a:endParaRPr lang="en-US" dirty="0"/>
          </a:p>
        </p:txBody>
      </p:sp>
      <p:cxnSp>
        <p:nvCxnSpPr>
          <p:cNvPr id="5" name="Google Shape;158;p16">
            <a:extLst>
              <a:ext uri="{FF2B5EF4-FFF2-40B4-BE49-F238E27FC236}">
                <a16:creationId xmlns:a16="http://schemas.microsoft.com/office/drawing/2014/main" id="{CD8EF7F5-0941-9590-EBAD-7BEDE1740A0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61EFAB3A-D623-1DCC-5D70-ADB2B6614AB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7" name="TextBox 6">
            <a:extLst>
              <a:ext uri="{FF2B5EF4-FFF2-40B4-BE49-F238E27FC236}">
                <a16:creationId xmlns:a16="http://schemas.microsoft.com/office/drawing/2014/main" id="{25BD5007-5FC8-953D-9535-602D77845830}"/>
              </a:ext>
            </a:extLst>
          </p:cNvPr>
          <p:cNvSpPr txBox="1"/>
          <p:nvPr/>
        </p:nvSpPr>
        <p:spPr>
          <a:xfrm>
            <a:off x="772317" y="1330380"/>
            <a:ext cx="9913404" cy="5021055"/>
          </a:xfrm>
          <a:prstGeom prst="rect">
            <a:avLst/>
          </a:prstGeom>
          <a:noFill/>
        </p:spPr>
        <p:txBody>
          <a:bodyPr wrap="square" lIns="91440" tIns="45720" rIns="91440" bIns="45720" rtlCol="0" anchor="t">
            <a:spAutoFit/>
          </a:bodyPr>
          <a:lstStyle/>
          <a:p>
            <a:pPr marL="342900" indent="-342900">
              <a:lnSpc>
                <a:spcPct val="150000"/>
              </a:lnSpc>
              <a:buFont typeface="Wingdings" panose="05000000000000000000" pitchFamily="2" charset="2"/>
              <a:buChar char="v"/>
            </a:pPr>
            <a:r>
              <a:rPr lang="en-US" sz="2400" dirty="0"/>
              <a:t>The turtle Library is primarily designed to introduce children to the world of programming. With the help of Turtle's library, new programmers can get an idea of how we can do programming with Python in a fun and interactive way.</a:t>
            </a:r>
          </a:p>
          <a:p>
            <a:pPr marL="342900" indent="-342900">
              <a:lnSpc>
                <a:spcPct val="150000"/>
              </a:lnSpc>
              <a:buFont typeface="Wingdings" panose="05000000000000000000" pitchFamily="2" charset="2"/>
              <a:buChar char="v"/>
            </a:pPr>
            <a:endParaRPr lang="en-US" sz="2400" dirty="0"/>
          </a:p>
          <a:p>
            <a:pPr marL="342900" indent="-342900">
              <a:lnSpc>
                <a:spcPct val="150000"/>
              </a:lnSpc>
              <a:buFont typeface="Wingdings" panose="05000000000000000000" pitchFamily="2" charset="2"/>
              <a:buChar char="v"/>
            </a:pPr>
            <a:r>
              <a:rPr lang="en-US" sz="2400" dirty="0"/>
              <a:t>It is beneficial to the children and for the experienced programmer because it allows designing unique shapes, attractive pictures, and various games. We can also design the mini games and animation. In the upcoming section, we will learn to various functionality of turtle library.</a:t>
            </a:r>
          </a:p>
        </p:txBody>
      </p:sp>
    </p:spTree>
    <p:extLst>
      <p:ext uri="{BB962C8B-B14F-4D97-AF65-F5344CB8AC3E}">
        <p14:creationId xmlns:p14="http://schemas.microsoft.com/office/powerpoint/2010/main" val="243775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E1F1F-3EEE-1B9D-3820-FCD4E6854E6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F0E9B22-C36E-A9D3-D5FC-2EAD13681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6551D98F-DCE9-73F3-5E17-97D2B2C37C54}"/>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Programming with turtle</a:t>
            </a:r>
            <a:endParaRPr lang="en-US" dirty="0"/>
          </a:p>
        </p:txBody>
      </p:sp>
      <p:cxnSp>
        <p:nvCxnSpPr>
          <p:cNvPr id="5" name="Google Shape;158;p16">
            <a:extLst>
              <a:ext uri="{FF2B5EF4-FFF2-40B4-BE49-F238E27FC236}">
                <a16:creationId xmlns:a16="http://schemas.microsoft.com/office/drawing/2014/main" id="{4A8CCA8A-9B48-477E-3C49-1008387F9629}"/>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52291A9C-BE21-27C5-E0DD-930DD95FBBDE}"/>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graphicFrame>
        <p:nvGraphicFramePr>
          <p:cNvPr id="12" name="Diagram 11">
            <a:extLst>
              <a:ext uri="{FF2B5EF4-FFF2-40B4-BE49-F238E27FC236}">
                <a16:creationId xmlns:a16="http://schemas.microsoft.com/office/drawing/2014/main" id="{5CFEBDED-24E7-F8DE-53BD-E55606B07B69}"/>
              </a:ext>
            </a:extLst>
          </p:cNvPr>
          <p:cNvGraphicFramePr/>
          <p:nvPr>
            <p:extLst>
              <p:ext uri="{D42A27DB-BD31-4B8C-83A1-F6EECF244321}">
                <p14:modId xmlns:p14="http://schemas.microsoft.com/office/powerpoint/2010/main" val="1361344254"/>
              </p:ext>
            </p:extLst>
          </p:nvPr>
        </p:nvGraphicFramePr>
        <p:xfrm>
          <a:off x="1014152" y="2044931"/>
          <a:ext cx="4239491" cy="3142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91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691A1-4019-873B-4742-BC7D1FD7208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C94B782-A2F2-914D-4F97-F0C1A6200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8D988589-066E-76C5-4FCA-91D7CBEA9A7A}"/>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Introduction</a:t>
            </a:r>
            <a:endParaRPr lang="en-US" dirty="0"/>
          </a:p>
        </p:txBody>
      </p:sp>
      <p:cxnSp>
        <p:nvCxnSpPr>
          <p:cNvPr id="5" name="Google Shape;158;p16">
            <a:extLst>
              <a:ext uri="{FF2B5EF4-FFF2-40B4-BE49-F238E27FC236}">
                <a16:creationId xmlns:a16="http://schemas.microsoft.com/office/drawing/2014/main" id="{02833455-44F0-8711-ED72-F2AB900F434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EE908A2A-6349-D6B0-EEB0-D14150A92D7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28C57958-F9E4-E4B6-34CD-E2ABB8911C7D}"/>
              </a:ext>
            </a:extLst>
          </p:cNvPr>
          <p:cNvSpPr txBox="1"/>
          <p:nvPr/>
        </p:nvSpPr>
        <p:spPr>
          <a:xfrm>
            <a:off x="681644" y="2244436"/>
            <a:ext cx="2988190" cy="2251065"/>
          </a:xfrm>
          <a:prstGeom prst="rect">
            <a:avLst/>
          </a:prstGeom>
          <a:noFill/>
        </p:spPr>
        <p:txBody>
          <a:bodyPr wrap="none" rtlCol="0">
            <a:spAutoFit/>
          </a:bodyPr>
          <a:lstStyle/>
          <a:p>
            <a:pPr>
              <a:lnSpc>
                <a:spcPct val="150000"/>
              </a:lnSpc>
            </a:pPr>
            <a:r>
              <a:rPr lang="en-US" sz="2400" dirty="0"/>
              <a:t>import turtle</a:t>
            </a:r>
          </a:p>
          <a:p>
            <a:pPr>
              <a:lnSpc>
                <a:spcPct val="150000"/>
              </a:lnSpc>
            </a:pPr>
            <a:r>
              <a:rPr lang="en-US" sz="2400" dirty="0"/>
              <a:t>s = </a:t>
            </a:r>
            <a:r>
              <a:rPr lang="en-US" sz="2400" dirty="0" err="1"/>
              <a:t>turtle.getscreen</a:t>
            </a:r>
            <a:r>
              <a:rPr lang="en-US" sz="2400" dirty="0"/>
              <a:t>()   </a:t>
            </a:r>
          </a:p>
          <a:p>
            <a:pPr>
              <a:lnSpc>
                <a:spcPct val="150000"/>
              </a:lnSpc>
            </a:pPr>
            <a:r>
              <a:rPr lang="en-US" sz="2400" dirty="0" err="1"/>
              <a:t>turtle.mainloop</a:t>
            </a:r>
            <a:r>
              <a:rPr lang="en-US" sz="2400" dirty="0"/>
              <a:t>()  </a:t>
            </a:r>
          </a:p>
          <a:p>
            <a:pPr>
              <a:lnSpc>
                <a:spcPct val="150000"/>
              </a:lnSpc>
            </a:pPr>
            <a:endParaRPr lang="en-US" sz="2400" dirty="0"/>
          </a:p>
        </p:txBody>
      </p:sp>
      <p:pic>
        <p:nvPicPr>
          <p:cNvPr id="9" name="Picture 8">
            <a:extLst>
              <a:ext uri="{FF2B5EF4-FFF2-40B4-BE49-F238E27FC236}">
                <a16:creationId xmlns:a16="http://schemas.microsoft.com/office/drawing/2014/main" id="{30BEF893-21A9-E22C-4B75-2D61F9115BF8}"/>
              </a:ext>
            </a:extLst>
          </p:cNvPr>
          <p:cNvPicPr>
            <a:picLocks noChangeAspect="1"/>
          </p:cNvPicPr>
          <p:nvPr/>
        </p:nvPicPr>
        <p:blipFill>
          <a:blip r:embed="rId3"/>
          <a:stretch>
            <a:fillRect/>
          </a:stretch>
        </p:blipFill>
        <p:spPr>
          <a:xfrm>
            <a:off x="5966460" y="1794629"/>
            <a:ext cx="3776056" cy="3359579"/>
          </a:xfrm>
          <a:prstGeom prst="rect">
            <a:avLst/>
          </a:prstGeom>
        </p:spPr>
      </p:pic>
      <p:sp>
        <p:nvSpPr>
          <p:cNvPr id="10" name="Rectangle 9">
            <a:extLst>
              <a:ext uri="{FF2B5EF4-FFF2-40B4-BE49-F238E27FC236}">
                <a16:creationId xmlns:a16="http://schemas.microsoft.com/office/drawing/2014/main" id="{5E28700C-4460-AB15-3E61-9E63D4E81A5E}"/>
              </a:ext>
            </a:extLst>
          </p:cNvPr>
          <p:cNvSpPr/>
          <p:nvPr/>
        </p:nvSpPr>
        <p:spPr>
          <a:xfrm>
            <a:off x="465513" y="2244436"/>
            <a:ext cx="3204321" cy="2251065"/>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9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CB466-7EC8-24F1-2BA2-74F5032CB8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11B61DE-8FFC-DE1E-71C7-21E30145F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F8355620-1495-23FA-C5F5-18E775E11D0F}"/>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Forward</a:t>
            </a:r>
            <a:endParaRPr lang="en-US" dirty="0"/>
          </a:p>
        </p:txBody>
      </p:sp>
      <p:cxnSp>
        <p:nvCxnSpPr>
          <p:cNvPr id="5" name="Google Shape;158;p16">
            <a:extLst>
              <a:ext uri="{FF2B5EF4-FFF2-40B4-BE49-F238E27FC236}">
                <a16:creationId xmlns:a16="http://schemas.microsoft.com/office/drawing/2014/main" id="{A60B2BFB-164F-13E2-DA6F-DB13EDD9C538}"/>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3CA3C6D3-7219-88D3-A5B2-487FBD2C544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95D413AC-B1A5-029D-3E9E-249030B2F00D}"/>
              </a:ext>
            </a:extLst>
          </p:cNvPr>
          <p:cNvSpPr txBox="1"/>
          <p:nvPr/>
        </p:nvSpPr>
        <p:spPr>
          <a:xfrm>
            <a:off x="1075049" y="2277517"/>
            <a:ext cx="2521396" cy="2677656"/>
          </a:xfrm>
          <a:prstGeom prst="rect">
            <a:avLst/>
          </a:prstGeom>
          <a:noFill/>
        </p:spPr>
        <p:txBody>
          <a:bodyPr wrap="none" rtlCol="0">
            <a:spAutoFit/>
          </a:bodyPr>
          <a:lstStyle/>
          <a:p>
            <a:r>
              <a:rPr lang="en-US" sz="2400" dirty="0"/>
              <a:t>import turtle  </a:t>
            </a:r>
          </a:p>
          <a:p>
            <a:r>
              <a:rPr lang="en-US" sz="2400" dirty="0"/>
              <a:t>  </a:t>
            </a:r>
          </a:p>
          <a:p>
            <a:r>
              <a:rPr lang="en-US" sz="2400" dirty="0"/>
              <a:t>t = </a:t>
            </a:r>
            <a:r>
              <a:rPr lang="en-US" sz="2400" dirty="0" err="1"/>
              <a:t>turtle.Turtle</a:t>
            </a:r>
            <a:r>
              <a:rPr lang="en-US" sz="2400" dirty="0"/>
              <a:t>()    </a:t>
            </a:r>
          </a:p>
          <a:p>
            <a:r>
              <a:rPr lang="en-US" sz="2400" dirty="0"/>
              <a:t>  </a:t>
            </a:r>
          </a:p>
          <a:p>
            <a:r>
              <a:rPr lang="en-US" sz="2400" dirty="0" err="1"/>
              <a:t>t.forward</a:t>
            </a:r>
            <a:r>
              <a:rPr lang="en-US" sz="2400" dirty="0"/>
              <a:t>(100)  </a:t>
            </a:r>
          </a:p>
          <a:p>
            <a:endParaRPr lang="en-US" sz="2400" dirty="0"/>
          </a:p>
          <a:p>
            <a:r>
              <a:rPr lang="en-US" sz="2400" dirty="0" err="1"/>
              <a:t>turtle.mainloop</a:t>
            </a:r>
            <a:r>
              <a:rPr lang="en-US" sz="2400" dirty="0"/>
              <a:t>()  </a:t>
            </a:r>
          </a:p>
        </p:txBody>
      </p:sp>
      <p:sp>
        <p:nvSpPr>
          <p:cNvPr id="10" name="Rectangle 9">
            <a:extLst>
              <a:ext uri="{FF2B5EF4-FFF2-40B4-BE49-F238E27FC236}">
                <a16:creationId xmlns:a16="http://schemas.microsoft.com/office/drawing/2014/main" id="{9B8D6F17-9233-5AEB-6ED6-A84AC6AB4A34}"/>
              </a:ext>
            </a:extLst>
          </p:cNvPr>
          <p:cNvSpPr/>
          <p:nvPr/>
        </p:nvSpPr>
        <p:spPr>
          <a:xfrm>
            <a:off x="465513" y="2244436"/>
            <a:ext cx="4300775" cy="290977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C4CECB5-C611-9981-771B-8186840D05AD}"/>
              </a:ext>
            </a:extLst>
          </p:cNvPr>
          <p:cNvPicPr>
            <a:picLocks noChangeAspect="1"/>
          </p:cNvPicPr>
          <p:nvPr/>
        </p:nvPicPr>
        <p:blipFill>
          <a:blip r:embed="rId3"/>
          <a:stretch>
            <a:fillRect/>
          </a:stretch>
        </p:blipFill>
        <p:spPr>
          <a:xfrm>
            <a:off x="6578722" y="2277517"/>
            <a:ext cx="3258005" cy="2843610"/>
          </a:xfrm>
          <a:prstGeom prst="rect">
            <a:avLst/>
          </a:prstGeom>
        </p:spPr>
      </p:pic>
    </p:spTree>
    <p:extLst>
      <p:ext uri="{BB962C8B-B14F-4D97-AF65-F5344CB8AC3E}">
        <p14:creationId xmlns:p14="http://schemas.microsoft.com/office/powerpoint/2010/main" val="30469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DD624-B7D2-BE98-B1FF-58C9F32547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4FDF4C-549E-53AE-A763-E69660C09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9321FB3B-9581-3D91-E7A0-9A6593D7B670}"/>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Backward</a:t>
            </a:r>
            <a:endParaRPr lang="en-US" dirty="0"/>
          </a:p>
        </p:txBody>
      </p:sp>
      <p:cxnSp>
        <p:nvCxnSpPr>
          <p:cNvPr id="5" name="Google Shape;158;p16">
            <a:extLst>
              <a:ext uri="{FF2B5EF4-FFF2-40B4-BE49-F238E27FC236}">
                <a16:creationId xmlns:a16="http://schemas.microsoft.com/office/drawing/2014/main" id="{48802234-11A3-126B-3BBF-AD95D6399B68}"/>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0A760154-0FC8-DC44-E66D-26917846EC43}"/>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62C48453-0915-E80E-A61D-DF21927EC869}"/>
              </a:ext>
            </a:extLst>
          </p:cNvPr>
          <p:cNvSpPr txBox="1"/>
          <p:nvPr/>
        </p:nvSpPr>
        <p:spPr>
          <a:xfrm>
            <a:off x="681644" y="2244436"/>
            <a:ext cx="2521396" cy="2677656"/>
          </a:xfrm>
          <a:prstGeom prst="rect">
            <a:avLst/>
          </a:prstGeom>
          <a:noFill/>
        </p:spPr>
        <p:txBody>
          <a:bodyPr wrap="none" rtlCol="0">
            <a:spAutoFit/>
          </a:bodyPr>
          <a:lstStyle/>
          <a:p>
            <a:r>
              <a:rPr lang="en-US" sz="2400" dirty="0"/>
              <a:t>import turtle  </a:t>
            </a:r>
          </a:p>
          <a:p>
            <a:r>
              <a:rPr lang="en-US" sz="2400" dirty="0"/>
              <a:t>  </a:t>
            </a:r>
          </a:p>
          <a:p>
            <a:r>
              <a:rPr lang="en-US" sz="2400" dirty="0"/>
              <a:t>t = </a:t>
            </a:r>
            <a:r>
              <a:rPr lang="en-US" sz="2400" dirty="0" err="1"/>
              <a:t>turtle.Turtle</a:t>
            </a:r>
            <a:r>
              <a:rPr lang="en-US" sz="2400" dirty="0"/>
              <a:t>()    </a:t>
            </a:r>
          </a:p>
          <a:p>
            <a:r>
              <a:rPr lang="en-US" sz="2400" dirty="0"/>
              <a:t>  </a:t>
            </a:r>
          </a:p>
          <a:p>
            <a:r>
              <a:rPr lang="en-US" sz="2400" dirty="0"/>
              <a:t>t. backward(100)  </a:t>
            </a:r>
          </a:p>
          <a:p>
            <a:endParaRPr lang="en-US" sz="2400" dirty="0"/>
          </a:p>
          <a:p>
            <a:r>
              <a:rPr lang="en-US" sz="2400" dirty="0" err="1"/>
              <a:t>turtle.mainloop</a:t>
            </a:r>
            <a:r>
              <a:rPr lang="en-US" sz="2400" dirty="0"/>
              <a:t>()  </a:t>
            </a:r>
          </a:p>
        </p:txBody>
      </p:sp>
      <p:sp>
        <p:nvSpPr>
          <p:cNvPr id="10" name="Rectangle 9">
            <a:extLst>
              <a:ext uri="{FF2B5EF4-FFF2-40B4-BE49-F238E27FC236}">
                <a16:creationId xmlns:a16="http://schemas.microsoft.com/office/drawing/2014/main" id="{CD6DA878-E8D8-0172-401C-0E6007C11606}"/>
              </a:ext>
            </a:extLst>
          </p:cNvPr>
          <p:cNvSpPr/>
          <p:nvPr/>
        </p:nvSpPr>
        <p:spPr>
          <a:xfrm>
            <a:off x="465513" y="2244436"/>
            <a:ext cx="4300775" cy="290977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AC48BB6-696D-1DB7-8031-F735BDDBEA26}"/>
              </a:ext>
            </a:extLst>
          </p:cNvPr>
          <p:cNvPicPr>
            <a:picLocks noChangeAspect="1"/>
          </p:cNvPicPr>
          <p:nvPr/>
        </p:nvPicPr>
        <p:blipFill>
          <a:blip r:embed="rId3"/>
          <a:stretch>
            <a:fillRect/>
          </a:stretch>
        </p:blipFill>
        <p:spPr>
          <a:xfrm>
            <a:off x="5358537" y="1937002"/>
            <a:ext cx="5045713" cy="3524639"/>
          </a:xfrm>
          <a:prstGeom prst="rect">
            <a:avLst/>
          </a:prstGeom>
        </p:spPr>
      </p:pic>
    </p:spTree>
    <p:extLst>
      <p:ext uri="{BB962C8B-B14F-4D97-AF65-F5344CB8AC3E}">
        <p14:creationId xmlns:p14="http://schemas.microsoft.com/office/powerpoint/2010/main" val="119185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E4CF1-0A89-7798-7D63-3075122C2A8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419704A-6AD5-3D0C-E051-E8B7803B6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18F701FC-6E7E-4023-708E-C0623DFDD61A}"/>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err="1">
                <a:solidFill>
                  <a:srgbClr val="006DC5"/>
                </a:solidFill>
                <a:latin typeface="+mj-lt"/>
              </a:rPr>
              <a:t>GoTo</a:t>
            </a:r>
            <a:endParaRPr lang="en-US" dirty="0"/>
          </a:p>
        </p:txBody>
      </p:sp>
      <p:cxnSp>
        <p:nvCxnSpPr>
          <p:cNvPr id="5" name="Google Shape;158;p16">
            <a:extLst>
              <a:ext uri="{FF2B5EF4-FFF2-40B4-BE49-F238E27FC236}">
                <a16:creationId xmlns:a16="http://schemas.microsoft.com/office/drawing/2014/main" id="{7E920906-3286-D460-3763-A9396087A7BD}"/>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51215CC9-B14F-EF40-A1A0-34CAAC12CB2C}"/>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D901D194-AED3-5EA7-57A3-EF54BF56225C}"/>
              </a:ext>
            </a:extLst>
          </p:cNvPr>
          <p:cNvSpPr txBox="1"/>
          <p:nvPr/>
        </p:nvSpPr>
        <p:spPr>
          <a:xfrm>
            <a:off x="681644" y="2244436"/>
            <a:ext cx="2503186" cy="2677656"/>
          </a:xfrm>
          <a:prstGeom prst="rect">
            <a:avLst/>
          </a:prstGeom>
          <a:noFill/>
        </p:spPr>
        <p:txBody>
          <a:bodyPr wrap="none" rtlCol="0">
            <a:spAutoFit/>
          </a:bodyPr>
          <a:lstStyle/>
          <a:p>
            <a:r>
              <a:rPr lang="en-US" sz="2400" dirty="0"/>
              <a:t>import turtle  </a:t>
            </a:r>
          </a:p>
          <a:p>
            <a:r>
              <a:rPr lang="en-US" sz="2400" dirty="0"/>
              <a:t> </a:t>
            </a:r>
          </a:p>
          <a:p>
            <a:r>
              <a:rPr lang="en-US" sz="2400" dirty="0"/>
              <a:t>t = </a:t>
            </a:r>
            <a:r>
              <a:rPr lang="en-US" sz="2400" dirty="0" err="1"/>
              <a:t>turtle.Turtle</a:t>
            </a:r>
            <a:r>
              <a:rPr lang="en-US" sz="2400" dirty="0"/>
              <a:t>()  </a:t>
            </a:r>
          </a:p>
          <a:p>
            <a:r>
              <a:rPr lang="en-US" sz="2400" dirty="0"/>
              <a:t>  </a:t>
            </a:r>
          </a:p>
          <a:p>
            <a:r>
              <a:rPr lang="en-US" sz="2400" dirty="0" err="1"/>
              <a:t>t.goto</a:t>
            </a:r>
            <a:r>
              <a:rPr lang="en-US" sz="2400" dirty="0"/>
              <a:t>(100, 80)  </a:t>
            </a:r>
          </a:p>
          <a:p>
            <a:r>
              <a:rPr lang="en-US" sz="2400" dirty="0"/>
              <a:t>  </a:t>
            </a:r>
          </a:p>
          <a:p>
            <a:r>
              <a:rPr lang="en-US" sz="2400" dirty="0" err="1"/>
              <a:t>turtle.mainloop</a:t>
            </a:r>
            <a:r>
              <a:rPr lang="en-US" sz="2400" dirty="0"/>
              <a:t>()  </a:t>
            </a:r>
          </a:p>
        </p:txBody>
      </p:sp>
      <p:sp>
        <p:nvSpPr>
          <p:cNvPr id="10" name="Rectangle 9">
            <a:extLst>
              <a:ext uri="{FF2B5EF4-FFF2-40B4-BE49-F238E27FC236}">
                <a16:creationId xmlns:a16="http://schemas.microsoft.com/office/drawing/2014/main" id="{FEFF051D-25A7-8529-107D-7ECC3BD41CD5}"/>
              </a:ext>
            </a:extLst>
          </p:cNvPr>
          <p:cNvSpPr/>
          <p:nvPr/>
        </p:nvSpPr>
        <p:spPr>
          <a:xfrm>
            <a:off x="465513" y="2244436"/>
            <a:ext cx="4300775" cy="290977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199435F-A68B-3B88-CAF4-68F3936C504D}"/>
              </a:ext>
            </a:extLst>
          </p:cNvPr>
          <p:cNvPicPr>
            <a:picLocks noChangeAspect="1"/>
          </p:cNvPicPr>
          <p:nvPr/>
        </p:nvPicPr>
        <p:blipFill>
          <a:blip r:embed="rId3"/>
          <a:stretch>
            <a:fillRect/>
          </a:stretch>
        </p:blipFill>
        <p:spPr>
          <a:xfrm>
            <a:off x="5448167" y="2037142"/>
            <a:ext cx="4621249" cy="3264689"/>
          </a:xfrm>
          <a:prstGeom prst="rect">
            <a:avLst/>
          </a:prstGeom>
        </p:spPr>
      </p:pic>
    </p:spTree>
    <p:extLst>
      <p:ext uri="{BB962C8B-B14F-4D97-AF65-F5344CB8AC3E}">
        <p14:creationId xmlns:p14="http://schemas.microsoft.com/office/powerpoint/2010/main" val="482966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Другая 62">
      <a:dk1>
        <a:sysClr val="windowText" lastClr="000000"/>
      </a:dk1>
      <a:lt1>
        <a:srgbClr val="3F3F3F"/>
      </a:lt1>
      <a:dk2>
        <a:srgbClr val="383F46"/>
      </a:dk2>
      <a:lt2>
        <a:srgbClr val="FFFFFF"/>
      </a:lt2>
      <a:accent1>
        <a:srgbClr val="57626D"/>
      </a:accent1>
      <a:accent2>
        <a:srgbClr val="E8E8E8"/>
      </a:accent2>
      <a:accent3>
        <a:srgbClr val="D3D7DA"/>
      </a:accent3>
      <a:accent4>
        <a:srgbClr val="3A86FF"/>
      </a:accent4>
      <a:accent5>
        <a:srgbClr val="ACB2B8"/>
      </a:accent5>
      <a:accent6>
        <a:srgbClr val="7C8791"/>
      </a:accent6>
      <a:hlink>
        <a:srgbClr val="FFFFFF"/>
      </a:hlink>
      <a:folHlink>
        <a:srgbClr val="FFFFFF"/>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32B36"/>
        </a:solidFill>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622</Words>
  <Application>Microsoft Office PowerPoint</Application>
  <PresentationFormat>Widescreen</PresentationFormat>
  <Paragraphs>127</Paragraphs>
  <Slides>17</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宋体</vt:lpstr>
      <vt:lpstr>Arial</vt:lpstr>
      <vt:lpstr>Calibri</vt:lpstr>
      <vt:lpstr>Calibri Light</vt:lpstr>
      <vt:lpstr>Merriweather Light</vt:lpstr>
      <vt:lpstr>Open Sans Light</vt:lpstr>
      <vt:lpstr>Poppins</vt:lpstr>
      <vt:lpstr>Poppins SemiBold</vt:lpstr>
      <vt:lpstr>Roboto Light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 Mi Nge</dc:creator>
  <cp:lastModifiedBy>E15</cp:lastModifiedBy>
  <cp:revision>95</cp:revision>
  <dcterms:created xsi:type="dcterms:W3CDTF">2024-11-07T15:21:28Z</dcterms:created>
  <dcterms:modified xsi:type="dcterms:W3CDTF">2025-02-27T05:54:40Z</dcterms:modified>
</cp:coreProperties>
</file>