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9"/>
  </p:notesMasterIdLst>
  <p:sldIdLst>
    <p:sldId id="5000" r:id="rId3"/>
    <p:sldId id="4998" r:id="rId4"/>
    <p:sldId id="4999" r:id="rId5"/>
    <p:sldId id="5275" r:id="rId6"/>
    <p:sldId id="5276" r:id="rId7"/>
    <p:sldId id="5277" r:id="rId8"/>
    <p:sldId id="5278" r:id="rId9"/>
    <p:sldId id="5279" r:id="rId10"/>
    <p:sldId id="5280" r:id="rId11"/>
    <p:sldId id="5281" r:id="rId12"/>
    <p:sldId id="5282" r:id="rId13"/>
    <p:sldId id="5283" r:id="rId14"/>
    <p:sldId id="5284" r:id="rId15"/>
    <p:sldId id="5285" r:id="rId16"/>
    <p:sldId id="5286" r:id="rId17"/>
    <p:sldId id="5287" r:id="rId18"/>
    <p:sldId id="5288" r:id="rId19"/>
    <p:sldId id="5289" r:id="rId20"/>
    <p:sldId id="5290" r:id="rId21"/>
    <p:sldId id="5291" r:id="rId22"/>
    <p:sldId id="5292" r:id="rId23"/>
    <p:sldId id="5294" r:id="rId24"/>
    <p:sldId id="5293" r:id="rId25"/>
    <p:sldId id="5295" r:id="rId26"/>
    <p:sldId id="5296" r:id="rId27"/>
    <p:sldId id="5297" r:id="rId28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DC5"/>
    <a:srgbClr val="3A86FF"/>
    <a:srgbClr val="FD7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B0C7-4B5B-6B00-1B05-A65BA4A5838E}" v="246" dt="2024-12-20T04:49:07.750"/>
    <p1510:client id="{9157945A-F665-5FE6-24DB-32E0929A2F48}" v="159" dt="2024-12-20T03:06:49.249"/>
    <p1510:client id="{94C05145-2C08-720D-2EA0-79B7D04656AE}" v="906" dt="2024-12-19T08:17:45.161"/>
    <p1510:client id="{A279914A-A843-3425-18C5-11128F829201}" v="1" dt="2024-12-20T03:50:12.212"/>
    <p1510:client id="{F71D0762-5B0D-65C5-DD3F-72D1240C332F}" v="3779" dt="2024-12-19T05:20:5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36" autoAdjust="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128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2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37791a15502471817bcf26abd89da455e7a6b14818ed9863e20d4a22e30c4ab::" providerId="AD" clId="Web-{94C05145-2C08-720D-2EA0-79B7D04656AE}"/>
    <pc:docChg chg="addSld delSld modSld">
      <pc:chgData name="Guest User" userId="S::urn:spo:anon#e37791a15502471817bcf26abd89da455e7a6b14818ed9863e20d4a22e30c4ab::" providerId="AD" clId="Web-{94C05145-2C08-720D-2EA0-79B7D04656AE}" dt="2024-12-19T08:17:45.161" v="505" actId="1076"/>
      <pc:docMkLst>
        <pc:docMk/>
      </pc:docMkLst>
      <pc:sldChg chg="del">
        <pc:chgData name="Guest User" userId="S::urn:spo:anon#e37791a15502471817bcf26abd89da455e7a6b14818ed9863e20d4a22e30c4ab::" providerId="AD" clId="Web-{94C05145-2C08-720D-2EA0-79B7D04656AE}" dt="2024-12-19T05:35:05.252" v="1"/>
        <pc:sldMkLst>
          <pc:docMk/>
          <pc:sldMk cId="2889404179" sldId="256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15:34.428" v="325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94C05145-2C08-720D-2EA0-79B7D04656AE}" dt="2024-12-19T07:15:34.428" v="325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3:50.971" v="304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94C05145-2C08-720D-2EA0-79B7D04656AE}" dt="2024-12-19T07:13:50.971" v="304" actId="20577"/>
          <ac:spMkLst>
            <pc:docMk/>
            <pc:sldMk cId="581464458" sldId="5183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8:41.617" v="283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8:06:53.158" v="478" actId="20577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94C05145-2C08-720D-2EA0-79B7D04656AE}" dt="2024-12-19T08:06:53.158" v="478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7:11:34.091" v="295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94C05145-2C08-720D-2EA0-79B7D04656AE}" dt="2024-12-19T07:11:34.091" v="295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08.987" v="2"/>
        <pc:sldMkLst>
          <pc:docMk/>
          <pc:sldMk cId="3135127165" sldId="519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9.565" v="5"/>
        <pc:sldMkLst>
          <pc:docMk/>
          <pc:sldMk cId="3849098171" sldId="519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6:36:18.818" v="126" actId="20577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94C05145-2C08-720D-2EA0-79B7D04656AE}" dt="2024-12-19T06:36:18.818" v="12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12.815" v="3"/>
        <pc:sldMkLst>
          <pc:docMk/>
          <pc:sldMk cId="809369837" sldId="519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5.768" v="4"/>
        <pc:sldMkLst>
          <pc:docMk/>
          <pc:sldMk cId="433220559" sldId="519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6:18:21.095" v="21"/>
        <pc:sldMkLst>
          <pc:docMk/>
          <pc:sldMk cId="1132501189" sldId="519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2.815" v="6"/>
        <pc:sldMkLst>
          <pc:docMk/>
          <pc:sldMk cId="3670387435" sldId="520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6"/>
        <pc:sldMkLst>
          <pc:docMk/>
          <pc:sldMk cId="1125038792" sldId="520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5.549" v="7"/>
        <pc:sldMkLst>
          <pc:docMk/>
          <pc:sldMk cId="1970135047" sldId="520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8.502" v="8"/>
        <pc:sldMkLst>
          <pc:docMk/>
          <pc:sldMk cId="787519407" sldId="5204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0.831" v="9"/>
        <pc:sldMkLst>
          <pc:docMk/>
          <pc:sldMk cId="1667557914" sldId="5205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3.721" v="10"/>
        <pc:sldMkLst>
          <pc:docMk/>
          <pc:sldMk cId="798052840" sldId="5206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7"/>
        <pc:sldMkLst>
          <pc:docMk/>
          <pc:sldMk cId="3653897151" sldId="520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8"/>
        <pc:sldMkLst>
          <pc:docMk/>
          <pc:sldMk cId="2203721563" sldId="520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5"/>
        <pc:sldMkLst>
          <pc:docMk/>
          <pc:sldMk cId="167308843" sldId="520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4"/>
        <pc:sldMkLst>
          <pc:docMk/>
          <pc:sldMk cId="3513563052" sldId="5210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3"/>
        <pc:sldMkLst>
          <pc:docMk/>
          <pc:sldMk cId="3483476396" sldId="521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2"/>
        <pc:sldMkLst>
          <pc:docMk/>
          <pc:sldMk cId="3627167823" sldId="521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1"/>
        <pc:sldMkLst>
          <pc:docMk/>
          <pc:sldMk cId="2381071883" sldId="521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4:50.065" v="0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51:59.122" v="36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94C05145-2C08-720D-2EA0-79B7D04656AE}" dt="2024-12-19T07:51:59.122" v="36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6:30:33.057" v="2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94C05145-2C08-720D-2EA0-79B7D04656AE}" dt="2024-12-19T06:30:33.057" v="2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4:23.941" v="308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94C05145-2C08-720D-2EA0-79B7D04656AE}" dt="2024-12-19T07:14:23.941" v="308" actId="20577"/>
          <ac:spMkLst>
            <pc:docMk/>
            <pc:sldMk cId="2434889977" sldId="5221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3:05.293" v="271"/>
          <ac:spMkLst>
            <pc:docMk/>
            <pc:sldMk cId="2434889977" sldId="5221"/>
            <ac:spMk id="14" creationId="{8057C687-CC69-14B7-B3AA-9E16B9D5979C}"/>
          </ac:spMkLst>
        </pc:sp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7:45.161" v="505" actId="1076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94C05145-2C08-720D-2EA0-79B7D04656AE}" dt="2024-12-19T08:17:02.848" v="504" actId="1076"/>
          <ac:spMkLst>
            <pc:docMk/>
            <pc:sldMk cId="1876986401" sldId="5222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6:33.347" v="272"/>
          <ac:spMkLst>
            <pc:docMk/>
            <pc:sldMk cId="1876986401" sldId="5222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7:45.161" v="505" actId="1076"/>
          <ac:picMkLst>
            <pc:docMk/>
            <pc:sldMk cId="1876986401" sldId="5222"/>
            <ac:picMk id="2" creationId="{E9456CE2-3BEB-B56E-9B0E-98ACCAADF68C}"/>
          </ac:picMkLst>
        </pc:pic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3:08.785" v="491" actId="1076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94C05145-2C08-720D-2EA0-79B7D04656AE}" dt="2024-12-19T08:13:03.207" v="490" actId="1076"/>
          <ac:spMkLst>
            <pc:docMk/>
            <pc:sldMk cId="752788615" sldId="5223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2:44.886" v="269"/>
          <ac:spMkLst>
            <pc:docMk/>
            <pc:sldMk cId="752788615" sldId="5223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3:08.785" v="491" actId="1076"/>
          <ac:picMkLst>
            <pc:docMk/>
            <pc:sldMk cId="752788615" sldId="5223"/>
            <ac:picMk id="2" creationId="{46CAA2D3-2454-B3E6-211C-9890887C9F62}"/>
          </ac:picMkLst>
        </pc:pic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14.135" v="267"/>
        <pc:sldMkLst>
          <pc:docMk/>
          <pc:sldMk cId="742769895" sldId="5224"/>
        </pc:sldMkLst>
        <pc:spChg chg="mod">
          <ac:chgData name="Guest User" userId="S::urn:spo:anon#e37791a15502471817bcf26abd89da455e7a6b14818ed9863e20d4a22e30c4ab::" providerId="AD" clId="Web-{94C05145-2C08-720D-2EA0-79B7D04656AE}" dt="2024-12-19T06:48:43.437" v="141" actId="20577"/>
          <ac:spMkLst>
            <pc:docMk/>
            <pc:sldMk cId="742769895" sldId="522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6:52:20.350" v="231" actId="14100"/>
          <ac:spMkLst>
            <pc:docMk/>
            <pc:sldMk cId="742769895" sldId="5224"/>
            <ac:spMk id="7" creationId="{25BD5007-5FC8-953D-9535-602D77845830}"/>
          </ac:spMkLst>
        </pc:sp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03.401" v="266"/>
        <pc:sldMkLst>
          <pc:docMk/>
          <pc:sldMk cId="1859739743" sldId="5225"/>
        </pc:sldMkLst>
        <pc:spChg chg="mod">
          <ac:chgData name="Guest User" userId="S::urn:spo:anon#e37791a15502471817bcf26abd89da455e7a6b14818ed9863e20d4a22e30c4ab::" providerId="AD" clId="Web-{94C05145-2C08-720D-2EA0-79B7D04656AE}" dt="2024-12-19T06:59:07.207" v="251" actId="20577"/>
          <ac:spMkLst>
            <pc:docMk/>
            <pc:sldMk cId="1859739743" sldId="5225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7:00:40.757" v="265" actId="20577"/>
          <ac:spMkLst>
            <pc:docMk/>
            <pc:sldMk cId="1859739743" sldId="5225"/>
            <ac:spMk id="7" creationId="{25BD5007-5FC8-953D-9535-602D77845830}"/>
          </ac:spMkLst>
        </pc:spChg>
      </pc:sldChg>
    </pc:docChg>
  </pc:docChgLst>
  <pc:docChgLst>
    <pc:chgData name="RIG Teacher" userId="S::rigteacher@rigacademy.com::c95d1fb4-b7bf-4dd2-ae8a-aa53c3dc6588" providerId="AD" clId="Web-{9157945A-F665-5FE6-24DB-32E0929A2F48}"/>
    <pc:docChg chg="modSld">
      <pc:chgData name="RIG Teacher" userId="S::rigteacher@rigacademy.com::c95d1fb4-b7bf-4dd2-ae8a-aa53c3dc6588" providerId="AD" clId="Web-{9157945A-F665-5FE6-24DB-32E0929A2F48}" dt="2024-12-20T03:06:47.405" v="82" actId="20577"/>
      <pc:docMkLst>
        <pc:docMk/>
      </pc:docMkLst>
      <pc:sldChg chg="modSp">
        <pc:chgData name="RIG Teacher" userId="S::rigteacher@rigacademy.com::c95d1fb4-b7bf-4dd2-ae8a-aa53c3dc6588" providerId="AD" clId="Web-{9157945A-F665-5FE6-24DB-32E0929A2F48}" dt="2024-12-20T03:06:47.405" v="82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9157945A-F665-5FE6-24DB-32E0929A2F48}" dt="2024-12-20T03:06:47.405" v="82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RIG Teacher" userId="S::rigteacher@rigacademy.com::c95d1fb4-b7bf-4dd2-ae8a-aa53c3dc6588" providerId="AD" clId="Web-{9157945A-F665-5FE6-24DB-32E0929A2F48}" dt="2024-12-20T03:06:26.405" v="80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">
        <pc:chgData name="RIG Teacher" userId="S::rigteacher@rigacademy.com::c95d1fb4-b7bf-4dd2-ae8a-aa53c3dc6588" providerId="AD" clId="Web-{9157945A-F665-5FE6-24DB-32E0929A2F48}" dt="2024-12-20T02:16:06.165" v="19" actId="20577"/>
        <pc:sldMkLst>
          <pc:docMk/>
          <pc:sldMk cId="4181747352" sldId="5215"/>
        </pc:sldMkLst>
        <pc:spChg chg="mod">
          <ac:chgData name="RIG Teacher" userId="S::rigteacher@rigacademy.com::c95d1fb4-b7bf-4dd2-ae8a-aa53c3dc6588" providerId="AD" clId="Web-{9157945A-F665-5FE6-24DB-32E0929A2F48}" dt="2024-12-20T02:16:06.165" v="19" actId="20577"/>
          <ac:spMkLst>
            <pc:docMk/>
            <pc:sldMk cId="4181747352" sldId="5215"/>
            <ac:spMk id="7" creationId="{5AD081E3-12ED-40D4-A4FA-DCD52041EADC}"/>
          </ac:spMkLst>
        </pc:spChg>
      </pc:sldChg>
    </pc:docChg>
  </pc:docChgLst>
  <pc:docChgLst>
    <pc:chgData name="RIG Teacher" userId="S::rigteacher@rigacademy.com::c95d1fb4-b7bf-4dd2-ae8a-aa53c3dc6588" providerId="AD" clId="Web-{8D21B0C7-4B5B-6B00-1B05-A65BA4A5838E}"/>
    <pc:docChg chg="modSld">
      <pc:chgData name="RIG Teacher" userId="S::rigteacher@rigacademy.com::c95d1fb4-b7bf-4dd2-ae8a-aa53c3dc6588" providerId="AD" clId="Web-{8D21B0C7-4B5B-6B00-1B05-A65BA4A5838E}" dt="2024-12-20T04:49:07.750" v="124" actId="20577"/>
      <pc:docMkLst>
        <pc:docMk/>
      </pc:docMkLst>
      <pc:sldChg chg="modSp">
        <pc:chgData name="RIG Teacher" userId="S::rigteacher@rigacademy.com::c95d1fb4-b7bf-4dd2-ae8a-aa53c3dc6588" providerId="AD" clId="Web-{8D21B0C7-4B5B-6B00-1B05-A65BA4A5838E}" dt="2024-12-20T04:49:07.750" v="124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8D21B0C7-4B5B-6B00-1B05-A65BA4A5838E}" dt="2024-12-20T04:49:07.750" v="124" actId="20577"/>
          <ac:spMkLst>
            <pc:docMk/>
            <pc:sldMk cId="3094411226" sldId="5196"/>
            <ac:spMk id="7" creationId="{25BD5007-5FC8-953D-9535-602D77845830}"/>
          </ac:spMkLst>
        </pc:spChg>
      </pc:sldChg>
    </pc:docChg>
  </pc:docChgLst>
  <pc:docChgLst>
    <pc:chgData name="Mi Mi Nge" userId="S::miminge@rigacademy.com::7847c41f-fd85-428c-a604-6d4786d7ecf2" providerId="AD" clId="Web-{A279914A-A843-3425-18C5-11128F829201}"/>
    <pc:docChg chg="modSld">
      <pc:chgData name="Mi Mi Nge" userId="S::miminge@rigacademy.com::7847c41f-fd85-428c-a604-6d4786d7ecf2" providerId="AD" clId="Web-{A279914A-A843-3425-18C5-11128F829201}" dt="2024-12-20T03:50:12.212" v="0" actId="1076"/>
      <pc:docMkLst>
        <pc:docMk/>
      </pc:docMkLst>
      <pc:sldChg chg="modSp">
        <pc:chgData name="Mi Mi Nge" userId="S::miminge@rigacademy.com::7847c41f-fd85-428c-a604-6d4786d7ecf2" providerId="AD" clId="Web-{A279914A-A843-3425-18C5-11128F829201}" dt="2024-12-20T03:50:12.212" v="0" actId="1076"/>
        <pc:sldMkLst>
          <pc:docMk/>
          <pc:sldMk cId="2872850792" sldId="5191"/>
        </pc:sldMkLst>
        <pc:spChg chg="mod">
          <ac:chgData name="Mi Mi Nge" userId="S::miminge@rigacademy.com::7847c41f-fd85-428c-a604-6d4786d7ecf2" providerId="AD" clId="Web-{A279914A-A843-3425-18C5-11128F829201}" dt="2024-12-20T03:50:12.212" v="0" actId="1076"/>
          <ac:spMkLst>
            <pc:docMk/>
            <pc:sldMk cId="2872850792" sldId="5191"/>
            <ac:spMk id="7" creationId="{25BD5007-5FC8-953D-9535-602D77845830}"/>
          </ac:spMkLst>
        </pc:spChg>
      </pc:sldChg>
    </pc:docChg>
  </pc:docChgLst>
  <pc:docChgLst>
    <pc:chgData name="Guest User" userId="S::urn:spo:anon#e37791a15502471817bcf26abd89da455e7a6b14818ed9863e20d4a22e30c4ab::" providerId="AD" clId="Web-{F71D0762-5B0D-65C5-DD3F-72D1240C332F}"/>
    <pc:docChg chg="addSld modSld sldOrd">
      <pc:chgData name="Guest User" userId="S::urn:spo:anon#e37791a15502471817bcf26abd89da455e7a6b14818ed9863e20d4a22e30c4ab::" providerId="AD" clId="Web-{F71D0762-5B0D-65C5-DD3F-72D1240C332F}" dt="2024-12-19T05:20:29.946" v="1987" actId="20577"/>
      <pc:docMkLst>
        <pc:docMk/>
      </pc:docMkLst>
      <pc:sldChg chg="modSp">
        <pc:chgData name="Guest User" userId="S::urn:spo:anon#e37791a15502471817bcf26abd89da455e7a6b14818ed9863e20d4a22e30c4ab::" providerId="AD" clId="Web-{F71D0762-5B0D-65C5-DD3F-72D1240C332F}" dt="2024-12-19T04:00:45.284" v="720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F71D0762-5B0D-65C5-DD3F-72D1240C332F}" dt="2024-12-19T04:00:45.284" v="720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2:40:48.480" v="2" actId="20577"/>
        <pc:sldMkLst>
          <pc:docMk/>
          <pc:sldMk cId="80227550" sldId="4999"/>
        </pc:sldMkLst>
        <pc:spChg chg="mod">
          <ac:chgData name="Guest User" userId="S::urn:spo:anon#e37791a15502471817bcf26abd89da455e7a6b14818ed9863e20d4a22e30c4ab::" providerId="AD" clId="Web-{F71D0762-5B0D-65C5-DD3F-72D1240C332F}" dt="2024-12-19T02:40:48.480" v="2" actId="20577"/>
          <ac:spMkLst>
            <pc:docMk/>
            <pc:sldMk cId="80227550" sldId="4999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4:09:18.270" v="831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F71D0762-5B0D-65C5-DD3F-72D1240C332F}" dt="2024-12-19T03:58:48.408" v="693" actId="20577"/>
          <ac:spMkLst>
            <pc:docMk/>
            <pc:sldMk cId="581464458" sldId="5183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09:18.270" v="831" actId="20577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5:02:46.816" v="1848" actId="20577"/>
        <pc:sldMkLst>
          <pc:docMk/>
          <pc:sldMk cId="3911580567" sldId="5184"/>
        </pc:sldMkLst>
        <pc:spChg chg="mod">
          <ac:chgData name="Guest User" userId="S::urn:spo:anon#e37791a15502471817bcf26abd89da455e7a6b14818ed9863e20d4a22e30c4ab::" providerId="AD" clId="Web-{F71D0762-5B0D-65C5-DD3F-72D1240C332F}" dt="2024-12-19T04:01:48.675" v="725" actId="20577"/>
          <ac:spMkLst>
            <pc:docMk/>
            <pc:sldMk cId="3911580567" sldId="518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2:46.816" v="1848" actId="20577"/>
          <ac:spMkLst>
            <pc:docMk/>
            <pc:sldMk cId="3911580567" sldId="5184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28.801" v="1849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F71D0762-5B0D-65C5-DD3F-72D1240C332F}" dt="2024-12-19T05:00:17.863" v="1841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2:58.038" v="1871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F71D0762-5B0D-65C5-DD3F-72D1240C332F}" dt="2024-12-19T03:34:08.526" v="431" actId="20577"/>
          <ac:spMkLst>
            <pc:docMk/>
            <pc:sldMk cId="3295744750" sldId="5192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12:58.038" v="1871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5:33.507" v="1880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F71D0762-5B0D-65C5-DD3F-72D1240C332F}" dt="2024-12-19T03:41:58.606" v="447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1:30.222" v="184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47.661" v="1850"/>
        <pc:sldMkLst>
          <pc:docMk/>
          <pc:sldMk cId="1132501189" sldId="5199"/>
        </pc:sldMkLst>
        <pc:spChg chg="mod">
          <ac:chgData name="Guest User" userId="S::urn:spo:anon#e37791a15502471817bcf26abd89da455e7a6b14818ed9863e20d4a22e30c4ab::" providerId="AD" clId="Web-{F71D0762-5B0D-65C5-DD3F-72D1240C332F}" dt="2024-12-19T04:55:21.814" v="1833" actId="20577"/>
          <ac:spMkLst>
            <pc:docMk/>
            <pc:sldMk cId="1132501189" sldId="5199"/>
            <ac:spMk id="8" creationId="{5718B4C9-A799-0C75-7C8E-138E8C36E229}"/>
          </ac:spMkLst>
        </pc:spChg>
      </pc:sldChg>
      <pc:sldChg chg="ord">
        <pc:chgData name="Guest User" userId="S::urn:spo:anon#e37791a15502471817bcf26abd89da455e7a6b14818ed9863e20d4a22e30c4ab::" providerId="AD" clId="Web-{F71D0762-5B0D-65C5-DD3F-72D1240C332F}" dt="2024-12-19T05:12:20.522" v="1852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F71D0762-5B0D-65C5-DD3F-72D1240C332F}" dt="2024-12-19T04:42:08.279" v="1658" actId="20577"/>
        <pc:sldMkLst>
          <pc:docMk/>
          <pc:sldMk cId="4181747352" sldId="5215"/>
        </pc:sldMkLst>
        <pc:spChg chg="mod">
          <ac:chgData name="Guest User" userId="S::urn:spo:anon#e37791a15502471817bcf26abd89da455e7a6b14818ed9863e20d4a22e30c4ab::" providerId="AD" clId="Web-{F71D0762-5B0D-65C5-DD3F-72D1240C332F}" dt="2024-12-19T04:42:08.279" v="1658" actId="20577"/>
          <ac:spMkLst>
            <pc:docMk/>
            <pc:sldMk cId="4181747352" sldId="5215"/>
            <ac:spMk id="7" creationId="{5AD081E3-12ED-40D4-A4FA-DCD52041EAD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20:29.946" v="198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F71D0762-5B0D-65C5-DD3F-72D1240C332F}" dt="2024-12-19T03:50:46.203" v="553" actId="20577"/>
          <ac:spMkLst>
            <pc:docMk/>
            <pc:sldMk cId="1547742500" sldId="521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20:29.946" v="198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26:20.385" v="1218" actId="20577"/>
        <pc:sldMkLst>
          <pc:docMk/>
          <pc:sldMk cId="707009080" sldId="5217"/>
        </pc:sldMkLst>
        <pc:spChg chg="mod">
          <ac:chgData name="Guest User" userId="S::urn:spo:anon#e37791a15502471817bcf26abd89da455e7a6b14818ed9863e20d4a22e30c4ab::" providerId="AD" clId="Web-{F71D0762-5B0D-65C5-DD3F-72D1240C332F}" dt="2024-12-19T04:18:20.804" v="986" actId="20577"/>
          <ac:spMkLst>
            <pc:docMk/>
            <pc:sldMk cId="707009080" sldId="5217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26:20.385" v="1218" actId="20577"/>
          <ac:spMkLst>
            <pc:docMk/>
            <pc:sldMk cId="707009080" sldId="5217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3:15.340" v="1462" actId="20577"/>
        <pc:sldMkLst>
          <pc:docMk/>
          <pc:sldMk cId="1035542778" sldId="5218"/>
        </pc:sldMkLst>
        <pc:spChg chg="mod">
          <ac:chgData name="Guest User" userId="S::urn:spo:anon#e37791a15502471817bcf26abd89da455e7a6b14818ed9863e20d4a22e30c4ab::" providerId="AD" clId="Web-{F71D0762-5B0D-65C5-DD3F-72D1240C332F}" dt="2024-12-19T04:27:58.947" v="1224" actId="20577"/>
          <ac:spMkLst>
            <pc:docMk/>
            <pc:sldMk cId="1035542778" sldId="5218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3:15.340" v="1462" actId="20577"/>
          <ac:spMkLst>
            <pc:docMk/>
            <pc:sldMk cId="1035542778" sldId="5218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9:54.951" v="1638" actId="20577"/>
        <pc:sldMkLst>
          <pc:docMk/>
          <pc:sldMk cId="2257889626" sldId="5219"/>
        </pc:sldMkLst>
        <pc:spChg chg="mod">
          <ac:chgData name="Guest User" userId="S::urn:spo:anon#e37791a15502471817bcf26abd89da455e7a6b14818ed9863e20d4a22e30c4ab::" providerId="AD" clId="Web-{F71D0762-5B0D-65C5-DD3F-72D1240C332F}" dt="2024-12-19T04:34:08.027" v="1477" actId="20577"/>
          <ac:spMkLst>
            <pc:docMk/>
            <pc:sldMk cId="2257889626" sldId="5219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9:54.951" v="1638" actId="20577"/>
          <ac:spMkLst>
            <pc:docMk/>
            <pc:sldMk cId="2257889626" sldId="5219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44:16.546" v="173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F71D0762-5B0D-65C5-DD3F-72D1240C332F}" dt="2024-12-19T04:42:43.936" v="1666" actId="20577"/>
          <ac:spMkLst>
            <pc:docMk/>
            <pc:sldMk cId="4293654729" sldId="5220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4:16.546" v="173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4:49:06.516" v="1820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F71D0762-5B0D-65C5-DD3F-72D1240C332F}" dt="2024-12-19T04:47:43.187" v="1797" actId="20577"/>
          <ac:spMkLst>
            <pc:docMk/>
            <pc:sldMk cId="2434889977" sldId="5221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9:06.516" v="1820" actId="20577"/>
          <ac:spMkLst>
            <pc:docMk/>
            <pc:sldMk cId="2434889977" sldId="5221"/>
            <ac:spMk id="14" creationId="{8057C687-CC69-14B7-B3AA-9E16B9D5979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6:07.601" v="1912" actId="20577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F71D0762-5B0D-65C5-DD3F-72D1240C332F}" dt="2024-12-19T05:16:07.601" v="1912" actId="20577"/>
          <ac:spMkLst>
            <pc:docMk/>
            <pc:sldMk cId="1876986401" sldId="5222"/>
            <ac:spMk id="7" creationId="{F2736B8E-E7F5-0320-3D7C-8903347F99C5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9:05.024" v="1978" actId="20577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F71D0762-5B0D-65C5-DD3F-72D1240C332F}" dt="2024-12-19T05:19:05.024" v="1978" actId="20577"/>
          <ac:spMkLst>
            <pc:docMk/>
            <pc:sldMk cId="752788615" sldId="5223"/>
            <ac:spMk id="7" creationId="{F2736B8E-E7F5-0320-3D7C-8903347F99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7C38-66FF-0F48-89D3-6A62474BA3D7}" type="datetimeFigureOut">
              <a:rPr lang="x-none" smtClean="0"/>
              <a:t>22-Feb-25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C52E-CB9E-634A-9E0A-865275A8C3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84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8E9-B8BB-43E8-8EBF-E492819AF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4ED-4508-0F34-BFC4-0C2161C82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5C1A-F210-A239-82E3-053D405C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CFE-9CFB-0817-AF62-4B72902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ADD-08E0-4EE5-E616-2F467FE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0EE8-7F6E-8122-537F-EBC88F0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13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2F8-C0B1-A912-44F9-4796F14B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BEAC-9692-EBD6-2B67-52679DC3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33E1-61EE-BE6E-5331-1776B8E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C4DF-3352-D821-52DA-2F1C1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695B-0AF5-6CEF-A599-48A1855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8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13E6C-B78E-717D-D0EE-29E04A4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346B-FA07-DEE7-F33E-7D727DBD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E0D-B878-CD6D-A920-7ED5B52D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161-62BF-129F-D8F4-B6D5C04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F4-8599-52F9-288E-1B4CB47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95644-5228-41DD-98F0-AA7395A912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6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3930650" y="0"/>
            <a:ext cx="8261350" cy="6858000"/>
          </a:xfrm>
          <a:custGeom>
            <a:avLst/>
            <a:gdLst>
              <a:gd name="connsiteX0" fmla="*/ 2910467 w 12359204"/>
              <a:gd name="connsiteY0" fmla="*/ 5373231 h 10288587"/>
              <a:gd name="connsiteX1" fmla="*/ 5824254 w 12359204"/>
              <a:gd name="connsiteY1" fmla="*/ 10288587 h 10288587"/>
              <a:gd name="connsiteX2" fmla="*/ 0 w 12359204"/>
              <a:gd name="connsiteY2" fmla="*/ 10288587 h 10288587"/>
              <a:gd name="connsiteX3" fmla="*/ 9555280 w 12359204"/>
              <a:gd name="connsiteY3" fmla="*/ 5268661 h 10288587"/>
              <a:gd name="connsiteX4" fmla="*/ 12359204 w 12359204"/>
              <a:gd name="connsiteY4" fmla="*/ 5268661 h 10288587"/>
              <a:gd name="connsiteX5" fmla="*/ 12359204 w 12359204"/>
              <a:gd name="connsiteY5" fmla="*/ 10005937 h 10288587"/>
              <a:gd name="connsiteX6" fmla="*/ 9297499 w 12359204"/>
              <a:gd name="connsiteY6" fmla="*/ 5268661 h 10288587"/>
              <a:gd name="connsiteX7" fmla="*/ 12268756 w 12359204"/>
              <a:gd name="connsiteY7" fmla="*/ 10288587 h 10288587"/>
              <a:gd name="connsiteX8" fmla="*/ 6321724 w 12359204"/>
              <a:gd name="connsiteY8" fmla="*/ 10288587 h 10288587"/>
              <a:gd name="connsiteX9" fmla="*/ 3099470 w 12359204"/>
              <a:gd name="connsiteY9" fmla="*/ 5268661 h 10288587"/>
              <a:gd name="connsiteX10" fmla="*/ 9046500 w 12359204"/>
              <a:gd name="connsiteY10" fmla="*/ 5268661 h 10288587"/>
              <a:gd name="connsiteX11" fmla="*/ 6071855 w 12359204"/>
              <a:gd name="connsiteY11" fmla="*/ 10288587 h 10288587"/>
              <a:gd name="connsiteX12" fmla="*/ 12359204 w 12359204"/>
              <a:gd name="connsiteY12" fmla="*/ 282649 h 10288587"/>
              <a:gd name="connsiteX13" fmla="*/ 12359204 w 12359204"/>
              <a:gd name="connsiteY13" fmla="*/ 5019925 h 10288587"/>
              <a:gd name="connsiteX14" fmla="*/ 9555280 w 12359204"/>
              <a:gd name="connsiteY14" fmla="*/ 5019925 h 10288587"/>
              <a:gd name="connsiteX15" fmla="*/ 6071855 w 12359204"/>
              <a:gd name="connsiteY15" fmla="*/ 0 h 10288587"/>
              <a:gd name="connsiteX16" fmla="*/ 9046500 w 12359204"/>
              <a:gd name="connsiteY16" fmla="*/ 5019925 h 10288587"/>
              <a:gd name="connsiteX17" fmla="*/ 3099470 w 12359204"/>
              <a:gd name="connsiteY17" fmla="*/ 5019925 h 10288587"/>
              <a:gd name="connsiteX18" fmla="*/ 6321724 w 12359204"/>
              <a:gd name="connsiteY18" fmla="*/ 0 h 10288587"/>
              <a:gd name="connsiteX19" fmla="*/ 12268756 w 12359204"/>
              <a:gd name="connsiteY19" fmla="*/ 0 h 10288587"/>
              <a:gd name="connsiteX20" fmla="*/ 9297499 w 12359204"/>
              <a:gd name="connsiteY20" fmla="*/ 5019925 h 1028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359204" h="10288587">
                <a:moveTo>
                  <a:pt x="2910467" y="5373231"/>
                </a:moveTo>
                <a:lnTo>
                  <a:pt x="5824254" y="10288587"/>
                </a:lnTo>
                <a:lnTo>
                  <a:pt x="0" y="10288587"/>
                </a:lnTo>
                <a:close/>
                <a:moveTo>
                  <a:pt x="9555280" y="5268661"/>
                </a:moveTo>
                <a:lnTo>
                  <a:pt x="12359204" y="5268661"/>
                </a:lnTo>
                <a:lnTo>
                  <a:pt x="12359204" y="10005937"/>
                </a:lnTo>
                <a:close/>
                <a:moveTo>
                  <a:pt x="9297499" y="5268661"/>
                </a:moveTo>
                <a:lnTo>
                  <a:pt x="12268756" y="10288587"/>
                </a:lnTo>
                <a:lnTo>
                  <a:pt x="6321724" y="10288587"/>
                </a:lnTo>
                <a:close/>
                <a:moveTo>
                  <a:pt x="3099470" y="5268661"/>
                </a:moveTo>
                <a:lnTo>
                  <a:pt x="9046500" y="5268661"/>
                </a:lnTo>
                <a:lnTo>
                  <a:pt x="6071855" y="10288587"/>
                </a:lnTo>
                <a:close/>
                <a:moveTo>
                  <a:pt x="12359204" y="282649"/>
                </a:moveTo>
                <a:lnTo>
                  <a:pt x="12359204" y="5019925"/>
                </a:lnTo>
                <a:lnTo>
                  <a:pt x="9555280" y="5019925"/>
                </a:lnTo>
                <a:close/>
                <a:moveTo>
                  <a:pt x="6071855" y="0"/>
                </a:moveTo>
                <a:lnTo>
                  <a:pt x="9046500" y="5019925"/>
                </a:lnTo>
                <a:lnTo>
                  <a:pt x="3099470" y="5019925"/>
                </a:lnTo>
                <a:close/>
                <a:moveTo>
                  <a:pt x="6321724" y="0"/>
                </a:moveTo>
                <a:lnTo>
                  <a:pt x="12268756" y="0"/>
                </a:lnTo>
                <a:lnTo>
                  <a:pt x="9297499" y="501992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79620" y="766798"/>
            <a:ext cx="4985877" cy="5324405"/>
          </a:xfrm>
          <a:custGeom>
            <a:avLst/>
            <a:gdLst>
              <a:gd name="T0" fmla="*/ 2112 w 3822"/>
              <a:gd name="T1" fmla="*/ 1271 h 4077"/>
              <a:gd name="T2" fmla="*/ 3822 w 3822"/>
              <a:gd name="T3" fmla="*/ 2972 h 4077"/>
              <a:gd name="T4" fmla="*/ 3822 w 3822"/>
              <a:gd name="T5" fmla="*/ 1781 h 4077"/>
              <a:gd name="T6" fmla="*/ 2112 w 3822"/>
              <a:gd name="T7" fmla="*/ 78 h 4077"/>
              <a:gd name="T8" fmla="*/ 2112 w 3822"/>
              <a:gd name="T9" fmla="*/ 1271 h 4077"/>
              <a:gd name="T10" fmla="*/ 772 w 3822"/>
              <a:gd name="T11" fmla="*/ 1918 h 4077"/>
              <a:gd name="T12" fmla="*/ 2941 w 3822"/>
              <a:gd name="T13" fmla="*/ 4077 h 4077"/>
              <a:gd name="T14" fmla="*/ 2941 w 3822"/>
              <a:gd name="T15" fmla="*/ 2160 h 4077"/>
              <a:gd name="T16" fmla="*/ 772 w 3822"/>
              <a:gd name="T17" fmla="*/ 0 h 4077"/>
              <a:gd name="T18" fmla="*/ 772 w 3822"/>
              <a:gd name="T19" fmla="*/ 1918 h 4077"/>
              <a:gd name="T20" fmla="*/ 0 w 3822"/>
              <a:gd name="T21" fmla="*/ 2405 h 4077"/>
              <a:gd name="T22" fmla="*/ 1620 w 3822"/>
              <a:gd name="T23" fmla="*/ 4018 h 4077"/>
              <a:gd name="T24" fmla="*/ 1620 w 3822"/>
              <a:gd name="T25" fmla="*/ 2825 h 4077"/>
              <a:gd name="T26" fmla="*/ 0 w 3822"/>
              <a:gd name="T27" fmla="*/ 1213 h 4077"/>
              <a:gd name="T28" fmla="*/ 0 w 3822"/>
              <a:gd name="T29" fmla="*/ 2405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2" h="4077">
                <a:moveTo>
                  <a:pt x="2112" y="1271"/>
                </a:moveTo>
                <a:lnTo>
                  <a:pt x="3822" y="2972"/>
                </a:lnTo>
                <a:lnTo>
                  <a:pt x="3822" y="1781"/>
                </a:lnTo>
                <a:lnTo>
                  <a:pt x="2112" y="78"/>
                </a:lnTo>
                <a:lnTo>
                  <a:pt x="2112" y="1271"/>
                </a:lnTo>
                <a:close/>
                <a:moveTo>
                  <a:pt x="772" y="1918"/>
                </a:moveTo>
                <a:lnTo>
                  <a:pt x="2941" y="4077"/>
                </a:lnTo>
                <a:lnTo>
                  <a:pt x="2941" y="2160"/>
                </a:lnTo>
                <a:lnTo>
                  <a:pt x="772" y="0"/>
                </a:lnTo>
                <a:lnTo>
                  <a:pt x="772" y="1918"/>
                </a:lnTo>
                <a:close/>
                <a:moveTo>
                  <a:pt x="0" y="2405"/>
                </a:moveTo>
                <a:lnTo>
                  <a:pt x="1620" y="4018"/>
                </a:lnTo>
                <a:lnTo>
                  <a:pt x="1620" y="2825"/>
                </a:lnTo>
                <a:lnTo>
                  <a:pt x="0" y="1213"/>
                </a:lnTo>
                <a:lnTo>
                  <a:pt x="0" y="2405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5774030" y="783773"/>
            <a:ext cx="5253590" cy="5290457"/>
          </a:xfrm>
          <a:custGeom>
            <a:avLst/>
            <a:gdLst>
              <a:gd name="connsiteX0" fmla="*/ 3940192 w 7880385"/>
              <a:gd name="connsiteY0" fmla="*/ 2282867 h 7936911"/>
              <a:gd name="connsiteX1" fmla="*/ 2254604 w 7880385"/>
              <a:gd name="connsiteY1" fmla="*/ 3968455 h 7936911"/>
              <a:gd name="connsiteX2" fmla="*/ 3940192 w 7880385"/>
              <a:gd name="connsiteY2" fmla="*/ 5654043 h 7936911"/>
              <a:gd name="connsiteX3" fmla="*/ 5625780 w 7880385"/>
              <a:gd name="connsiteY3" fmla="*/ 3968455 h 7936911"/>
              <a:gd name="connsiteX4" fmla="*/ 3940192 w 7880385"/>
              <a:gd name="connsiteY4" fmla="*/ 2282867 h 7936911"/>
              <a:gd name="connsiteX5" fmla="*/ 3939062 w 7880385"/>
              <a:gd name="connsiteY5" fmla="*/ 0 h 7936911"/>
              <a:gd name="connsiteX6" fmla="*/ 4142456 w 7880385"/>
              <a:gd name="connsiteY6" fmla="*/ 4528 h 7936911"/>
              <a:gd name="connsiteX7" fmla="*/ 4343590 w 7880385"/>
              <a:gd name="connsiteY7" fmla="*/ 20374 h 7936911"/>
              <a:gd name="connsiteX8" fmla="*/ 4540204 w 7880385"/>
              <a:gd name="connsiteY8" fmla="*/ 45276 h 7936911"/>
              <a:gd name="connsiteX9" fmla="*/ 4734558 w 7880385"/>
              <a:gd name="connsiteY9" fmla="*/ 81497 h 7936911"/>
              <a:gd name="connsiteX10" fmla="*/ 4924394 w 7880385"/>
              <a:gd name="connsiteY10" fmla="*/ 126773 h 7936911"/>
              <a:gd name="connsiteX11" fmla="*/ 5111968 w 7880385"/>
              <a:gd name="connsiteY11" fmla="*/ 178841 h 7936911"/>
              <a:gd name="connsiteX12" fmla="*/ 5295022 w 7880385"/>
              <a:gd name="connsiteY12" fmla="*/ 239964 h 7936911"/>
              <a:gd name="connsiteX13" fmla="*/ 5473556 w 7880385"/>
              <a:gd name="connsiteY13" fmla="*/ 312406 h 7936911"/>
              <a:gd name="connsiteX14" fmla="*/ 5649832 w 7880385"/>
              <a:gd name="connsiteY14" fmla="*/ 391639 h 7936911"/>
              <a:gd name="connsiteX15" fmla="*/ 5819326 w 7880385"/>
              <a:gd name="connsiteY15" fmla="*/ 479927 h 7936911"/>
              <a:gd name="connsiteX16" fmla="*/ 5984302 w 7880385"/>
              <a:gd name="connsiteY16" fmla="*/ 575007 h 7936911"/>
              <a:gd name="connsiteX17" fmla="*/ 6142497 w 7880385"/>
              <a:gd name="connsiteY17" fmla="*/ 679143 h 7936911"/>
              <a:gd name="connsiteX18" fmla="*/ 6298432 w 7880385"/>
              <a:gd name="connsiteY18" fmla="*/ 787805 h 7936911"/>
              <a:gd name="connsiteX19" fmla="*/ 6447588 w 7880385"/>
              <a:gd name="connsiteY19" fmla="*/ 907787 h 7936911"/>
              <a:gd name="connsiteX20" fmla="*/ 6589964 w 7880385"/>
              <a:gd name="connsiteY20" fmla="*/ 1030033 h 7936911"/>
              <a:gd name="connsiteX21" fmla="*/ 6727820 w 7880385"/>
              <a:gd name="connsiteY21" fmla="*/ 1163598 h 7936911"/>
              <a:gd name="connsiteX22" fmla="*/ 6856636 w 7880385"/>
              <a:gd name="connsiteY22" fmla="*/ 1301690 h 7936911"/>
              <a:gd name="connsiteX23" fmla="*/ 6980932 w 7880385"/>
              <a:gd name="connsiteY23" fmla="*/ 1446574 h 7936911"/>
              <a:gd name="connsiteX24" fmla="*/ 7098448 w 7880385"/>
              <a:gd name="connsiteY24" fmla="*/ 1593721 h 7936911"/>
              <a:gd name="connsiteX25" fmla="*/ 7206925 w 7880385"/>
              <a:gd name="connsiteY25" fmla="*/ 1749924 h 7936911"/>
              <a:gd name="connsiteX26" fmla="*/ 7310882 w 7880385"/>
              <a:gd name="connsiteY26" fmla="*/ 1910654 h 7936911"/>
              <a:gd name="connsiteX27" fmla="*/ 7405799 w 7880385"/>
              <a:gd name="connsiteY27" fmla="*/ 2078176 h 7936911"/>
              <a:gd name="connsiteX28" fmla="*/ 7491676 w 7880385"/>
              <a:gd name="connsiteY28" fmla="*/ 2250226 h 7936911"/>
              <a:gd name="connsiteX29" fmla="*/ 7570774 w 7880385"/>
              <a:gd name="connsiteY29" fmla="*/ 2424539 h 7936911"/>
              <a:gd name="connsiteX30" fmla="*/ 7643092 w 7880385"/>
              <a:gd name="connsiteY30" fmla="*/ 2603379 h 7936911"/>
              <a:gd name="connsiteX31" fmla="*/ 7704110 w 7880385"/>
              <a:gd name="connsiteY31" fmla="*/ 2786748 h 7936911"/>
              <a:gd name="connsiteX32" fmla="*/ 7758348 w 7880385"/>
              <a:gd name="connsiteY32" fmla="*/ 2976908 h 7936911"/>
              <a:gd name="connsiteX33" fmla="*/ 7801288 w 7880385"/>
              <a:gd name="connsiteY33" fmla="*/ 3167068 h 7936911"/>
              <a:gd name="connsiteX34" fmla="*/ 7835186 w 7880385"/>
              <a:gd name="connsiteY34" fmla="*/ 3364019 h 7936911"/>
              <a:gd name="connsiteX35" fmla="*/ 7860046 w 7880385"/>
              <a:gd name="connsiteY35" fmla="*/ 3560970 h 7936911"/>
              <a:gd name="connsiteX36" fmla="*/ 7875865 w 7880385"/>
              <a:gd name="connsiteY36" fmla="*/ 3762449 h 7936911"/>
              <a:gd name="connsiteX37" fmla="*/ 7880385 w 7880385"/>
              <a:gd name="connsiteY37" fmla="*/ 3970719 h 7936911"/>
              <a:gd name="connsiteX38" fmla="*/ 7875865 w 7880385"/>
              <a:gd name="connsiteY38" fmla="*/ 4174462 h 7936911"/>
              <a:gd name="connsiteX39" fmla="*/ 7860046 w 7880385"/>
              <a:gd name="connsiteY39" fmla="*/ 4375941 h 7936911"/>
              <a:gd name="connsiteX40" fmla="*/ 7835186 w 7880385"/>
              <a:gd name="connsiteY40" fmla="*/ 4572892 h 7936911"/>
              <a:gd name="connsiteX41" fmla="*/ 7801288 w 7880385"/>
              <a:gd name="connsiteY41" fmla="*/ 4769844 h 7936911"/>
              <a:gd name="connsiteX42" fmla="*/ 7758348 w 7880385"/>
              <a:gd name="connsiteY42" fmla="*/ 4960004 h 7936911"/>
              <a:gd name="connsiteX43" fmla="*/ 7704110 w 7880385"/>
              <a:gd name="connsiteY43" fmla="*/ 5150164 h 7936911"/>
              <a:gd name="connsiteX44" fmla="*/ 7643092 w 7880385"/>
              <a:gd name="connsiteY44" fmla="*/ 5333532 h 7936911"/>
              <a:gd name="connsiteX45" fmla="*/ 7570774 w 7880385"/>
              <a:gd name="connsiteY45" fmla="*/ 5512373 h 7936911"/>
              <a:gd name="connsiteX46" fmla="*/ 7491676 w 7880385"/>
              <a:gd name="connsiteY46" fmla="*/ 5686686 h 7936911"/>
              <a:gd name="connsiteX47" fmla="*/ 7405799 w 7880385"/>
              <a:gd name="connsiteY47" fmla="*/ 5858735 h 7936911"/>
              <a:gd name="connsiteX48" fmla="*/ 7310882 w 7880385"/>
              <a:gd name="connsiteY48" fmla="*/ 6026257 h 7936911"/>
              <a:gd name="connsiteX49" fmla="*/ 7206925 w 7880385"/>
              <a:gd name="connsiteY49" fmla="*/ 6186988 h 7936911"/>
              <a:gd name="connsiteX50" fmla="*/ 7098448 w 7880385"/>
              <a:gd name="connsiteY50" fmla="*/ 6343190 h 7936911"/>
              <a:gd name="connsiteX51" fmla="*/ 6980932 w 7880385"/>
              <a:gd name="connsiteY51" fmla="*/ 6490338 h 7936911"/>
              <a:gd name="connsiteX52" fmla="*/ 6856636 w 7880385"/>
              <a:gd name="connsiteY52" fmla="*/ 6635222 h 7936911"/>
              <a:gd name="connsiteX53" fmla="*/ 6727820 w 7880385"/>
              <a:gd name="connsiteY53" fmla="*/ 6773314 h 7936911"/>
              <a:gd name="connsiteX54" fmla="*/ 6589964 w 7880385"/>
              <a:gd name="connsiteY54" fmla="*/ 6906879 h 7936911"/>
              <a:gd name="connsiteX55" fmla="*/ 6447588 w 7880385"/>
              <a:gd name="connsiteY55" fmla="*/ 7029124 h 7936911"/>
              <a:gd name="connsiteX56" fmla="*/ 6298432 w 7880385"/>
              <a:gd name="connsiteY56" fmla="*/ 7149106 h 7936911"/>
              <a:gd name="connsiteX57" fmla="*/ 6142497 w 7880385"/>
              <a:gd name="connsiteY57" fmla="*/ 7257768 h 7936911"/>
              <a:gd name="connsiteX58" fmla="*/ 5984302 w 7880385"/>
              <a:gd name="connsiteY58" fmla="*/ 7361904 h 7936911"/>
              <a:gd name="connsiteX59" fmla="*/ 5819326 w 7880385"/>
              <a:gd name="connsiteY59" fmla="*/ 7456984 h 7936911"/>
              <a:gd name="connsiteX60" fmla="*/ 5649832 w 7880385"/>
              <a:gd name="connsiteY60" fmla="*/ 7545272 h 7936911"/>
              <a:gd name="connsiteX61" fmla="*/ 5473556 w 7880385"/>
              <a:gd name="connsiteY61" fmla="*/ 7624506 h 7936911"/>
              <a:gd name="connsiteX62" fmla="*/ 5295022 w 7880385"/>
              <a:gd name="connsiteY62" fmla="*/ 7696948 h 7936911"/>
              <a:gd name="connsiteX63" fmla="*/ 5111968 w 7880385"/>
              <a:gd name="connsiteY63" fmla="*/ 7758070 h 7936911"/>
              <a:gd name="connsiteX64" fmla="*/ 4924394 w 7880385"/>
              <a:gd name="connsiteY64" fmla="*/ 7810138 h 7936911"/>
              <a:gd name="connsiteX65" fmla="*/ 4734558 w 7880385"/>
              <a:gd name="connsiteY65" fmla="*/ 7855414 h 7936911"/>
              <a:gd name="connsiteX66" fmla="*/ 4540204 w 7880385"/>
              <a:gd name="connsiteY66" fmla="*/ 7891635 h 7936911"/>
              <a:gd name="connsiteX67" fmla="*/ 4343590 w 7880385"/>
              <a:gd name="connsiteY67" fmla="*/ 7916536 h 7936911"/>
              <a:gd name="connsiteX68" fmla="*/ 4142456 w 7880385"/>
              <a:gd name="connsiteY68" fmla="*/ 7932384 h 7936911"/>
              <a:gd name="connsiteX69" fmla="*/ 3939062 w 7880385"/>
              <a:gd name="connsiteY69" fmla="*/ 7936911 h 7936911"/>
              <a:gd name="connsiteX70" fmla="*/ 3737928 w 7880385"/>
              <a:gd name="connsiteY70" fmla="*/ 7932384 h 7936911"/>
              <a:gd name="connsiteX71" fmla="*/ 3536794 w 7880385"/>
              <a:gd name="connsiteY71" fmla="*/ 7916536 h 7936911"/>
              <a:gd name="connsiteX72" fmla="*/ 3340180 w 7880385"/>
              <a:gd name="connsiteY72" fmla="*/ 7891635 h 7936911"/>
              <a:gd name="connsiteX73" fmla="*/ 3145826 w 7880385"/>
              <a:gd name="connsiteY73" fmla="*/ 7855414 h 7936911"/>
              <a:gd name="connsiteX74" fmla="*/ 2953731 w 7880385"/>
              <a:gd name="connsiteY74" fmla="*/ 7810138 h 7936911"/>
              <a:gd name="connsiteX75" fmla="*/ 2768417 w 7880385"/>
              <a:gd name="connsiteY75" fmla="*/ 7758070 h 7936911"/>
              <a:gd name="connsiteX76" fmla="*/ 2583103 w 7880385"/>
              <a:gd name="connsiteY76" fmla="*/ 7696948 h 7936911"/>
              <a:gd name="connsiteX77" fmla="*/ 2406828 w 7880385"/>
              <a:gd name="connsiteY77" fmla="*/ 7624506 h 7936911"/>
              <a:gd name="connsiteX78" fmla="*/ 2230553 w 7880385"/>
              <a:gd name="connsiteY78" fmla="*/ 7545272 h 7936911"/>
              <a:gd name="connsiteX79" fmla="*/ 2061058 w 7880385"/>
              <a:gd name="connsiteY79" fmla="*/ 7456984 h 7936911"/>
              <a:gd name="connsiteX80" fmla="*/ 1896083 w 7880385"/>
              <a:gd name="connsiteY80" fmla="*/ 7361904 h 7936911"/>
              <a:gd name="connsiteX81" fmla="*/ 1737888 w 7880385"/>
              <a:gd name="connsiteY81" fmla="*/ 7257768 h 7936911"/>
              <a:gd name="connsiteX82" fmla="*/ 1581953 w 7880385"/>
              <a:gd name="connsiteY82" fmla="*/ 7149106 h 7936911"/>
              <a:gd name="connsiteX83" fmla="*/ 1432797 w 7880385"/>
              <a:gd name="connsiteY83" fmla="*/ 7029124 h 7936911"/>
              <a:gd name="connsiteX84" fmla="*/ 1288161 w 7880385"/>
              <a:gd name="connsiteY84" fmla="*/ 6906879 h 7936911"/>
              <a:gd name="connsiteX85" fmla="*/ 1152565 w 7880385"/>
              <a:gd name="connsiteY85" fmla="*/ 6773314 h 7936911"/>
              <a:gd name="connsiteX86" fmla="*/ 1023749 w 7880385"/>
              <a:gd name="connsiteY86" fmla="*/ 6635222 h 7936911"/>
              <a:gd name="connsiteX87" fmla="*/ 897193 w 7880385"/>
              <a:gd name="connsiteY87" fmla="*/ 6490338 h 7936911"/>
              <a:gd name="connsiteX88" fmla="*/ 781937 w 7880385"/>
              <a:gd name="connsiteY88" fmla="*/ 6343190 h 7936911"/>
              <a:gd name="connsiteX89" fmla="*/ 673460 w 7880385"/>
              <a:gd name="connsiteY89" fmla="*/ 6186988 h 7936911"/>
              <a:gd name="connsiteX90" fmla="*/ 569503 w 7880385"/>
              <a:gd name="connsiteY90" fmla="*/ 6026257 h 7936911"/>
              <a:gd name="connsiteX91" fmla="*/ 474586 w 7880385"/>
              <a:gd name="connsiteY91" fmla="*/ 5858735 h 7936911"/>
              <a:gd name="connsiteX92" fmla="*/ 388708 w 7880385"/>
              <a:gd name="connsiteY92" fmla="*/ 5686686 h 7936911"/>
              <a:gd name="connsiteX93" fmla="*/ 307351 w 7880385"/>
              <a:gd name="connsiteY93" fmla="*/ 5512373 h 7936911"/>
              <a:gd name="connsiteX94" fmla="*/ 237293 w 7880385"/>
              <a:gd name="connsiteY94" fmla="*/ 5333532 h 7936911"/>
              <a:gd name="connsiteX95" fmla="*/ 176275 w 7880385"/>
              <a:gd name="connsiteY95" fmla="*/ 5150164 h 7936911"/>
              <a:gd name="connsiteX96" fmla="*/ 122036 w 7880385"/>
              <a:gd name="connsiteY96" fmla="*/ 4960004 h 7936911"/>
              <a:gd name="connsiteX97" fmla="*/ 79098 w 7880385"/>
              <a:gd name="connsiteY97" fmla="*/ 4769844 h 7936911"/>
              <a:gd name="connsiteX98" fmla="*/ 45199 w 7880385"/>
              <a:gd name="connsiteY98" fmla="*/ 4572892 h 7936911"/>
              <a:gd name="connsiteX99" fmla="*/ 20339 w 7880385"/>
              <a:gd name="connsiteY99" fmla="*/ 4375941 h 7936911"/>
              <a:gd name="connsiteX100" fmla="*/ 4520 w 7880385"/>
              <a:gd name="connsiteY100" fmla="*/ 4174462 h 7936911"/>
              <a:gd name="connsiteX101" fmla="*/ 0 w 7880385"/>
              <a:gd name="connsiteY101" fmla="*/ 3970719 h 7936911"/>
              <a:gd name="connsiteX102" fmla="*/ 4520 w 7880385"/>
              <a:gd name="connsiteY102" fmla="*/ 3762449 h 7936911"/>
              <a:gd name="connsiteX103" fmla="*/ 20339 w 7880385"/>
              <a:gd name="connsiteY103" fmla="*/ 3560970 h 7936911"/>
              <a:gd name="connsiteX104" fmla="*/ 45199 w 7880385"/>
              <a:gd name="connsiteY104" fmla="*/ 3364019 h 7936911"/>
              <a:gd name="connsiteX105" fmla="*/ 79098 w 7880385"/>
              <a:gd name="connsiteY105" fmla="*/ 3167068 h 7936911"/>
              <a:gd name="connsiteX106" fmla="*/ 122036 w 7880385"/>
              <a:gd name="connsiteY106" fmla="*/ 2976908 h 7936911"/>
              <a:gd name="connsiteX107" fmla="*/ 176275 w 7880385"/>
              <a:gd name="connsiteY107" fmla="*/ 2786748 h 7936911"/>
              <a:gd name="connsiteX108" fmla="*/ 237293 w 7880385"/>
              <a:gd name="connsiteY108" fmla="*/ 2603379 h 7936911"/>
              <a:gd name="connsiteX109" fmla="*/ 307351 w 7880385"/>
              <a:gd name="connsiteY109" fmla="*/ 2424539 h 7936911"/>
              <a:gd name="connsiteX110" fmla="*/ 388708 w 7880385"/>
              <a:gd name="connsiteY110" fmla="*/ 2250226 h 7936911"/>
              <a:gd name="connsiteX111" fmla="*/ 474586 w 7880385"/>
              <a:gd name="connsiteY111" fmla="*/ 2078176 h 7936911"/>
              <a:gd name="connsiteX112" fmla="*/ 569503 w 7880385"/>
              <a:gd name="connsiteY112" fmla="*/ 1910654 h 7936911"/>
              <a:gd name="connsiteX113" fmla="*/ 673460 w 7880385"/>
              <a:gd name="connsiteY113" fmla="*/ 1749924 h 7936911"/>
              <a:gd name="connsiteX114" fmla="*/ 781937 w 7880385"/>
              <a:gd name="connsiteY114" fmla="*/ 1593721 h 7936911"/>
              <a:gd name="connsiteX115" fmla="*/ 897193 w 7880385"/>
              <a:gd name="connsiteY115" fmla="*/ 1446574 h 7936911"/>
              <a:gd name="connsiteX116" fmla="*/ 1023749 w 7880385"/>
              <a:gd name="connsiteY116" fmla="*/ 1301690 h 7936911"/>
              <a:gd name="connsiteX117" fmla="*/ 1152565 w 7880385"/>
              <a:gd name="connsiteY117" fmla="*/ 1163598 h 7936911"/>
              <a:gd name="connsiteX118" fmla="*/ 1288161 w 7880385"/>
              <a:gd name="connsiteY118" fmla="*/ 1030033 h 7936911"/>
              <a:gd name="connsiteX119" fmla="*/ 1432797 w 7880385"/>
              <a:gd name="connsiteY119" fmla="*/ 907787 h 7936911"/>
              <a:gd name="connsiteX120" fmla="*/ 1581953 w 7880385"/>
              <a:gd name="connsiteY120" fmla="*/ 787805 h 7936911"/>
              <a:gd name="connsiteX121" fmla="*/ 1737888 w 7880385"/>
              <a:gd name="connsiteY121" fmla="*/ 679143 h 7936911"/>
              <a:gd name="connsiteX122" fmla="*/ 1896083 w 7880385"/>
              <a:gd name="connsiteY122" fmla="*/ 575007 h 7936911"/>
              <a:gd name="connsiteX123" fmla="*/ 2061058 w 7880385"/>
              <a:gd name="connsiteY123" fmla="*/ 479927 h 7936911"/>
              <a:gd name="connsiteX124" fmla="*/ 2230553 w 7880385"/>
              <a:gd name="connsiteY124" fmla="*/ 391639 h 7936911"/>
              <a:gd name="connsiteX125" fmla="*/ 2406828 w 7880385"/>
              <a:gd name="connsiteY125" fmla="*/ 312406 h 7936911"/>
              <a:gd name="connsiteX126" fmla="*/ 2583103 w 7880385"/>
              <a:gd name="connsiteY126" fmla="*/ 239964 h 7936911"/>
              <a:gd name="connsiteX127" fmla="*/ 2768417 w 7880385"/>
              <a:gd name="connsiteY127" fmla="*/ 178841 h 7936911"/>
              <a:gd name="connsiteX128" fmla="*/ 2953731 w 7880385"/>
              <a:gd name="connsiteY128" fmla="*/ 126773 h 7936911"/>
              <a:gd name="connsiteX129" fmla="*/ 3145826 w 7880385"/>
              <a:gd name="connsiteY129" fmla="*/ 81497 h 7936911"/>
              <a:gd name="connsiteX130" fmla="*/ 3340180 w 7880385"/>
              <a:gd name="connsiteY130" fmla="*/ 45276 h 7936911"/>
              <a:gd name="connsiteX131" fmla="*/ 3536794 w 7880385"/>
              <a:gd name="connsiteY131" fmla="*/ 20374 h 7936911"/>
              <a:gd name="connsiteX132" fmla="*/ 3737928 w 7880385"/>
              <a:gd name="connsiteY132" fmla="*/ 4528 h 7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7880385" h="7936911">
                <a:moveTo>
                  <a:pt x="3940192" y="2282867"/>
                </a:moveTo>
                <a:cubicBezTo>
                  <a:pt x="3009267" y="2282867"/>
                  <a:pt x="2254604" y="3037530"/>
                  <a:pt x="2254604" y="3968455"/>
                </a:cubicBezTo>
                <a:cubicBezTo>
                  <a:pt x="2254604" y="4899380"/>
                  <a:pt x="3009267" y="5654043"/>
                  <a:pt x="3940192" y="5654043"/>
                </a:cubicBezTo>
                <a:cubicBezTo>
                  <a:pt x="4871117" y="5654043"/>
                  <a:pt x="5625780" y="4899380"/>
                  <a:pt x="5625780" y="3968455"/>
                </a:cubicBezTo>
                <a:cubicBezTo>
                  <a:pt x="5625780" y="3037530"/>
                  <a:pt x="4871117" y="2282867"/>
                  <a:pt x="3940192" y="2282867"/>
                </a:cubicBezTo>
                <a:close/>
                <a:moveTo>
                  <a:pt x="3939062" y="0"/>
                </a:moveTo>
                <a:lnTo>
                  <a:pt x="4142456" y="4528"/>
                </a:lnTo>
                <a:lnTo>
                  <a:pt x="4343590" y="20374"/>
                </a:lnTo>
                <a:lnTo>
                  <a:pt x="4540204" y="45276"/>
                </a:lnTo>
                <a:lnTo>
                  <a:pt x="4734558" y="81497"/>
                </a:lnTo>
                <a:lnTo>
                  <a:pt x="4924394" y="126773"/>
                </a:lnTo>
                <a:lnTo>
                  <a:pt x="5111968" y="178841"/>
                </a:lnTo>
                <a:lnTo>
                  <a:pt x="5295022" y="239964"/>
                </a:lnTo>
                <a:lnTo>
                  <a:pt x="5473556" y="312406"/>
                </a:lnTo>
                <a:lnTo>
                  <a:pt x="5649832" y="391639"/>
                </a:lnTo>
                <a:lnTo>
                  <a:pt x="5819326" y="479927"/>
                </a:lnTo>
                <a:lnTo>
                  <a:pt x="5984302" y="575007"/>
                </a:lnTo>
                <a:lnTo>
                  <a:pt x="6142497" y="679143"/>
                </a:lnTo>
                <a:lnTo>
                  <a:pt x="6298432" y="787805"/>
                </a:lnTo>
                <a:lnTo>
                  <a:pt x="6447588" y="907787"/>
                </a:lnTo>
                <a:lnTo>
                  <a:pt x="6589964" y="1030033"/>
                </a:lnTo>
                <a:lnTo>
                  <a:pt x="6727820" y="1163598"/>
                </a:lnTo>
                <a:lnTo>
                  <a:pt x="6856636" y="1301690"/>
                </a:lnTo>
                <a:lnTo>
                  <a:pt x="6980932" y="1446574"/>
                </a:lnTo>
                <a:lnTo>
                  <a:pt x="7098448" y="1593721"/>
                </a:lnTo>
                <a:lnTo>
                  <a:pt x="7206925" y="1749924"/>
                </a:lnTo>
                <a:lnTo>
                  <a:pt x="7310882" y="1910654"/>
                </a:lnTo>
                <a:lnTo>
                  <a:pt x="7405799" y="2078176"/>
                </a:lnTo>
                <a:lnTo>
                  <a:pt x="7491676" y="2250226"/>
                </a:lnTo>
                <a:lnTo>
                  <a:pt x="7570774" y="2424539"/>
                </a:lnTo>
                <a:lnTo>
                  <a:pt x="7643092" y="2603379"/>
                </a:lnTo>
                <a:lnTo>
                  <a:pt x="7704110" y="2786748"/>
                </a:lnTo>
                <a:lnTo>
                  <a:pt x="7758348" y="2976908"/>
                </a:lnTo>
                <a:lnTo>
                  <a:pt x="7801288" y="3167068"/>
                </a:lnTo>
                <a:lnTo>
                  <a:pt x="7835186" y="3364019"/>
                </a:lnTo>
                <a:lnTo>
                  <a:pt x="7860046" y="3560970"/>
                </a:lnTo>
                <a:lnTo>
                  <a:pt x="7875865" y="3762449"/>
                </a:lnTo>
                <a:lnTo>
                  <a:pt x="7880385" y="3970719"/>
                </a:lnTo>
                <a:lnTo>
                  <a:pt x="7875865" y="4174462"/>
                </a:lnTo>
                <a:lnTo>
                  <a:pt x="7860046" y="4375941"/>
                </a:lnTo>
                <a:lnTo>
                  <a:pt x="7835186" y="4572892"/>
                </a:lnTo>
                <a:lnTo>
                  <a:pt x="7801288" y="4769844"/>
                </a:lnTo>
                <a:lnTo>
                  <a:pt x="7758348" y="4960004"/>
                </a:lnTo>
                <a:lnTo>
                  <a:pt x="7704110" y="5150164"/>
                </a:lnTo>
                <a:lnTo>
                  <a:pt x="7643092" y="5333532"/>
                </a:lnTo>
                <a:lnTo>
                  <a:pt x="7570774" y="5512373"/>
                </a:lnTo>
                <a:lnTo>
                  <a:pt x="7491676" y="5686686"/>
                </a:lnTo>
                <a:lnTo>
                  <a:pt x="7405799" y="5858735"/>
                </a:lnTo>
                <a:lnTo>
                  <a:pt x="7310882" y="6026257"/>
                </a:lnTo>
                <a:lnTo>
                  <a:pt x="7206925" y="6186988"/>
                </a:lnTo>
                <a:lnTo>
                  <a:pt x="7098448" y="6343190"/>
                </a:lnTo>
                <a:lnTo>
                  <a:pt x="6980932" y="6490338"/>
                </a:lnTo>
                <a:lnTo>
                  <a:pt x="6856636" y="6635222"/>
                </a:lnTo>
                <a:lnTo>
                  <a:pt x="6727820" y="6773314"/>
                </a:lnTo>
                <a:lnTo>
                  <a:pt x="6589964" y="6906879"/>
                </a:lnTo>
                <a:lnTo>
                  <a:pt x="6447588" y="7029124"/>
                </a:lnTo>
                <a:lnTo>
                  <a:pt x="6298432" y="7149106"/>
                </a:lnTo>
                <a:lnTo>
                  <a:pt x="6142497" y="7257768"/>
                </a:lnTo>
                <a:lnTo>
                  <a:pt x="5984302" y="7361904"/>
                </a:lnTo>
                <a:lnTo>
                  <a:pt x="5819326" y="7456984"/>
                </a:lnTo>
                <a:lnTo>
                  <a:pt x="5649832" y="7545272"/>
                </a:lnTo>
                <a:lnTo>
                  <a:pt x="5473556" y="7624506"/>
                </a:lnTo>
                <a:lnTo>
                  <a:pt x="5295022" y="7696948"/>
                </a:lnTo>
                <a:lnTo>
                  <a:pt x="5111968" y="7758070"/>
                </a:lnTo>
                <a:lnTo>
                  <a:pt x="4924394" y="7810138"/>
                </a:lnTo>
                <a:lnTo>
                  <a:pt x="4734558" y="7855414"/>
                </a:lnTo>
                <a:lnTo>
                  <a:pt x="4540204" y="7891635"/>
                </a:lnTo>
                <a:lnTo>
                  <a:pt x="4343590" y="7916536"/>
                </a:lnTo>
                <a:lnTo>
                  <a:pt x="4142456" y="7932384"/>
                </a:lnTo>
                <a:lnTo>
                  <a:pt x="3939062" y="7936911"/>
                </a:lnTo>
                <a:lnTo>
                  <a:pt x="3737928" y="7932384"/>
                </a:lnTo>
                <a:lnTo>
                  <a:pt x="3536794" y="7916536"/>
                </a:lnTo>
                <a:lnTo>
                  <a:pt x="3340180" y="7891635"/>
                </a:lnTo>
                <a:lnTo>
                  <a:pt x="3145826" y="7855414"/>
                </a:lnTo>
                <a:lnTo>
                  <a:pt x="2953731" y="7810138"/>
                </a:lnTo>
                <a:lnTo>
                  <a:pt x="2768417" y="7758070"/>
                </a:lnTo>
                <a:lnTo>
                  <a:pt x="2583103" y="7696948"/>
                </a:lnTo>
                <a:lnTo>
                  <a:pt x="2406828" y="7624506"/>
                </a:lnTo>
                <a:lnTo>
                  <a:pt x="2230553" y="7545272"/>
                </a:lnTo>
                <a:lnTo>
                  <a:pt x="2061058" y="7456984"/>
                </a:lnTo>
                <a:lnTo>
                  <a:pt x="1896083" y="7361904"/>
                </a:lnTo>
                <a:lnTo>
                  <a:pt x="1737888" y="7257768"/>
                </a:lnTo>
                <a:lnTo>
                  <a:pt x="1581953" y="7149106"/>
                </a:lnTo>
                <a:lnTo>
                  <a:pt x="1432797" y="7029124"/>
                </a:lnTo>
                <a:lnTo>
                  <a:pt x="1288161" y="6906879"/>
                </a:lnTo>
                <a:lnTo>
                  <a:pt x="1152565" y="6773314"/>
                </a:lnTo>
                <a:lnTo>
                  <a:pt x="1023749" y="6635222"/>
                </a:lnTo>
                <a:lnTo>
                  <a:pt x="897193" y="6490338"/>
                </a:lnTo>
                <a:lnTo>
                  <a:pt x="781937" y="6343190"/>
                </a:lnTo>
                <a:lnTo>
                  <a:pt x="673460" y="6186988"/>
                </a:lnTo>
                <a:lnTo>
                  <a:pt x="569503" y="6026257"/>
                </a:lnTo>
                <a:lnTo>
                  <a:pt x="474586" y="5858735"/>
                </a:lnTo>
                <a:lnTo>
                  <a:pt x="388708" y="5686686"/>
                </a:lnTo>
                <a:lnTo>
                  <a:pt x="307351" y="5512373"/>
                </a:lnTo>
                <a:lnTo>
                  <a:pt x="237293" y="5333532"/>
                </a:lnTo>
                <a:lnTo>
                  <a:pt x="176275" y="5150164"/>
                </a:lnTo>
                <a:lnTo>
                  <a:pt x="122036" y="4960004"/>
                </a:lnTo>
                <a:lnTo>
                  <a:pt x="79098" y="4769844"/>
                </a:lnTo>
                <a:lnTo>
                  <a:pt x="45199" y="4572892"/>
                </a:lnTo>
                <a:lnTo>
                  <a:pt x="20339" y="4375941"/>
                </a:lnTo>
                <a:lnTo>
                  <a:pt x="4520" y="4174462"/>
                </a:lnTo>
                <a:lnTo>
                  <a:pt x="0" y="3970719"/>
                </a:lnTo>
                <a:lnTo>
                  <a:pt x="4520" y="3762449"/>
                </a:lnTo>
                <a:lnTo>
                  <a:pt x="20339" y="3560970"/>
                </a:lnTo>
                <a:lnTo>
                  <a:pt x="45199" y="3364019"/>
                </a:lnTo>
                <a:lnTo>
                  <a:pt x="79098" y="3167068"/>
                </a:lnTo>
                <a:lnTo>
                  <a:pt x="122036" y="2976908"/>
                </a:lnTo>
                <a:lnTo>
                  <a:pt x="176275" y="2786748"/>
                </a:lnTo>
                <a:lnTo>
                  <a:pt x="237293" y="2603379"/>
                </a:lnTo>
                <a:lnTo>
                  <a:pt x="307351" y="2424539"/>
                </a:lnTo>
                <a:lnTo>
                  <a:pt x="388708" y="2250226"/>
                </a:lnTo>
                <a:lnTo>
                  <a:pt x="474586" y="2078176"/>
                </a:lnTo>
                <a:lnTo>
                  <a:pt x="569503" y="1910654"/>
                </a:lnTo>
                <a:lnTo>
                  <a:pt x="673460" y="1749924"/>
                </a:lnTo>
                <a:lnTo>
                  <a:pt x="781937" y="1593721"/>
                </a:lnTo>
                <a:lnTo>
                  <a:pt x="897193" y="1446574"/>
                </a:lnTo>
                <a:lnTo>
                  <a:pt x="1023749" y="1301690"/>
                </a:lnTo>
                <a:lnTo>
                  <a:pt x="1152565" y="1163598"/>
                </a:lnTo>
                <a:lnTo>
                  <a:pt x="1288161" y="1030033"/>
                </a:lnTo>
                <a:lnTo>
                  <a:pt x="1432797" y="907787"/>
                </a:lnTo>
                <a:lnTo>
                  <a:pt x="1581953" y="787805"/>
                </a:lnTo>
                <a:lnTo>
                  <a:pt x="1737888" y="679143"/>
                </a:lnTo>
                <a:lnTo>
                  <a:pt x="1896083" y="575007"/>
                </a:lnTo>
                <a:lnTo>
                  <a:pt x="2061058" y="479927"/>
                </a:lnTo>
                <a:lnTo>
                  <a:pt x="2230553" y="391639"/>
                </a:lnTo>
                <a:lnTo>
                  <a:pt x="2406828" y="312406"/>
                </a:lnTo>
                <a:lnTo>
                  <a:pt x="2583103" y="239964"/>
                </a:lnTo>
                <a:lnTo>
                  <a:pt x="2768417" y="178841"/>
                </a:lnTo>
                <a:lnTo>
                  <a:pt x="2953731" y="126773"/>
                </a:lnTo>
                <a:lnTo>
                  <a:pt x="3145826" y="81497"/>
                </a:lnTo>
                <a:lnTo>
                  <a:pt x="3340180" y="45276"/>
                </a:lnTo>
                <a:lnTo>
                  <a:pt x="3536794" y="20374"/>
                </a:lnTo>
                <a:lnTo>
                  <a:pt x="3737928" y="452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02467" y="609507"/>
            <a:ext cx="5628516" cy="5638987"/>
          </a:xfrm>
          <a:custGeom>
            <a:avLst/>
            <a:gdLst>
              <a:gd name="connsiteX0" fmla="*/ 4332288 w 8664576"/>
              <a:gd name="connsiteY0" fmla="*/ 2744808 h 8682037"/>
              <a:gd name="connsiteX1" fmla="*/ 2736078 w 8664576"/>
              <a:gd name="connsiteY1" fmla="*/ 4341018 h 8682037"/>
              <a:gd name="connsiteX2" fmla="*/ 4332288 w 8664576"/>
              <a:gd name="connsiteY2" fmla="*/ 5937228 h 8682037"/>
              <a:gd name="connsiteX3" fmla="*/ 5928498 w 8664576"/>
              <a:gd name="connsiteY3" fmla="*/ 4341018 h 8682037"/>
              <a:gd name="connsiteX4" fmla="*/ 4331890 w 8664576"/>
              <a:gd name="connsiteY4" fmla="*/ 0 h 8682037"/>
              <a:gd name="connsiteX5" fmla="*/ 8664576 w 8664576"/>
              <a:gd name="connsiteY5" fmla="*/ 4341019 h 8682037"/>
              <a:gd name="connsiteX6" fmla="*/ 4331890 w 8664576"/>
              <a:gd name="connsiteY6" fmla="*/ 8682037 h 8682037"/>
              <a:gd name="connsiteX7" fmla="*/ 0 w 8664576"/>
              <a:gd name="connsiteY7" fmla="*/ 4341019 h 86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4576" h="8682037">
                <a:moveTo>
                  <a:pt x="4332288" y="2744808"/>
                </a:moveTo>
                <a:lnTo>
                  <a:pt x="2736078" y="4341018"/>
                </a:lnTo>
                <a:lnTo>
                  <a:pt x="4332288" y="5937228"/>
                </a:lnTo>
                <a:lnTo>
                  <a:pt x="5928498" y="4341018"/>
                </a:lnTo>
                <a:close/>
                <a:moveTo>
                  <a:pt x="4331890" y="0"/>
                </a:moveTo>
                <a:lnTo>
                  <a:pt x="8664576" y="4341019"/>
                </a:lnTo>
                <a:lnTo>
                  <a:pt x="4331890" y="8682037"/>
                </a:lnTo>
                <a:lnTo>
                  <a:pt x="0" y="4341019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D16-FF4E-8293-8218-84F9B26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DD69-471E-D45E-C2DC-0CF6868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5AA6-7F2F-B599-235B-40AAD86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DDE6-0E86-8E82-B39D-0ECB8BC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B5BC-A20E-1F4B-F7A0-BD86D3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665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27-10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59348B-4582-44DA-BF18-E22101B1BD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4">
                  <a:lumMod val="75000"/>
                </a:schemeClr>
              </a:gs>
              <a:gs pos="51000">
                <a:schemeClr val="accent4">
                  <a:lumMod val="80000"/>
                </a:schemeClr>
              </a:gs>
              <a:gs pos="90000">
                <a:schemeClr val="accent4">
                  <a:lumMod val="90000"/>
                </a:schemeClr>
              </a:gs>
            </a:gsLst>
            <a:lin ang="138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A20A61-BDF7-441D-8F60-3544ED4CD986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392470" y="-4844301"/>
            <a:ext cx="15449432" cy="12834374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56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FBB35F4-4B48-405C-9B12-6A3E7931AA40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801756" y="149100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0000">
                <a:schemeClr val="accent4">
                  <a:alpha val="8000"/>
                </a:schemeClr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AA42074-2531-490B-A0A0-F4D7E652E057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8485396" y="-2052425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64000">
                <a:schemeClr val="accent4">
                  <a:alpha val="1900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7" name="Полилиния 7">
            <a:extLst>
              <a:ext uri="{FF2B5EF4-FFF2-40B4-BE49-F238E27FC236}">
                <a16:creationId xmlns:a16="http://schemas.microsoft.com/office/drawing/2014/main" id="{A14810EA-56DF-4535-B63C-551589929764}"/>
              </a:ext>
            </a:extLst>
          </p:cNvPr>
          <p:cNvSpPr/>
          <p:nvPr userDrawn="1"/>
        </p:nvSpPr>
        <p:spPr>
          <a:xfrm>
            <a:off x="-15578667" y="-10429325"/>
            <a:ext cx="43349333" cy="27716649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12939" y="991213"/>
            <a:ext cx="4876328" cy="4875574"/>
          </a:xfrm>
          <a:custGeom>
            <a:avLst/>
            <a:gdLst>
              <a:gd name="connsiteX0" fmla="*/ 4234 w 5219"/>
              <a:gd name="connsiteY0" fmla="*/ 4234 w 5219"/>
              <a:gd name="connsiteX1" fmla="*/ 4234 w 5219"/>
              <a:gd name="connsiteY1" fmla="*/ 4234 w 5219"/>
              <a:gd name="connsiteX2" fmla="*/ 4234 w 5219"/>
              <a:gd name="connsiteY2" fmla="*/ 4234 w 5219"/>
              <a:gd name="connsiteX3" fmla="*/ 4234 w 5219"/>
              <a:gd name="connsiteY3" fmla="*/ 4234 w 5219"/>
              <a:gd name="connsiteX4" fmla="*/ 4234 w 5219"/>
              <a:gd name="connsiteY4" fmla="*/ 4234 w 5219"/>
              <a:gd name="connsiteX5" fmla="*/ 4234 w 5219"/>
              <a:gd name="connsiteY5" fmla="*/ 4234 w 5219"/>
              <a:gd name="connsiteX6" fmla="*/ 4234 w 5219"/>
              <a:gd name="connsiteY6" fmla="*/ 4234 w 5219"/>
              <a:gd name="connsiteX7" fmla="*/ 4234 w 5219"/>
              <a:gd name="connsiteY7" fmla="*/ 4234 w 5219"/>
              <a:gd name="connsiteX8" fmla="*/ 4234 w 5219"/>
              <a:gd name="connsiteY8" fmla="*/ 4234 w 5219"/>
              <a:gd name="connsiteX9" fmla="*/ 4234 w 5219"/>
              <a:gd name="connsiteY9" fmla="*/ 4234 w 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702" h="7289702">
                <a:moveTo>
                  <a:pt x="3637074" y="0"/>
                </a:moveTo>
                <a:cubicBezTo>
                  <a:pt x="4057596" y="0"/>
                  <a:pt x="4478118" y="160423"/>
                  <a:pt x="4798965" y="481271"/>
                </a:cubicBezTo>
                <a:lnTo>
                  <a:pt x="6808431" y="2490737"/>
                </a:lnTo>
                <a:cubicBezTo>
                  <a:pt x="7450126" y="3132432"/>
                  <a:pt x="7450126" y="4172825"/>
                  <a:pt x="6808431" y="4814520"/>
                </a:cubicBezTo>
                <a:lnTo>
                  <a:pt x="4814520" y="6808431"/>
                </a:lnTo>
                <a:cubicBezTo>
                  <a:pt x="4172825" y="7450126"/>
                  <a:pt x="3132432" y="7450126"/>
                  <a:pt x="2490737" y="6808431"/>
                </a:cubicBezTo>
                <a:lnTo>
                  <a:pt x="481271" y="4798965"/>
                </a:lnTo>
                <a:cubicBezTo>
                  <a:pt x="-160424" y="4157270"/>
                  <a:pt x="-160424" y="3116877"/>
                  <a:pt x="481271" y="2475182"/>
                </a:cubicBezTo>
                <a:lnTo>
                  <a:pt x="2475182" y="481271"/>
                </a:lnTo>
                <a:cubicBezTo>
                  <a:pt x="2796029" y="160423"/>
                  <a:pt x="3216552" y="0"/>
                  <a:pt x="363707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AC0D-B2BD-5178-8426-62DEF9CB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8DAE-E5A0-331E-8990-3CE22C19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65C-7A64-6B1E-4931-3751752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5CF-CAE3-239C-E4B3-42128AA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814D-F877-AFBB-D157-9C553A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06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FAF-CD71-4E17-24D5-D23E45D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258-0D90-5A5F-5D08-F2443754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555A-BEB8-AE06-0776-6A192D5D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277-8860-E802-E788-1ADB587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2222-ECF3-E7EE-43C5-00D21C6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0B45-9531-4B3C-77F2-929AFD0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16C-C3A0-60B2-3AE0-99D8599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487-E446-6737-ADEF-E5FF6D7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7D9-6E13-AD54-D871-0F9DA282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AB20-9C0D-D7A9-CFE1-802BAE05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133A-31E3-D51C-C733-47E257DA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28EE-572A-5E9E-B7F2-F612DD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92F2-8581-F61F-7D52-91E8152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C3AB8-F25D-DCAA-10E1-6649C22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ED3-8F05-2D38-C305-8C5DDC8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E232-B166-7DBD-5DC4-BAFA7DA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9CE3F-133C-5DD8-0407-BF819CB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86AD-7085-4D5D-7E7C-65F7FE9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8CACB-532B-3B0A-3C74-3511FC0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D3E9-E936-1463-523F-04CAC96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03A2-7F08-4833-A63F-824A8E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4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FE4-C329-D1EE-C608-5460CFEA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EC5-5991-DE76-2F4A-67899262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2E61-C286-7138-FE85-F57983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165B-B4E8-7935-4EDD-5EFF5BF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D32-9009-90C9-9D6D-6C3F65F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2B2D-2A76-234D-543F-8A2DAB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73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064-8245-9B06-28EF-9FE5CF25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72CE-7058-1F76-86B2-B76C9774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A0E8-A47D-148A-FB86-50CE2AB5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3BE-D1F2-980F-37E3-1B4DC22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085E-E627-B124-CD92-FA00F39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1B2-98BA-5734-6381-90A3AC02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2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BEEC-34C4-9F7D-9F20-98BE8BE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051B-870A-2520-5D29-FAD0CC91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7A0-7175-C9EB-8223-CFF0DC32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D62-A155-B21A-E079-4927A35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F165-90C2-80D1-2D8F-F9EB5B3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7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/>
        </p:nvSpPr>
        <p:spPr>
          <a:xfrm>
            <a:off x="6899439" y="372188"/>
            <a:ext cx="4723382" cy="6113625"/>
          </a:xfrm>
          <a:custGeom>
            <a:avLst/>
            <a:gdLst>
              <a:gd name="connsiteX0" fmla="*/ 609600 w 5848350"/>
              <a:gd name="connsiteY0" fmla="*/ 609600 h 5848350"/>
              <a:gd name="connsiteX1" fmla="*/ 609600 w 5848350"/>
              <a:gd name="connsiteY1" fmla="*/ 5238750 h 5848350"/>
              <a:gd name="connsiteX2" fmla="*/ 5238750 w 5848350"/>
              <a:gd name="connsiteY2" fmla="*/ 5238750 h 5848350"/>
              <a:gd name="connsiteX3" fmla="*/ 5238750 w 5848350"/>
              <a:gd name="connsiteY3" fmla="*/ 609600 h 5848350"/>
              <a:gd name="connsiteX4" fmla="*/ 0 w 5848350"/>
              <a:gd name="connsiteY4" fmla="*/ 0 h 5848350"/>
              <a:gd name="connsiteX5" fmla="*/ 5848350 w 5848350"/>
              <a:gd name="connsiteY5" fmla="*/ 0 h 5848350"/>
              <a:gd name="connsiteX6" fmla="*/ 5848350 w 5848350"/>
              <a:gd name="connsiteY6" fmla="*/ 5848350 h 5848350"/>
              <a:gd name="connsiteX7" fmla="*/ 0 w 5848350"/>
              <a:gd name="connsiteY7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8350" h="5848350">
                <a:moveTo>
                  <a:pt x="609600" y="609600"/>
                </a:moveTo>
                <a:lnTo>
                  <a:pt x="609600" y="5238750"/>
                </a:lnTo>
                <a:lnTo>
                  <a:pt x="5238750" y="5238750"/>
                </a:lnTo>
                <a:lnTo>
                  <a:pt x="5238750" y="609600"/>
                </a:lnTo>
                <a:close/>
                <a:moveTo>
                  <a:pt x="0" y="0"/>
                </a:moveTo>
                <a:lnTo>
                  <a:pt x="5848350" y="0"/>
                </a:lnTo>
                <a:lnTo>
                  <a:pt x="5848350" y="5848350"/>
                </a:lnTo>
                <a:lnTo>
                  <a:pt x="0" y="5848350"/>
                </a:lnTo>
                <a:close/>
              </a:path>
            </a:pathLst>
          </a:custGeom>
          <a:solidFill>
            <a:srgbClr val="3A8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3F3F3F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02308" y="4591573"/>
            <a:ext cx="3208750" cy="125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66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Our outcomes are over 5000 trainees.</a:t>
            </a:r>
            <a:endParaRPr lang="ru-RU" sz="2666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EA67-658F-4FDD-F7B9-62E7FCC8E115}"/>
              </a:ext>
            </a:extLst>
          </p:cNvPr>
          <p:cNvSpPr txBox="1"/>
          <p:nvPr/>
        </p:nvSpPr>
        <p:spPr>
          <a:xfrm>
            <a:off x="7656755" y="1150503"/>
            <a:ext cx="3208750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Since 2011</a:t>
            </a:r>
            <a:endParaRPr lang="ru-RU" sz="4000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96CCFCA-4B4F-7289-8AEE-63AA1847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847" y="1442037"/>
            <a:ext cx="5531227" cy="3687485"/>
          </a:xfrm>
          <a:prstGeom prst="rect">
            <a:avLst/>
          </a:prstGeom>
        </p:spPr>
      </p:pic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0DA3EB88-0D5B-2917-D36C-DF29C0E82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7" y="2224436"/>
            <a:ext cx="2409126" cy="2409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431EE-B486-5A73-5223-437A1FCEFABE}"/>
              </a:ext>
            </a:extLst>
          </p:cNvPr>
          <p:cNvSpPr txBox="1"/>
          <p:nvPr/>
        </p:nvSpPr>
        <p:spPr>
          <a:xfrm>
            <a:off x="899966" y="6248200"/>
            <a:ext cx="3132208" cy="47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/>
              <a:t>Get IT Right from RIG</a:t>
            </a:r>
          </a:p>
        </p:txBody>
      </p:sp>
    </p:spTree>
    <p:extLst>
      <p:ext uri="{BB962C8B-B14F-4D97-AF65-F5344CB8AC3E}">
        <p14:creationId xmlns:p14="http://schemas.microsoft.com/office/powerpoint/2010/main" val="321531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Array Indexing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1" y="1330380"/>
            <a:ext cx="419308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[2] + </a:t>
            </a:r>
            <a:r>
              <a:rPr lang="en-US" dirty="0" err="1"/>
              <a:t>arr</a:t>
            </a:r>
            <a:r>
              <a:rPr lang="en-US" dirty="0"/>
              <a:t>[3])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0" y="1330380"/>
            <a:ext cx="4497573" cy="2242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9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Access 2-D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1" y="1330380"/>
            <a:ext cx="419308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([[1,2,3,4,5], [6,7,8,9,10]])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print('5th element on 2nd row: ', </a:t>
            </a:r>
            <a:r>
              <a:rPr lang="en-US" dirty="0" err="1"/>
              <a:t>arr</a:t>
            </a:r>
            <a:r>
              <a:rPr lang="en-US" dirty="0"/>
              <a:t>[1, 4])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0" y="1330380"/>
            <a:ext cx="4497573" cy="2242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0" y="4029013"/>
            <a:ext cx="3000794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9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Array Slicing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0" y="1330379"/>
            <a:ext cx="923969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Slicing in python means taking elements from one given index to another given index.</a:t>
            </a:r>
          </a:p>
          <a:p>
            <a:endParaRPr lang="en-US" dirty="0"/>
          </a:p>
          <a:p>
            <a:r>
              <a:rPr lang="en-US" dirty="0"/>
              <a:t>We pass slice instead of index like this: [</a:t>
            </a:r>
            <a:r>
              <a:rPr lang="en-US" dirty="0" err="1"/>
              <a:t>start:end</a:t>
            </a:r>
            <a:r>
              <a:rPr lang="en-US" dirty="0"/>
              <a:t>].</a:t>
            </a:r>
          </a:p>
          <a:p>
            <a:endParaRPr lang="en-US" dirty="0"/>
          </a:p>
          <a:p>
            <a:r>
              <a:rPr lang="en-US" dirty="0"/>
              <a:t>We can also define the step, like this: [</a:t>
            </a:r>
            <a:r>
              <a:rPr lang="en-US" dirty="0" err="1"/>
              <a:t>start:end:step</a:t>
            </a:r>
            <a:r>
              <a:rPr lang="en-US" dirty="0"/>
              <a:t>].</a:t>
            </a:r>
          </a:p>
          <a:p>
            <a:endParaRPr lang="en-US" dirty="0"/>
          </a:p>
          <a:p>
            <a:r>
              <a:rPr lang="en-US" dirty="0"/>
              <a:t>If we don't pass start its considered 0</a:t>
            </a:r>
          </a:p>
          <a:p>
            <a:endParaRPr lang="en-US" dirty="0"/>
          </a:p>
          <a:p>
            <a:r>
              <a:rPr lang="en-US" dirty="0"/>
              <a:t>If we don't pass end its considered length of array in that dimension</a:t>
            </a:r>
          </a:p>
          <a:p>
            <a:endParaRPr lang="en-US" dirty="0"/>
          </a:p>
          <a:p>
            <a:r>
              <a:rPr lang="en-US" dirty="0"/>
              <a:t>If we don't pass step its considered 1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0" y="1330379"/>
            <a:ext cx="8516680" cy="32309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3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Array Slicing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0" y="1330379"/>
            <a:ext cx="419986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5, 6, 7])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[1:5])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850" y="1330380"/>
            <a:ext cx="4199861" cy="181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0" y="3147238"/>
            <a:ext cx="1219370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2847" y="1541721"/>
            <a:ext cx="32197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5, 6, 7])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[4:])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645888" y="1330379"/>
            <a:ext cx="3530010" cy="1965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888" y="3316050"/>
            <a:ext cx="1162212" cy="6192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9850" y="4465674"/>
            <a:ext cx="32197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3, 4, 5, 6, 7])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[:4])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52893" y="4369981"/>
            <a:ext cx="3498112" cy="1654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93" y="6033915"/>
            <a:ext cx="110505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Slicing 2-D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1" y="1330379"/>
            <a:ext cx="439124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2, 3, 4, 5], [6, 7, 8, 9, 10]])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[1, 1:4])</a:t>
            </a:r>
          </a:p>
        </p:txBody>
      </p:sp>
      <p:sp>
        <p:nvSpPr>
          <p:cNvPr id="2" name="Rectangle 1"/>
          <p:cNvSpPr/>
          <p:nvPr/>
        </p:nvSpPr>
        <p:spPr>
          <a:xfrm>
            <a:off x="669850" y="1330380"/>
            <a:ext cx="4529471" cy="1997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9" y="3327992"/>
            <a:ext cx="84784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9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Python 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Data 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Types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3" y="1982754"/>
            <a:ext cx="10482489" cy="20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43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Data 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Types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81" y="1646170"/>
            <a:ext cx="6380213" cy="40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73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 smtClean="0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 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Array Iterating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/>
          <p:cNvSpPr txBox="1"/>
          <p:nvPr/>
        </p:nvSpPr>
        <p:spPr>
          <a:xfrm>
            <a:off x="691116" y="1935126"/>
            <a:ext cx="2309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r>
              <a:rPr lang="en-US" dirty="0"/>
              <a:t>  print(x)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158" y="1850065"/>
            <a:ext cx="2615609" cy="1977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3827721"/>
            <a:ext cx="323895" cy="10288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01340" y="1935126"/>
            <a:ext cx="32742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2, 3], [4, 5, 6]])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r>
              <a:rPr lang="en-US" dirty="0"/>
              <a:t>  print(x)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05647" y="1850065"/>
            <a:ext cx="3498111" cy="22647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647" y="4114800"/>
            <a:ext cx="885949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7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Using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nditer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()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42937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([[[1, 2], [3, 4]], [[5, 6], [7, 8]]])</a:t>
            </a:r>
          </a:p>
          <a:p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np.nditer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print(x)</a:t>
            </a:r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582632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487" y="3187854"/>
            <a:ext cx="26673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Joining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endParaRPr lang="en-US" dirty="0"/>
          </a:p>
          <a:p>
            <a:r>
              <a:rPr lang="en-US" dirty="0"/>
              <a:t>arr2 = </a:t>
            </a:r>
            <a:r>
              <a:rPr lang="en-US" dirty="0" err="1"/>
              <a:t>np.array</a:t>
            </a:r>
            <a:r>
              <a:rPr lang="en-US" dirty="0"/>
              <a:t>([4, 5, 6])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np.concatenate</a:t>
            </a:r>
            <a:r>
              <a:rPr lang="en-US" dirty="0"/>
              <a:t>((arr1, arr2))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657060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5016909"/>
            <a:ext cx="156231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3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26E780-3852-4265-BC4C-169D36BDE199}"/>
              </a:ext>
            </a:extLst>
          </p:cNvPr>
          <p:cNvSpPr txBox="1"/>
          <p:nvPr/>
        </p:nvSpPr>
        <p:spPr>
          <a:xfrm>
            <a:off x="9389644" y="6181045"/>
            <a:ext cx="2769704" cy="59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Digital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814B-E94F-CA4B-AF7A-CA2E8B9A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36B8E-E7F5-0320-3D7C-8903347F99C5}"/>
              </a:ext>
            </a:extLst>
          </p:cNvPr>
          <p:cNvSpPr txBox="1"/>
          <p:nvPr/>
        </p:nvSpPr>
        <p:spPr>
          <a:xfrm>
            <a:off x="1608482" y="1595793"/>
            <a:ext cx="8975035" cy="3416320"/>
          </a:xfrm>
          <a:prstGeom prst="rect">
            <a:avLst/>
          </a:prstGeom>
          <a:solidFill>
            <a:srgbClr val="3A86FF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Full Stack Development</a:t>
            </a:r>
            <a:endParaRPr lang="en-US" sz="3600" dirty="0" smtClean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 </a:t>
            </a:r>
            <a:r>
              <a:rPr lang="en-US" sz="3600" dirty="0" err="1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Matplotlib</a:t>
            </a: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 </a:t>
            </a:r>
            <a:endParaRPr lang="en-US" sz="3600" dirty="0" smtClean="0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 smtClean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Python and React</a:t>
            </a: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bg1"/>
              </a:solidFill>
              <a:latin typeface="Poppins SemiBold"/>
              <a:ea typeface="宋体"/>
              <a:cs typeface="Poppins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6EDBE-F3AE-870B-DF40-3A399007286A}"/>
              </a:ext>
            </a:extLst>
          </p:cNvPr>
          <p:cNvSpPr txBox="1"/>
          <p:nvPr/>
        </p:nvSpPr>
        <p:spPr>
          <a:xfrm>
            <a:off x="111695" y="6181045"/>
            <a:ext cx="5474095" cy="59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Learn, Create, and Shine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7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Join two 2-D arrays 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([[1, 2], [3, 4]])</a:t>
            </a:r>
          </a:p>
          <a:p>
            <a:endParaRPr lang="en-US" dirty="0"/>
          </a:p>
          <a:p>
            <a:r>
              <a:rPr lang="en-US" dirty="0"/>
              <a:t>arr2 = </a:t>
            </a:r>
            <a:r>
              <a:rPr lang="en-US" dirty="0" err="1"/>
              <a:t>np.array</a:t>
            </a:r>
            <a:r>
              <a:rPr lang="en-US" dirty="0"/>
              <a:t>([[5, 6], [7, 8]])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np.concatenate</a:t>
            </a:r>
            <a:r>
              <a:rPr lang="en-US" dirty="0"/>
              <a:t>((arr1, arr2), axis=1)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657060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4986669"/>
            <a:ext cx="125747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95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Joining Arrays Using Stack Functions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endParaRPr lang="en-US" dirty="0"/>
          </a:p>
          <a:p>
            <a:r>
              <a:rPr lang="en-US" dirty="0"/>
              <a:t>arr2 = </a:t>
            </a:r>
            <a:r>
              <a:rPr lang="en-US" dirty="0" err="1"/>
              <a:t>np.array</a:t>
            </a:r>
            <a:r>
              <a:rPr lang="en-US" dirty="0"/>
              <a:t>([4, 5, 6])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FF0000"/>
                </a:solidFill>
              </a:rPr>
              <a:t>stack</a:t>
            </a:r>
            <a:r>
              <a:rPr lang="en-US" dirty="0"/>
              <a:t>((arr1, arr2), axis=1)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657060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4901609"/>
            <a:ext cx="83831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4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Stacking Along </a:t>
            </a:r>
            <a:r>
              <a:rPr lang="en-US" sz="4000" b="1" dirty="0" smtClean="0">
                <a:solidFill>
                  <a:srgbClr val="006DC5"/>
                </a:solidFill>
                <a:latin typeface="+mj-lt"/>
              </a:rPr>
              <a:t>Rows and Colum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endParaRPr lang="en-US" dirty="0"/>
          </a:p>
          <a:p>
            <a:r>
              <a:rPr lang="en-US" dirty="0"/>
              <a:t>arr2 = </a:t>
            </a:r>
            <a:r>
              <a:rPr lang="en-US" dirty="0" err="1"/>
              <a:t>np.array</a:t>
            </a:r>
            <a:r>
              <a:rPr lang="en-US" dirty="0"/>
              <a:t>([4, 5, 6])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FF0000"/>
                </a:solidFill>
              </a:rPr>
              <a:t>hstack</a:t>
            </a:r>
            <a:r>
              <a:rPr lang="en-US" dirty="0"/>
              <a:t>((arr1, arr2))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657060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49" y="4997857"/>
            <a:ext cx="1486107" cy="533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9926" y="1924493"/>
            <a:ext cx="2838893" cy="294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/>
              <a:t>arr1 = </a:t>
            </a:r>
            <a:r>
              <a:rPr lang="en-US" dirty="0" err="1"/>
              <a:t>np.array</a:t>
            </a:r>
            <a:r>
              <a:rPr lang="en-US" dirty="0"/>
              <a:t>([1, 2, 3])</a:t>
            </a:r>
          </a:p>
          <a:p>
            <a:endParaRPr lang="en-US" dirty="0"/>
          </a:p>
          <a:p>
            <a:r>
              <a:rPr lang="en-US" dirty="0"/>
              <a:t>arr2 = </a:t>
            </a:r>
            <a:r>
              <a:rPr lang="en-US" dirty="0" err="1"/>
              <a:t>np.array</a:t>
            </a:r>
            <a:r>
              <a:rPr lang="en-US" dirty="0"/>
              <a:t>([4, 5, 6])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</a:t>
            </a:r>
            <a:r>
              <a:rPr lang="en-US" dirty="0" err="1">
                <a:solidFill>
                  <a:srgbClr val="FF0000"/>
                </a:solidFill>
              </a:rPr>
              <a:t>vstack</a:t>
            </a:r>
            <a:r>
              <a:rPr lang="en-US" dirty="0"/>
              <a:t>((arr1, arr2))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32967" y="1924493"/>
            <a:ext cx="3242931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967" y="4910367"/>
            <a:ext cx="104789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Searching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4, 5, 4, 4])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 </a:t>
            </a:r>
            <a:r>
              <a:rPr lang="en-US" dirty="0" err="1">
                <a:solidFill>
                  <a:srgbClr val="FF0000"/>
                </a:solidFill>
              </a:rPr>
              <a:t>np.where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 == 4)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3753293" cy="2381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Search Sorted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([6, 7, 8, 9])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>
                <a:solidFill>
                  <a:srgbClr val="FF0000"/>
                </a:solidFill>
              </a:rPr>
              <a:t>np.searchsorted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, 7)</a:t>
            </a:r>
          </a:p>
          <a:p>
            <a:endParaRPr lang="en-US" dirty="0"/>
          </a:p>
          <a:p>
            <a:r>
              <a:rPr lang="en-US" dirty="0"/>
              <a:t>print(x)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657060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Search Sorted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([6, 7, 8, 9])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>
                <a:solidFill>
                  <a:srgbClr val="FF0000"/>
                </a:solidFill>
              </a:rPr>
              <a:t>np.searchsorted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, 7)</a:t>
            </a:r>
          </a:p>
          <a:p>
            <a:endParaRPr lang="en-US" dirty="0"/>
          </a:p>
          <a:p>
            <a:r>
              <a:rPr lang="en-US" dirty="0"/>
              <a:t>print(x)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4657060" cy="2977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2009553"/>
            <a:ext cx="37892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endParaRPr lang="en-US" dirty="0"/>
          </a:p>
          <a:p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([6, 7, 8, 9])</a:t>
            </a:r>
          </a:p>
          <a:p>
            <a:endParaRPr lang="en-US" dirty="0"/>
          </a:p>
          <a:p>
            <a:r>
              <a:rPr lang="en-US" dirty="0"/>
              <a:t>x = </a:t>
            </a:r>
            <a:r>
              <a:rPr lang="en-US" dirty="0" err="1">
                <a:solidFill>
                  <a:srgbClr val="FF0000"/>
                </a:solidFill>
              </a:rPr>
              <a:t>np.searchsorted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, 7, side='right')</a:t>
            </a:r>
          </a:p>
          <a:p>
            <a:endParaRPr lang="en-US" dirty="0"/>
          </a:p>
          <a:p>
            <a:r>
              <a:rPr lang="en-US" dirty="0"/>
              <a:t>print(x)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0558" y="1924493"/>
            <a:ext cx="4476307" cy="2679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5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Sorting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808074" y="2009553"/>
            <a:ext cx="3763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([3, 2, 0, 1])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>
                <a:solidFill>
                  <a:srgbClr val="FF0000"/>
                </a:solidFill>
              </a:rPr>
              <a:t>np.sort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01749" y="1924493"/>
            <a:ext cx="3232298" cy="18075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00800" y="2009553"/>
            <a:ext cx="3274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([[3, 2, 4], [5, 0, 1]])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np.sort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</a:t>
            </a:r>
            <a:r>
              <a:rPr lang="en-US" dirty="0">
                <a:solidFill>
                  <a:srgbClr val="FF0000"/>
                </a:solidFill>
              </a:rPr>
              <a:t>))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60558" y="1924493"/>
            <a:ext cx="4476307" cy="1967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5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x-none" sz="4000" b="1" dirty="0">
                <a:solidFill>
                  <a:srgbClr val="006DC5"/>
                </a:solidFill>
                <a:latin typeface="+mj-lt"/>
              </a:rPr>
              <a:t>Course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9130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What is </a:t>
            </a:r>
            <a:r>
              <a:rPr lang="en-US" sz="2400" b="1" dirty="0" err="1"/>
              <a:t>Matplotlib</a:t>
            </a:r>
            <a:r>
              <a:rPr lang="en-US" sz="2400" b="1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Installation of </a:t>
            </a:r>
            <a:r>
              <a:rPr lang="en-US" sz="2400" b="1" dirty="0" err="1"/>
              <a:t>Matplotlib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Import </a:t>
            </a:r>
            <a:r>
              <a:rPr lang="en-US" sz="2400" b="1" dirty="0" err="1"/>
              <a:t>Matplotlib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Checking </a:t>
            </a:r>
            <a:r>
              <a:rPr lang="en-US" sz="2400" b="1" dirty="0" err="1"/>
              <a:t>Matplotlib</a:t>
            </a:r>
            <a:r>
              <a:rPr lang="en-US" sz="2400" b="1" dirty="0"/>
              <a:t> </a:t>
            </a:r>
            <a:r>
              <a:rPr lang="en-US" sz="2400" b="1" dirty="0" smtClean="0"/>
              <a:t>Version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Essential Role of </a:t>
            </a:r>
            <a:r>
              <a:rPr lang="en-US" sz="2400" b="1" dirty="0" err="1"/>
              <a:t>Pyplot</a:t>
            </a:r>
            <a:r>
              <a:rPr lang="en-US" sz="2400" b="1" dirty="0"/>
              <a:t> in </a:t>
            </a:r>
            <a:r>
              <a:rPr lang="en-US" sz="2400" b="1" dirty="0" err="1"/>
              <a:t>Matplotlib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Types of Plots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0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What is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NumPy</a:t>
            </a:r>
            <a:r>
              <a:rPr lang="en-US" sz="2400" dirty="0"/>
              <a:t> is a Python library used for working with arrays.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It also has functions for working in domain of linear algebra, </a:t>
            </a:r>
            <a:r>
              <a:rPr lang="en-US" sz="2400" dirty="0" err="1"/>
              <a:t>fourier</a:t>
            </a:r>
            <a:r>
              <a:rPr lang="en-US" sz="2400" dirty="0"/>
              <a:t> transform, and matrices.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NumPy</a:t>
            </a:r>
            <a:r>
              <a:rPr lang="en-US" sz="2400" dirty="0"/>
              <a:t> was created in 2005 by Travis Oliphant. It is an open source project and you can use it freely.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/>
              <a:t>NumPy</a:t>
            </a:r>
            <a:r>
              <a:rPr lang="en-US" sz="2400" dirty="0"/>
              <a:t> stands for Numerical Python.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377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Why Use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In Python we have lists that serve the purpose of arrays, but they are slow to process.</a:t>
            </a:r>
          </a:p>
          <a:p>
            <a:endParaRPr lang="en-US" sz="2400"/>
          </a:p>
          <a:p>
            <a:r>
              <a:rPr lang="en-US" sz="2400"/>
              <a:t>NumPy aims to provide an array object that is up to 50x faster than traditional Python lists.</a:t>
            </a:r>
          </a:p>
          <a:p>
            <a:endParaRPr lang="en-US" sz="2400"/>
          </a:p>
          <a:p>
            <a:r>
              <a:rPr lang="en-US" sz="2400"/>
              <a:t>The array object in NumPy is called ndarray, it provides a lot of supporting functions that make working with ndarray very easy.</a:t>
            </a:r>
          </a:p>
          <a:p>
            <a:endParaRPr lang="en-US" sz="2400"/>
          </a:p>
          <a:p>
            <a:r>
              <a:rPr lang="en-US" sz="2400"/>
              <a:t>Arrays are very frequently used in data science, where speed and resources are very important.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47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a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ndarray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Object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2810855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4, 5])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print(type(</a:t>
            </a:r>
            <a:r>
              <a:rPr lang="en-US" dirty="0" err="1"/>
              <a:t>arr</a:t>
            </a:r>
            <a:r>
              <a:rPr lang="en-US" dirty="0"/>
              <a:t>))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1" y="1330380"/>
            <a:ext cx="3083442" cy="25930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8" y="4358621"/>
            <a:ext cx="2514951" cy="762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90707" y="1956391"/>
            <a:ext cx="2764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((1, 2, 3, 4, 5))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90707" y="1956391"/>
            <a:ext cx="2913321" cy="1796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3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Dimensions in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2810855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4, 5])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1" y="1330380"/>
            <a:ext cx="3083442" cy="16148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1" y="3114292"/>
            <a:ext cx="1343212" cy="714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619" y="1358697"/>
            <a:ext cx="4124901" cy="14765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2619" y="3019028"/>
            <a:ext cx="1047896" cy="90500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17" y="4500618"/>
            <a:ext cx="650648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8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Higher Dimensional Arrays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1" y="1330380"/>
            <a:ext cx="419308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4], </a:t>
            </a:r>
            <a:r>
              <a:rPr lang="en-US" dirty="0" err="1"/>
              <a:t>ndmin</a:t>
            </a:r>
            <a:r>
              <a:rPr lang="en-US" dirty="0"/>
              <a:t>=5)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print('number of dimensions :', </a:t>
            </a:r>
            <a:r>
              <a:rPr lang="en-US" dirty="0" err="1"/>
              <a:t>arr.ndim</a:t>
            </a:r>
            <a:r>
              <a:rPr lang="en-US" dirty="0"/>
              <a:t>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0" y="1330380"/>
            <a:ext cx="4455043" cy="19869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50" y="3922797"/>
            <a:ext cx="2657846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NumPy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 Array Indexing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669851" y="1330380"/>
            <a:ext cx="419308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([1, 2, 3, 4])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arr</a:t>
            </a:r>
            <a:r>
              <a:rPr lang="en-US" dirty="0"/>
              <a:t>[0</a:t>
            </a:r>
            <a:r>
              <a:rPr lang="en-US" dirty="0" smtClean="0"/>
              <a:t>])</a:t>
            </a:r>
          </a:p>
          <a:p>
            <a:endParaRPr lang="en-US" sz="2400" dirty="0"/>
          </a:p>
          <a:p>
            <a:r>
              <a:rPr lang="en-US" dirty="0" smtClean="0">
                <a:solidFill>
                  <a:prstClr val="black"/>
                </a:solidFill>
              </a:rPr>
              <a:t>print(</a:t>
            </a:r>
            <a:r>
              <a:rPr lang="en-US" dirty="0" err="1" smtClean="0">
                <a:solidFill>
                  <a:prstClr val="black"/>
                </a:solidFill>
              </a:rPr>
              <a:t>arr</a:t>
            </a:r>
            <a:r>
              <a:rPr lang="en-US" dirty="0" smtClean="0">
                <a:solidFill>
                  <a:prstClr val="black"/>
                </a:solidFill>
              </a:rPr>
              <a:t>[1])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669850" y="1330380"/>
            <a:ext cx="4497573" cy="2242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5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62">
      <a:dk1>
        <a:sysClr val="windowText" lastClr="000000"/>
      </a:dk1>
      <a:lt1>
        <a:srgbClr val="3F3F3F"/>
      </a:lt1>
      <a:dk2>
        <a:srgbClr val="383F46"/>
      </a:dk2>
      <a:lt2>
        <a:srgbClr val="FFFFFF"/>
      </a:lt2>
      <a:accent1>
        <a:srgbClr val="57626D"/>
      </a:accent1>
      <a:accent2>
        <a:srgbClr val="E8E8E8"/>
      </a:accent2>
      <a:accent3>
        <a:srgbClr val="D3D7DA"/>
      </a:accent3>
      <a:accent4>
        <a:srgbClr val="3A86FF"/>
      </a:accent4>
      <a:accent5>
        <a:srgbClr val="ACB2B8"/>
      </a:accent5>
      <a:accent6>
        <a:srgbClr val="7C8791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1112</Words>
  <Application>Microsoft Office PowerPoint</Application>
  <PresentationFormat>Widescreen</PresentationFormat>
  <Paragraphs>185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SimSun</vt:lpstr>
      <vt:lpstr>Arial</vt:lpstr>
      <vt:lpstr>Calibri</vt:lpstr>
      <vt:lpstr>Calibri Light</vt:lpstr>
      <vt:lpstr>Merriweather Light</vt:lpstr>
      <vt:lpstr>Open Sans Light</vt:lpstr>
      <vt:lpstr>Poppins</vt:lpstr>
      <vt:lpstr>Poppins SemiBold</vt:lpstr>
      <vt:lpstr>Roboto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Mi Nge</dc:creator>
  <cp:lastModifiedBy>E15</cp:lastModifiedBy>
  <cp:revision>101</cp:revision>
  <dcterms:created xsi:type="dcterms:W3CDTF">2024-11-07T15:21:28Z</dcterms:created>
  <dcterms:modified xsi:type="dcterms:W3CDTF">2025-02-22T04:26:08Z</dcterms:modified>
</cp:coreProperties>
</file>