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1" r:id="rId2"/>
  </p:sldMasterIdLst>
  <p:notesMasterIdLst>
    <p:notesMasterId r:id="rId26"/>
  </p:notesMasterIdLst>
  <p:sldIdLst>
    <p:sldId id="5000" r:id="rId3"/>
    <p:sldId id="4998" r:id="rId4"/>
    <p:sldId id="4999" r:id="rId5"/>
    <p:sldId id="5275" r:id="rId6"/>
    <p:sldId id="5276" r:id="rId7"/>
    <p:sldId id="5277" r:id="rId8"/>
    <p:sldId id="5278" r:id="rId9"/>
    <p:sldId id="5279" r:id="rId10"/>
    <p:sldId id="5280" r:id="rId11"/>
    <p:sldId id="5281" r:id="rId12"/>
    <p:sldId id="5282" r:id="rId13"/>
    <p:sldId id="5283" r:id="rId14"/>
    <p:sldId id="5284" r:id="rId15"/>
    <p:sldId id="5285" r:id="rId16"/>
    <p:sldId id="5286" r:id="rId17"/>
    <p:sldId id="5287" r:id="rId18"/>
    <p:sldId id="5289" r:id="rId19"/>
    <p:sldId id="5288" r:id="rId20"/>
    <p:sldId id="5290" r:id="rId21"/>
    <p:sldId id="5291" r:id="rId22"/>
    <p:sldId id="5292" r:id="rId23"/>
    <p:sldId id="5293" r:id="rId24"/>
    <p:sldId id="5294" r:id="rId25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86FF"/>
    <a:srgbClr val="006DC5"/>
    <a:srgbClr val="FD72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21B0C7-4B5B-6B00-1B05-A65BA4A5838E}" v="246" dt="2024-12-20T04:49:07.750"/>
    <p1510:client id="{9157945A-F665-5FE6-24DB-32E0929A2F48}" v="159" dt="2024-12-20T03:06:49.249"/>
    <p1510:client id="{94C05145-2C08-720D-2EA0-79B7D04656AE}" v="906" dt="2024-12-19T08:17:45.161"/>
    <p1510:client id="{A279914A-A843-3425-18C5-11128F829201}" v="1" dt="2024-12-20T03:50:12.212"/>
    <p1510:client id="{F71D0762-5B0D-65C5-DD3F-72D1240C332F}" v="3779" dt="2024-12-19T05:20:52.8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836" autoAdjust="0"/>
  </p:normalViewPr>
  <p:slideViewPr>
    <p:cSldViewPr snapToGrid="0">
      <p:cViewPr varScale="1">
        <p:scale>
          <a:sx n="58" d="100"/>
          <a:sy n="58" d="100"/>
        </p:scale>
        <p:origin x="119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userId="S::urn:spo:anon#e37791a15502471817bcf26abd89da455e7a6b14818ed9863e20d4a22e30c4ab::" providerId="AD" clId="Web-{94C05145-2C08-720D-2EA0-79B7D04656AE}"/>
    <pc:docChg chg="addSld delSld modSld">
      <pc:chgData name="Guest User" userId="S::urn:spo:anon#e37791a15502471817bcf26abd89da455e7a6b14818ed9863e20d4a22e30c4ab::" providerId="AD" clId="Web-{94C05145-2C08-720D-2EA0-79B7D04656AE}" dt="2024-12-19T08:17:45.161" v="505" actId="1076"/>
      <pc:docMkLst>
        <pc:docMk/>
      </pc:docMkLst>
      <pc:sldChg chg="del">
        <pc:chgData name="Guest User" userId="S::urn:spo:anon#e37791a15502471817bcf26abd89da455e7a6b14818ed9863e20d4a22e30c4ab::" providerId="AD" clId="Web-{94C05145-2C08-720D-2EA0-79B7D04656AE}" dt="2024-12-19T05:35:05.252" v="1"/>
        <pc:sldMkLst>
          <pc:docMk/>
          <pc:sldMk cId="2889404179" sldId="256"/>
        </pc:sldMkLst>
      </pc:sldChg>
      <pc:sldChg chg="modSp">
        <pc:chgData name="Guest User" userId="S::urn:spo:anon#e37791a15502471817bcf26abd89da455e7a6b14818ed9863e20d4a22e30c4ab::" providerId="AD" clId="Web-{94C05145-2C08-720D-2EA0-79B7D04656AE}" dt="2024-12-19T07:15:34.428" v="325" actId="20577"/>
        <pc:sldMkLst>
          <pc:docMk/>
          <pc:sldMk cId="579776612" sldId="4998"/>
        </pc:sldMkLst>
        <pc:spChg chg="mod">
          <ac:chgData name="Guest User" userId="S::urn:spo:anon#e37791a15502471817bcf26abd89da455e7a6b14818ed9863e20d4a22e30c4ab::" providerId="AD" clId="Web-{94C05145-2C08-720D-2EA0-79B7D04656AE}" dt="2024-12-19T07:15:34.428" v="325" actId="20577"/>
          <ac:spMkLst>
            <pc:docMk/>
            <pc:sldMk cId="579776612" sldId="4998"/>
            <ac:spMk id="7" creationId="{F2736B8E-E7F5-0320-3D7C-8903347F99C5}"/>
          </ac:spMkLst>
        </pc:spChg>
      </pc:sldChg>
      <pc:sldChg chg="delSp modSp">
        <pc:chgData name="Guest User" userId="S::urn:spo:anon#e37791a15502471817bcf26abd89da455e7a6b14818ed9863e20d4a22e30c4ab::" providerId="AD" clId="Web-{94C05145-2C08-720D-2EA0-79B7D04656AE}" dt="2024-12-19T07:13:50.971" v="304" actId="20577"/>
        <pc:sldMkLst>
          <pc:docMk/>
          <pc:sldMk cId="581464458" sldId="5183"/>
        </pc:sldMkLst>
        <pc:spChg chg="mod">
          <ac:chgData name="Guest User" userId="S::urn:spo:anon#e37791a15502471817bcf26abd89da455e7a6b14818ed9863e20d4a22e30c4ab::" providerId="AD" clId="Web-{94C05145-2C08-720D-2EA0-79B7D04656AE}" dt="2024-12-19T07:13:50.971" v="304" actId="20577"/>
          <ac:spMkLst>
            <pc:docMk/>
            <pc:sldMk cId="581464458" sldId="5183"/>
            <ac:spMk id="7" creationId="{F2736B8E-E7F5-0320-3D7C-8903347F99C5}"/>
          </ac:spMkLst>
        </pc:spChg>
        <pc:spChg chg="del">
          <ac:chgData name="Guest User" userId="S::urn:spo:anon#e37791a15502471817bcf26abd89da455e7a6b14818ed9863e20d4a22e30c4ab::" providerId="AD" clId="Web-{94C05145-2C08-720D-2EA0-79B7D04656AE}" dt="2024-12-19T07:08:41.617" v="283"/>
          <ac:spMkLst>
            <pc:docMk/>
            <pc:sldMk cId="581464458" sldId="5183"/>
            <ac:spMk id="14" creationId="{8057C687-CC69-14B7-B3AA-9E16B9D5979C}"/>
          </ac:spMkLst>
        </pc:spChg>
      </pc:sldChg>
      <pc:sldChg chg="modSp">
        <pc:chgData name="Guest User" userId="S::urn:spo:anon#e37791a15502471817bcf26abd89da455e7a6b14818ed9863e20d4a22e30c4ab::" providerId="AD" clId="Web-{94C05145-2C08-720D-2EA0-79B7D04656AE}" dt="2024-12-19T08:06:53.158" v="478" actId="20577"/>
        <pc:sldMkLst>
          <pc:docMk/>
          <pc:sldMk cId="2872850792" sldId="5191"/>
        </pc:sldMkLst>
        <pc:spChg chg="mod">
          <ac:chgData name="Guest User" userId="S::urn:spo:anon#e37791a15502471817bcf26abd89da455e7a6b14818ed9863e20d4a22e30c4ab::" providerId="AD" clId="Web-{94C05145-2C08-720D-2EA0-79B7D04656AE}" dt="2024-12-19T08:06:53.158" v="478" actId="20577"/>
          <ac:spMkLst>
            <pc:docMk/>
            <pc:sldMk cId="2872850792" sldId="5191"/>
            <ac:spMk id="7" creationId="{25BD5007-5FC8-953D-9535-602D77845830}"/>
          </ac:spMkLst>
        </pc:spChg>
      </pc:sldChg>
      <pc:sldChg chg="modSp">
        <pc:chgData name="Guest User" userId="S::urn:spo:anon#e37791a15502471817bcf26abd89da455e7a6b14818ed9863e20d4a22e30c4ab::" providerId="AD" clId="Web-{94C05145-2C08-720D-2EA0-79B7D04656AE}" dt="2024-12-19T07:11:34.091" v="295" actId="20577"/>
        <pc:sldMkLst>
          <pc:docMk/>
          <pc:sldMk cId="3295744750" sldId="5192"/>
        </pc:sldMkLst>
        <pc:spChg chg="mod">
          <ac:chgData name="Guest User" userId="S::urn:spo:anon#e37791a15502471817bcf26abd89da455e7a6b14818ed9863e20d4a22e30c4ab::" providerId="AD" clId="Web-{94C05145-2C08-720D-2EA0-79B7D04656AE}" dt="2024-12-19T07:11:34.091" v="295" actId="20577"/>
          <ac:spMkLst>
            <pc:docMk/>
            <pc:sldMk cId="3295744750" sldId="5192"/>
            <ac:spMk id="7" creationId="{25BD5007-5FC8-953D-9535-602D77845830}"/>
          </ac:spMkLst>
        </pc:spChg>
      </pc:sldChg>
      <pc:sldChg chg="del">
        <pc:chgData name="Guest User" userId="S::urn:spo:anon#e37791a15502471817bcf26abd89da455e7a6b14818ed9863e20d4a22e30c4ab::" providerId="AD" clId="Web-{94C05145-2C08-720D-2EA0-79B7D04656AE}" dt="2024-12-19T05:35:08.987" v="2"/>
        <pc:sldMkLst>
          <pc:docMk/>
          <pc:sldMk cId="3135127165" sldId="5193"/>
        </pc:sldMkLst>
      </pc:sldChg>
      <pc:sldChg chg="del">
        <pc:chgData name="Guest User" userId="S::urn:spo:anon#e37791a15502471817bcf26abd89da455e7a6b14818ed9863e20d4a22e30c4ab::" providerId="AD" clId="Web-{94C05145-2C08-720D-2EA0-79B7D04656AE}" dt="2024-12-19T05:35:19.565" v="5"/>
        <pc:sldMkLst>
          <pc:docMk/>
          <pc:sldMk cId="3849098171" sldId="5194"/>
        </pc:sldMkLst>
      </pc:sldChg>
      <pc:sldChg chg="modSp">
        <pc:chgData name="Guest User" userId="S::urn:spo:anon#e37791a15502471817bcf26abd89da455e7a6b14818ed9863e20d4a22e30c4ab::" providerId="AD" clId="Web-{94C05145-2C08-720D-2EA0-79B7D04656AE}" dt="2024-12-19T06:36:18.818" v="126" actId="20577"/>
        <pc:sldMkLst>
          <pc:docMk/>
          <pc:sldMk cId="3094411226" sldId="5196"/>
        </pc:sldMkLst>
        <pc:spChg chg="mod">
          <ac:chgData name="Guest User" userId="S::urn:spo:anon#e37791a15502471817bcf26abd89da455e7a6b14818ed9863e20d4a22e30c4ab::" providerId="AD" clId="Web-{94C05145-2C08-720D-2EA0-79B7D04656AE}" dt="2024-12-19T06:36:18.818" v="126" actId="20577"/>
          <ac:spMkLst>
            <pc:docMk/>
            <pc:sldMk cId="3094411226" sldId="5196"/>
            <ac:spMk id="7" creationId="{25BD5007-5FC8-953D-9535-602D77845830}"/>
          </ac:spMkLst>
        </pc:spChg>
      </pc:sldChg>
      <pc:sldChg chg="del">
        <pc:chgData name="Guest User" userId="S::urn:spo:anon#e37791a15502471817bcf26abd89da455e7a6b14818ed9863e20d4a22e30c4ab::" providerId="AD" clId="Web-{94C05145-2C08-720D-2EA0-79B7D04656AE}" dt="2024-12-19T05:35:12.815" v="3"/>
        <pc:sldMkLst>
          <pc:docMk/>
          <pc:sldMk cId="809369837" sldId="5197"/>
        </pc:sldMkLst>
      </pc:sldChg>
      <pc:sldChg chg="del">
        <pc:chgData name="Guest User" userId="S::urn:spo:anon#e37791a15502471817bcf26abd89da455e7a6b14818ed9863e20d4a22e30c4ab::" providerId="AD" clId="Web-{94C05145-2C08-720D-2EA0-79B7D04656AE}" dt="2024-12-19T05:35:15.768" v="4"/>
        <pc:sldMkLst>
          <pc:docMk/>
          <pc:sldMk cId="433220559" sldId="5198"/>
        </pc:sldMkLst>
      </pc:sldChg>
      <pc:sldChg chg="del">
        <pc:chgData name="Guest User" userId="S::urn:spo:anon#e37791a15502471817bcf26abd89da455e7a6b14818ed9863e20d4a22e30c4ab::" providerId="AD" clId="Web-{94C05145-2C08-720D-2EA0-79B7D04656AE}" dt="2024-12-19T06:18:21.095" v="21"/>
        <pc:sldMkLst>
          <pc:docMk/>
          <pc:sldMk cId="1132501189" sldId="5199"/>
        </pc:sldMkLst>
      </pc:sldChg>
      <pc:sldChg chg="del">
        <pc:chgData name="Guest User" userId="S::urn:spo:anon#e37791a15502471817bcf26abd89da455e7a6b14818ed9863e20d4a22e30c4ab::" providerId="AD" clId="Web-{94C05145-2C08-720D-2EA0-79B7D04656AE}" dt="2024-12-19T05:35:22.815" v="6"/>
        <pc:sldMkLst>
          <pc:docMk/>
          <pc:sldMk cId="3670387435" sldId="5201"/>
        </pc:sldMkLst>
      </pc:sldChg>
      <pc:sldChg chg="del">
        <pc:chgData name="Guest User" userId="S::urn:spo:anon#e37791a15502471817bcf26abd89da455e7a6b14818ed9863e20d4a22e30c4ab::" providerId="AD" clId="Web-{94C05145-2C08-720D-2EA0-79B7D04656AE}" dt="2024-12-19T05:35:38.909" v="16"/>
        <pc:sldMkLst>
          <pc:docMk/>
          <pc:sldMk cId="1125038792" sldId="5202"/>
        </pc:sldMkLst>
      </pc:sldChg>
      <pc:sldChg chg="del">
        <pc:chgData name="Guest User" userId="S::urn:spo:anon#e37791a15502471817bcf26abd89da455e7a6b14818ed9863e20d4a22e30c4ab::" providerId="AD" clId="Web-{94C05145-2C08-720D-2EA0-79B7D04656AE}" dt="2024-12-19T05:35:25.549" v="7"/>
        <pc:sldMkLst>
          <pc:docMk/>
          <pc:sldMk cId="1970135047" sldId="5203"/>
        </pc:sldMkLst>
      </pc:sldChg>
      <pc:sldChg chg="del">
        <pc:chgData name="Guest User" userId="S::urn:spo:anon#e37791a15502471817bcf26abd89da455e7a6b14818ed9863e20d4a22e30c4ab::" providerId="AD" clId="Web-{94C05145-2C08-720D-2EA0-79B7D04656AE}" dt="2024-12-19T05:35:28.502" v="8"/>
        <pc:sldMkLst>
          <pc:docMk/>
          <pc:sldMk cId="787519407" sldId="5204"/>
        </pc:sldMkLst>
      </pc:sldChg>
      <pc:sldChg chg="del">
        <pc:chgData name="Guest User" userId="S::urn:spo:anon#e37791a15502471817bcf26abd89da455e7a6b14818ed9863e20d4a22e30c4ab::" providerId="AD" clId="Web-{94C05145-2C08-720D-2EA0-79B7D04656AE}" dt="2024-12-19T05:35:30.831" v="9"/>
        <pc:sldMkLst>
          <pc:docMk/>
          <pc:sldMk cId="1667557914" sldId="5205"/>
        </pc:sldMkLst>
      </pc:sldChg>
      <pc:sldChg chg="del">
        <pc:chgData name="Guest User" userId="S::urn:spo:anon#e37791a15502471817bcf26abd89da455e7a6b14818ed9863e20d4a22e30c4ab::" providerId="AD" clId="Web-{94C05145-2C08-720D-2EA0-79B7D04656AE}" dt="2024-12-19T05:35:33.721" v="10"/>
        <pc:sldMkLst>
          <pc:docMk/>
          <pc:sldMk cId="798052840" sldId="5206"/>
        </pc:sldMkLst>
      </pc:sldChg>
      <pc:sldChg chg="del">
        <pc:chgData name="Guest User" userId="S::urn:spo:anon#e37791a15502471817bcf26abd89da455e7a6b14818ed9863e20d4a22e30c4ab::" providerId="AD" clId="Web-{94C05145-2C08-720D-2EA0-79B7D04656AE}" dt="2024-12-19T05:35:38.909" v="17"/>
        <pc:sldMkLst>
          <pc:docMk/>
          <pc:sldMk cId="3653897151" sldId="5207"/>
        </pc:sldMkLst>
      </pc:sldChg>
      <pc:sldChg chg="del">
        <pc:chgData name="Guest User" userId="S::urn:spo:anon#e37791a15502471817bcf26abd89da455e7a6b14818ed9863e20d4a22e30c4ab::" providerId="AD" clId="Web-{94C05145-2C08-720D-2EA0-79B7D04656AE}" dt="2024-12-19T05:35:38.909" v="18"/>
        <pc:sldMkLst>
          <pc:docMk/>
          <pc:sldMk cId="2203721563" sldId="5208"/>
        </pc:sldMkLst>
      </pc:sldChg>
      <pc:sldChg chg="del">
        <pc:chgData name="Guest User" userId="S::urn:spo:anon#e37791a15502471817bcf26abd89da455e7a6b14818ed9863e20d4a22e30c4ab::" providerId="AD" clId="Web-{94C05145-2C08-720D-2EA0-79B7D04656AE}" dt="2024-12-19T05:35:38.909" v="15"/>
        <pc:sldMkLst>
          <pc:docMk/>
          <pc:sldMk cId="167308843" sldId="5209"/>
        </pc:sldMkLst>
      </pc:sldChg>
      <pc:sldChg chg="del">
        <pc:chgData name="Guest User" userId="S::urn:spo:anon#e37791a15502471817bcf26abd89da455e7a6b14818ed9863e20d4a22e30c4ab::" providerId="AD" clId="Web-{94C05145-2C08-720D-2EA0-79B7D04656AE}" dt="2024-12-19T05:35:38.909" v="14"/>
        <pc:sldMkLst>
          <pc:docMk/>
          <pc:sldMk cId="3513563052" sldId="5210"/>
        </pc:sldMkLst>
      </pc:sldChg>
      <pc:sldChg chg="del">
        <pc:chgData name="Guest User" userId="S::urn:spo:anon#e37791a15502471817bcf26abd89da455e7a6b14818ed9863e20d4a22e30c4ab::" providerId="AD" clId="Web-{94C05145-2C08-720D-2EA0-79B7D04656AE}" dt="2024-12-19T05:35:38.909" v="13"/>
        <pc:sldMkLst>
          <pc:docMk/>
          <pc:sldMk cId="3483476396" sldId="5211"/>
        </pc:sldMkLst>
      </pc:sldChg>
      <pc:sldChg chg="del">
        <pc:chgData name="Guest User" userId="S::urn:spo:anon#e37791a15502471817bcf26abd89da455e7a6b14818ed9863e20d4a22e30c4ab::" providerId="AD" clId="Web-{94C05145-2C08-720D-2EA0-79B7D04656AE}" dt="2024-12-19T05:35:38.909" v="12"/>
        <pc:sldMkLst>
          <pc:docMk/>
          <pc:sldMk cId="3627167823" sldId="5212"/>
        </pc:sldMkLst>
      </pc:sldChg>
      <pc:sldChg chg="del">
        <pc:chgData name="Guest User" userId="S::urn:spo:anon#e37791a15502471817bcf26abd89da455e7a6b14818ed9863e20d4a22e30c4ab::" providerId="AD" clId="Web-{94C05145-2C08-720D-2EA0-79B7D04656AE}" dt="2024-12-19T05:35:38.909" v="11"/>
        <pc:sldMkLst>
          <pc:docMk/>
          <pc:sldMk cId="2381071883" sldId="5213"/>
        </pc:sldMkLst>
      </pc:sldChg>
      <pc:sldChg chg="del">
        <pc:chgData name="Guest User" userId="S::urn:spo:anon#e37791a15502471817bcf26abd89da455e7a6b14818ed9863e20d4a22e30c4ab::" providerId="AD" clId="Web-{94C05145-2C08-720D-2EA0-79B7D04656AE}" dt="2024-12-19T05:34:50.065" v="0"/>
        <pc:sldMkLst>
          <pc:docMk/>
          <pc:sldMk cId="1297005032" sldId="5214"/>
        </pc:sldMkLst>
      </pc:sldChg>
      <pc:sldChg chg="modSp">
        <pc:chgData name="Guest User" userId="S::urn:spo:anon#e37791a15502471817bcf26abd89da455e7a6b14818ed9863e20d4a22e30c4ab::" providerId="AD" clId="Web-{94C05145-2C08-720D-2EA0-79B7D04656AE}" dt="2024-12-19T07:51:59.122" v="367" actId="20577"/>
        <pc:sldMkLst>
          <pc:docMk/>
          <pc:sldMk cId="1547742500" sldId="5216"/>
        </pc:sldMkLst>
        <pc:spChg chg="mod">
          <ac:chgData name="Guest User" userId="S::urn:spo:anon#e37791a15502471817bcf26abd89da455e7a6b14818ed9863e20d4a22e30c4ab::" providerId="AD" clId="Web-{94C05145-2C08-720D-2EA0-79B7D04656AE}" dt="2024-12-19T07:51:59.122" v="367" actId="20577"/>
          <ac:spMkLst>
            <pc:docMk/>
            <pc:sldMk cId="1547742500" sldId="5216"/>
            <ac:spMk id="7" creationId="{25BD5007-5FC8-953D-9535-602D77845830}"/>
          </ac:spMkLst>
        </pc:spChg>
      </pc:sldChg>
      <pc:sldChg chg="modSp">
        <pc:chgData name="Guest User" userId="S::urn:spo:anon#e37791a15502471817bcf26abd89da455e7a6b14818ed9863e20d4a22e30c4ab::" providerId="AD" clId="Web-{94C05145-2C08-720D-2EA0-79B7D04656AE}" dt="2024-12-19T06:30:33.057" v="24" actId="20577"/>
        <pc:sldMkLst>
          <pc:docMk/>
          <pc:sldMk cId="4293654729" sldId="5220"/>
        </pc:sldMkLst>
        <pc:spChg chg="mod">
          <ac:chgData name="Guest User" userId="S::urn:spo:anon#e37791a15502471817bcf26abd89da455e7a6b14818ed9863e20d4a22e30c4ab::" providerId="AD" clId="Web-{94C05145-2C08-720D-2EA0-79B7D04656AE}" dt="2024-12-19T06:30:33.057" v="24" actId="20577"/>
          <ac:spMkLst>
            <pc:docMk/>
            <pc:sldMk cId="4293654729" sldId="5220"/>
            <ac:spMk id="7" creationId="{25BD5007-5FC8-953D-9535-602D77845830}"/>
          </ac:spMkLst>
        </pc:spChg>
      </pc:sldChg>
      <pc:sldChg chg="delSp modSp">
        <pc:chgData name="Guest User" userId="S::urn:spo:anon#e37791a15502471817bcf26abd89da455e7a6b14818ed9863e20d4a22e30c4ab::" providerId="AD" clId="Web-{94C05145-2C08-720D-2EA0-79B7D04656AE}" dt="2024-12-19T07:14:23.941" v="308" actId="20577"/>
        <pc:sldMkLst>
          <pc:docMk/>
          <pc:sldMk cId="2434889977" sldId="5221"/>
        </pc:sldMkLst>
        <pc:spChg chg="mod">
          <ac:chgData name="Guest User" userId="S::urn:spo:anon#e37791a15502471817bcf26abd89da455e7a6b14818ed9863e20d4a22e30c4ab::" providerId="AD" clId="Web-{94C05145-2C08-720D-2EA0-79B7D04656AE}" dt="2024-12-19T07:14:23.941" v="308" actId="20577"/>
          <ac:spMkLst>
            <pc:docMk/>
            <pc:sldMk cId="2434889977" sldId="5221"/>
            <ac:spMk id="7" creationId="{F2736B8E-E7F5-0320-3D7C-8903347F99C5}"/>
          </ac:spMkLst>
        </pc:spChg>
        <pc:spChg chg="del mod">
          <ac:chgData name="Guest User" userId="S::urn:spo:anon#e37791a15502471817bcf26abd89da455e7a6b14818ed9863e20d4a22e30c4ab::" providerId="AD" clId="Web-{94C05145-2C08-720D-2EA0-79B7D04656AE}" dt="2024-12-19T07:03:05.293" v="271"/>
          <ac:spMkLst>
            <pc:docMk/>
            <pc:sldMk cId="2434889977" sldId="5221"/>
            <ac:spMk id="14" creationId="{8057C687-CC69-14B7-B3AA-9E16B9D5979C}"/>
          </ac:spMkLst>
        </pc:spChg>
      </pc:sldChg>
      <pc:sldChg chg="addSp delSp modSp">
        <pc:chgData name="Guest User" userId="S::urn:spo:anon#e37791a15502471817bcf26abd89da455e7a6b14818ed9863e20d4a22e30c4ab::" providerId="AD" clId="Web-{94C05145-2C08-720D-2EA0-79B7D04656AE}" dt="2024-12-19T08:17:45.161" v="505" actId="1076"/>
        <pc:sldMkLst>
          <pc:docMk/>
          <pc:sldMk cId="1876986401" sldId="5222"/>
        </pc:sldMkLst>
        <pc:spChg chg="mod">
          <ac:chgData name="Guest User" userId="S::urn:spo:anon#e37791a15502471817bcf26abd89da455e7a6b14818ed9863e20d4a22e30c4ab::" providerId="AD" clId="Web-{94C05145-2C08-720D-2EA0-79B7D04656AE}" dt="2024-12-19T08:17:02.848" v="504" actId="1076"/>
          <ac:spMkLst>
            <pc:docMk/>
            <pc:sldMk cId="1876986401" sldId="5222"/>
            <ac:spMk id="7" creationId="{F2736B8E-E7F5-0320-3D7C-8903347F99C5}"/>
          </ac:spMkLst>
        </pc:spChg>
        <pc:spChg chg="del">
          <ac:chgData name="Guest User" userId="S::urn:spo:anon#e37791a15502471817bcf26abd89da455e7a6b14818ed9863e20d4a22e30c4ab::" providerId="AD" clId="Web-{94C05145-2C08-720D-2EA0-79B7D04656AE}" dt="2024-12-19T07:06:33.347" v="272"/>
          <ac:spMkLst>
            <pc:docMk/>
            <pc:sldMk cId="1876986401" sldId="5222"/>
            <ac:spMk id="14" creationId="{8057C687-CC69-14B7-B3AA-9E16B9D5979C}"/>
          </ac:spMkLst>
        </pc:spChg>
        <pc:picChg chg="add mod">
          <ac:chgData name="Guest User" userId="S::urn:spo:anon#e37791a15502471817bcf26abd89da455e7a6b14818ed9863e20d4a22e30c4ab::" providerId="AD" clId="Web-{94C05145-2C08-720D-2EA0-79B7D04656AE}" dt="2024-12-19T08:17:45.161" v="505" actId="1076"/>
          <ac:picMkLst>
            <pc:docMk/>
            <pc:sldMk cId="1876986401" sldId="5222"/>
            <ac:picMk id="2" creationId="{E9456CE2-3BEB-B56E-9B0E-98ACCAADF68C}"/>
          </ac:picMkLst>
        </pc:picChg>
      </pc:sldChg>
      <pc:sldChg chg="addSp delSp modSp">
        <pc:chgData name="Guest User" userId="S::urn:spo:anon#e37791a15502471817bcf26abd89da455e7a6b14818ed9863e20d4a22e30c4ab::" providerId="AD" clId="Web-{94C05145-2C08-720D-2EA0-79B7D04656AE}" dt="2024-12-19T08:13:08.785" v="491" actId="1076"/>
        <pc:sldMkLst>
          <pc:docMk/>
          <pc:sldMk cId="752788615" sldId="5223"/>
        </pc:sldMkLst>
        <pc:spChg chg="mod">
          <ac:chgData name="Guest User" userId="S::urn:spo:anon#e37791a15502471817bcf26abd89da455e7a6b14818ed9863e20d4a22e30c4ab::" providerId="AD" clId="Web-{94C05145-2C08-720D-2EA0-79B7D04656AE}" dt="2024-12-19T08:13:03.207" v="490" actId="1076"/>
          <ac:spMkLst>
            <pc:docMk/>
            <pc:sldMk cId="752788615" sldId="5223"/>
            <ac:spMk id="7" creationId="{F2736B8E-E7F5-0320-3D7C-8903347F99C5}"/>
          </ac:spMkLst>
        </pc:spChg>
        <pc:spChg chg="del mod">
          <ac:chgData name="Guest User" userId="S::urn:spo:anon#e37791a15502471817bcf26abd89da455e7a6b14818ed9863e20d4a22e30c4ab::" providerId="AD" clId="Web-{94C05145-2C08-720D-2EA0-79B7D04656AE}" dt="2024-12-19T07:02:44.886" v="269"/>
          <ac:spMkLst>
            <pc:docMk/>
            <pc:sldMk cId="752788615" sldId="5223"/>
            <ac:spMk id="14" creationId="{8057C687-CC69-14B7-B3AA-9E16B9D5979C}"/>
          </ac:spMkLst>
        </pc:spChg>
        <pc:picChg chg="add mod">
          <ac:chgData name="Guest User" userId="S::urn:spo:anon#e37791a15502471817bcf26abd89da455e7a6b14818ed9863e20d4a22e30c4ab::" providerId="AD" clId="Web-{94C05145-2C08-720D-2EA0-79B7D04656AE}" dt="2024-12-19T08:13:08.785" v="491" actId="1076"/>
          <ac:picMkLst>
            <pc:docMk/>
            <pc:sldMk cId="752788615" sldId="5223"/>
            <ac:picMk id="2" creationId="{46CAA2D3-2454-B3E6-211C-9890887C9F62}"/>
          </ac:picMkLst>
        </pc:picChg>
      </pc:sldChg>
      <pc:sldChg chg="modSp add del replId">
        <pc:chgData name="Guest User" userId="S::urn:spo:anon#e37791a15502471817bcf26abd89da455e7a6b14818ed9863e20d4a22e30c4ab::" providerId="AD" clId="Web-{94C05145-2C08-720D-2EA0-79B7D04656AE}" dt="2024-12-19T07:02:14.135" v="267"/>
        <pc:sldMkLst>
          <pc:docMk/>
          <pc:sldMk cId="742769895" sldId="5224"/>
        </pc:sldMkLst>
        <pc:spChg chg="mod">
          <ac:chgData name="Guest User" userId="S::urn:spo:anon#e37791a15502471817bcf26abd89da455e7a6b14818ed9863e20d4a22e30c4ab::" providerId="AD" clId="Web-{94C05145-2C08-720D-2EA0-79B7D04656AE}" dt="2024-12-19T06:48:43.437" v="141" actId="20577"/>
          <ac:spMkLst>
            <pc:docMk/>
            <pc:sldMk cId="742769895" sldId="5224"/>
            <ac:spMk id="4" creationId="{5718B4C9-A799-0C75-7C8E-138E8C36E229}"/>
          </ac:spMkLst>
        </pc:spChg>
        <pc:spChg chg="mod">
          <ac:chgData name="Guest User" userId="S::urn:spo:anon#e37791a15502471817bcf26abd89da455e7a6b14818ed9863e20d4a22e30c4ab::" providerId="AD" clId="Web-{94C05145-2C08-720D-2EA0-79B7D04656AE}" dt="2024-12-19T06:52:20.350" v="231" actId="14100"/>
          <ac:spMkLst>
            <pc:docMk/>
            <pc:sldMk cId="742769895" sldId="5224"/>
            <ac:spMk id="7" creationId="{25BD5007-5FC8-953D-9535-602D77845830}"/>
          </ac:spMkLst>
        </pc:spChg>
      </pc:sldChg>
      <pc:sldChg chg="modSp add del replId">
        <pc:chgData name="Guest User" userId="S::urn:spo:anon#e37791a15502471817bcf26abd89da455e7a6b14818ed9863e20d4a22e30c4ab::" providerId="AD" clId="Web-{94C05145-2C08-720D-2EA0-79B7D04656AE}" dt="2024-12-19T07:02:03.401" v="266"/>
        <pc:sldMkLst>
          <pc:docMk/>
          <pc:sldMk cId="1859739743" sldId="5225"/>
        </pc:sldMkLst>
        <pc:spChg chg="mod">
          <ac:chgData name="Guest User" userId="S::urn:spo:anon#e37791a15502471817bcf26abd89da455e7a6b14818ed9863e20d4a22e30c4ab::" providerId="AD" clId="Web-{94C05145-2C08-720D-2EA0-79B7D04656AE}" dt="2024-12-19T06:59:07.207" v="251" actId="20577"/>
          <ac:spMkLst>
            <pc:docMk/>
            <pc:sldMk cId="1859739743" sldId="5225"/>
            <ac:spMk id="4" creationId="{5718B4C9-A799-0C75-7C8E-138E8C36E229}"/>
          </ac:spMkLst>
        </pc:spChg>
        <pc:spChg chg="mod">
          <ac:chgData name="Guest User" userId="S::urn:spo:anon#e37791a15502471817bcf26abd89da455e7a6b14818ed9863e20d4a22e30c4ab::" providerId="AD" clId="Web-{94C05145-2C08-720D-2EA0-79B7D04656AE}" dt="2024-12-19T07:00:40.757" v="265" actId="20577"/>
          <ac:spMkLst>
            <pc:docMk/>
            <pc:sldMk cId="1859739743" sldId="5225"/>
            <ac:spMk id="7" creationId="{25BD5007-5FC8-953D-9535-602D77845830}"/>
          </ac:spMkLst>
        </pc:spChg>
      </pc:sldChg>
    </pc:docChg>
  </pc:docChgLst>
  <pc:docChgLst>
    <pc:chgData name="RIG Teacher" userId="S::rigteacher@rigacademy.com::c95d1fb4-b7bf-4dd2-ae8a-aa53c3dc6588" providerId="AD" clId="Web-{9157945A-F665-5FE6-24DB-32E0929A2F48}"/>
    <pc:docChg chg="modSld">
      <pc:chgData name="RIG Teacher" userId="S::rigteacher@rigacademy.com::c95d1fb4-b7bf-4dd2-ae8a-aa53c3dc6588" providerId="AD" clId="Web-{9157945A-F665-5FE6-24DB-32E0929A2F48}" dt="2024-12-20T03:06:47.405" v="82" actId="20577"/>
      <pc:docMkLst>
        <pc:docMk/>
      </pc:docMkLst>
      <pc:sldChg chg="modSp">
        <pc:chgData name="RIG Teacher" userId="S::rigteacher@rigacademy.com::c95d1fb4-b7bf-4dd2-ae8a-aa53c3dc6588" providerId="AD" clId="Web-{9157945A-F665-5FE6-24DB-32E0929A2F48}" dt="2024-12-20T03:06:47.405" v="82" actId="20577"/>
        <pc:sldMkLst>
          <pc:docMk/>
          <pc:sldMk cId="3094411226" sldId="5196"/>
        </pc:sldMkLst>
        <pc:spChg chg="mod">
          <ac:chgData name="RIG Teacher" userId="S::rigteacher@rigacademy.com::c95d1fb4-b7bf-4dd2-ae8a-aa53c3dc6588" providerId="AD" clId="Web-{9157945A-F665-5FE6-24DB-32E0929A2F48}" dt="2024-12-20T03:06:47.405" v="82" actId="20577"/>
          <ac:spMkLst>
            <pc:docMk/>
            <pc:sldMk cId="3094411226" sldId="5196"/>
            <ac:spMk id="4" creationId="{5718B4C9-A799-0C75-7C8E-138E8C36E229}"/>
          </ac:spMkLst>
        </pc:spChg>
        <pc:spChg chg="mod">
          <ac:chgData name="RIG Teacher" userId="S::rigteacher@rigacademy.com::c95d1fb4-b7bf-4dd2-ae8a-aa53c3dc6588" providerId="AD" clId="Web-{9157945A-F665-5FE6-24DB-32E0929A2F48}" dt="2024-12-20T03:06:26.405" v="80" actId="20577"/>
          <ac:spMkLst>
            <pc:docMk/>
            <pc:sldMk cId="3094411226" sldId="5196"/>
            <ac:spMk id="7" creationId="{25BD5007-5FC8-953D-9535-602D77845830}"/>
          </ac:spMkLst>
        </pc:spChg>
      </pc:sldChg>
      <pc:sldChg chg="modSp">
        <pc:chgData name="RIG Teacher" userId="S::rigteacher@rigacademy.com::c95d1fb4-b7bf-4dd2-ae8a-aa53c3dc6588" providerId="AD" clId="Web-{9157945A-F665-5FE6-24DB-32E0929A2F48}" dt="2024-12-20T02:16:06.165" v="19" actId="20577"/>
        <pc:sldMkLst>
          <pc:docMk/>
          <pc:sldMk cId="4181747352" sldId="5215"/>
        </pc:sldMkLst>
        <pc:spChg chg="mod">
          <ac:chgData name="RIG Teacher" userId="S::rigteacher@rigacademy.com::c95d1fb4-b7bf-4dd2-ae8a-aa53c3dc6588" providerId="AD" clId="Web-{9157945A-F665-5FE6-24DB-32E0929A2F48}" dt="2024-12-20T02:16:06.165" v="19" actId="20577"/>
          <ac:spMkLst>
            <pc:docMk/>
            <pc:sldMk cId="4181747352" sldId="5215"/>
            <ac:spMk id="7" creationId="{5AD081E3-12ED-40D4-A4FA-DCD52041EADC}"/>
          </ac:spMkLst>
        </pc:spChg>
      </pc:sldChg>
    </pc:docChg>
  </pc:docChgLst>
  <pc:docChgLst>
    <pc:chgData name="RIG Teacher" userId="S::rigteacher@rigacademy.com::c95d1fb4-b7bf-4dd2-ae8a-aa53c3dc6588" providerId="AD" clId="Web-{8D21B0C7-4B5B-6B00-1B05-A65BA4A5838E}"/>
    <pc:docChg chg="modSld">
      <pc:chgData name="RIG Teacher" userId="S::rigteacher@rigacademy.com::c95d1fb4-b7bf-4dd2-ae8a-aa53c3dc6588" providerId="AD" clId="Web-{8D21B0C7-4B5B-6B00-1B05-A65BA4A5838E}" dt="2024-12-20T04:49:07.750" v="124" actId="20577"/>
      <pc:docMkLst>
        <pc:docMk/>
      </pc:docMkLst>
      <pc:sldChg chg="modSp">
        <pc:chgData name="RIG Teacher" userId="S::rigteacher@rigacademy.com::c95d1fb4-b7bf-4dd2-ae8a-aa53c3dc6588" providerId="AD" clId="Web-{8D21B0C7-4B5B-6B00-1B05-A65BA4A5838E}" dt="2024-12-20T04:49:07.750" v="124" actId="20577"/>
        <pc:sldMkLst>
          <pc:docMk/>
          <pc:sldMk cId="3094411226" sldId="5196"/>
        </pc:sldMkLst>
        <pc:spChg chg="mod">
          <ac:chgData name="RIG Teacher" userId="S::rigteacher@rigacademy.com::c95d1fb4-b7bf-4dd2-ae8a-aa53c3dc6588" providerId="AD" clId="Web-{8D21B0C7-4B5B-6B00-1B05-A65BA4A5838E}" dt="2024-12-20T04:49:07.750" v="124" actId="20577"/>
          <ac:spMkLst>
            <pc:docMk/>
            <pc:sldMk cId="3094411226" sldId="5196"/>
            <ac:spMk id="7" creationId="{25BD5007-5FC8-953D-9535-602D77845830}"/>
          </ac:spMkLst>
        </pc:spChg>
      </pc:sldChg>
    </pc:docChg>
  </pc:docChgLst>
  <pc:docChgLst>
    <pc:chgData name="Mi Mi Nge" userId="S::miminge@rigacademy.com::7847c41f-fd85-428c-a604-6d4786d7ecf2" providerId="AD" clId="Web-{A279914A-A843-3425-18C5-11128F829201}"/>
    <pc:docChg chg="modSld">
      <pc:chgData name="Mi Mi Nge" userId="S::miminge@rigacademy.com::7847c41f-fd85-428c-a604-6d4786d7ecf2" providerId="AD" clId="Web-{A279914A-A843-3425-18C5-11128F829201}" dt="2024-12-20T03:50:12.212" v="0" actId="1076"/>
      <pc:docMkLst>
        <pc:docMk/>
      </pc:docMkLst>
      <pc:sldChg chg="modSp">
        <pc:chgData name="Mi Mi Nge" userId="S::miminge@rigacademy.com::7847c41f-fd85-428c-a604-6d4786d7ecf2" providerId="AD" clId="Web-{A279914A-A843-3425-18C5-11128F829201}" dt="2024-12-20T03:50:12.212" v="0" actId="1076"/>
        <pc:sldMkLst>
          <pc:docMk/>
          <pc:sldMk cId="2872850792" sldId="5191"/>
        </pc:sldMkLst>
        <pc:spChg chg="mod">
          <ac:chgData name="Mi Mi Nge" userId="S::miminge@rigacademy.com::7847c41f-fd85-428c-a604-6d4786d7ecf2" providerId="AD" clId="Web-{A279914A-A843-3425-18C5-11128F829201}" dt="2024-12-20T03:50:12.212" v="0" actId="1076"/>
          <ac:spMkLst>
            <pc:docMk/>
            <pc:sldMk cId="2872850792" sldId="5191"/>
            <ac:spMk id="7" creationId="{25BD5007-5FC8-953D-9535-602D77845830}"/>
          </ac:spMkLst>
        </pc:spChg>
      </pc:sldChg>
    </pc:docChg>
  </pc:docChgLst>
  <pc:docChgLst>
    <pc:chgData name="Guest User" userId="S::urn:spo:anon#e37791a15502471817bcf26abd89da455e7a6b14818ed9863e20d4a22e30c4ab::" providerId="AD" clId="Web-{F71D0762-5B0D-65C5-DD3F-72D1240C332F}"/>
    <pc:docChg chg="addSld modSld sldOrd">
      <pc:chgData name="Guest User" userId="S::urn:spo:anon#e37791a15502471817bcf26abd89da455e7a6b14818ed9863e20d4a22e30c4ab::" providerId="AD" clId="Web-{F71D0762-5B0D-65C5-DD3F-72D1240C332F}" dt="2024-12-19T05:20:29.946" v="1987" actId="20577"/>
      <pc:docMkLst>
        <pc:docMk/>
      </pc:docMkLst>
      <pc:sldChg chg="modSp">
        <pc:chgData name="Guest User" userId="S::urn:spo:anon#e37791a15502471817bcf26abd89da455e7a6b14818ed9863e20d4a22e30c4ab::" providerId="AD" clId="Web-{F71D0762-5B0D-65C5-DD3F-72D1240C332F}" dt="2024-12-19T04:00:45.284" v="720" actId="20577"/>
        <pc:sldMkLst>
          <pc:docMk/>
          <pc:sldMk cId="579776612" sldId="4998"/>
        </pc:sldMkLst>
        <pc:spChg chg="mod">
          <ac:chgData name="Guest User" userId="S::urn:spo:anon#e37791a15502471817bcf26abd89da455e7a6b14818ed9863e20d4a22e30c4ab::" providerId="AD" clId="Web-{F71D0762-5B0D-65C5-DD3F-72D1240C332F}" dt="2024-12-19T04:00:45.284" v="720" actId="20577"/>
          <ac:spMkLst>
            <pc:docMk/>
            <pc:sldMk cId="579776612" sldId="4998"/>
            <ac:spMk id="7" creationId="{F2736B8E-E7F5-0320-3D7C-8903347F99C5}"/>
          </ac:spMkLst>
        </pc:spChg>
      </pc:sldChg>
      <pc:sldChg chg="modSp">
        <pc:chgData name="Guest User" userId="S::urn:spo:anon#e37791a15502471817bcf26abd89da455e7a6b14818ed9863e20d4a22e30c4ab::" providerId="AD" clId="Web-{F71D0762-5B0D-65C5-DD3F-72D1240C332F}" dt="2024-12-19T02:40:48.480" v="2" actId="20577"/>
        <pc:sldMkLst>
          <pc:docMk/>
          <pc:sldMk cId="80227550" sldId="4999"/>
        </pc:sldMkLst>
        <pc:spChg chg="mod">
          <ac:chgData name="Guest User" userId="S::urn:spo:anon#e37791a15502471817bcf26abd89da455e7a6b14818ed9863e20d4a22e30c4ab::" providerId="AD" clId="Web-{F71D0762-5B0D-65C5-DD3F-72D1240C332F}" dt="2024-12-19T02:40:48.480" v="2" actId="20577"/>
          <ac:spMkLst>
            <pc:docMk/>
            <pc:sldMk cId="80227550" sldId="4999"/>
            <ac:spMk id="7" creationId="{25BD5007-5FC8-953D-9535-602D77845830}"/>
          </ac:spMkLst>
        </pc:spChg>
      </pc:sldChg>
      <pc:sldChg chg="modSp">
        <pc:chgData name="Guest User" userId="S::urn:spo:anon#e37791a15502471817bcf26abd89da455e7a6b14818ed9863e20d4a22e30c4ab::" providerId="AD" clId="Web-{F71D0762-5B0D-65C5-DD3F-72D1240C332F}" dt="2024-12-19T04:09:18.270" v="831" actId="20577"/>
        <pc:sldMkLst>
          <pc:docMk/>
          <pc:sldMk cId="581464458" sldId="5183"/>
        </pc:sldMkLst>
        <pc:spChg chg="mod">
          <ac:chgData name="Guest User" userId="S::urn:spo:anon#e37791a15502471817bcf26abd89da455e7a6b14818ed9863e20d4a22e30c4ab::" providerId="AD" clId="Web-{F71D0762-5B0D-65C5-DD3F-72D1240C332F}" dt="2024-12-19T03:58:48.408" v="693" actId="20577"/>
          <ac:spMkLst>
            <pc:docMk/>
            <pc:sldMk cId="581464458" sldId="5183"/>
            <ac:spMk id="7" creationId="{F2736B8E-E7F5-0320-3D7C-8903347F99C5}"/>
          </ac:spMkLst>
        </pc:spChg>
        <pc:spChg chg="mod">
          <ac:chgData name="Guest User" userId="S::urn:spo:anon#e37791a15502471817bcf26abd89da455e7a6b14818ed9863e20d4a22e30c4ab::" providerId="AD" clId="Web-{F71D0762-5B0D-65C5-DD3F-72D1240C332F}" dt="2024-12-19T04:09:18.270" v="831" actId="20577"/>
          <ac:spMkLst>
            <pc:docMk/>
            <pc:sldMk cId="581464458" sldId="5183"/>
            <ac:spMk id="14" creationId="{8057C687-CC69-14B7-B3AA-9E16B9D5979C}"/>
          </ac:spMkLst>
        </pc:spChg>
      </pc:sldChg>
      <pc:sldChg chg="modSp">
        <pc:chgData name="Guest User" userId="S::urn:spo:anon#e37791a15502471817bcf26abd89da455e7a6b14818ed9863e20d4a22e30c4ab::" providerId="AD" clId="Web-{F71D0762-5B0D-65C5-DD3F-72D1240C332F}" dt="2024-12-19T05:02:46.816" v="1848" actId="20577"/>
        <pc:sldMkLst>
          <pc:docMk/>
          <pc:sldMk cId="3911580567" sldId="5184"/>
        </pc:sldMkLst>
        <pc:spChg chg="mod">
          <ac:chgData name="Guest User" userId="S::urn:spo:anon#e37791a15502471817bcf26abd89da455e7a6b14818ed9863e20d4a22e30c4ab::" providerId="AD" clId="Web-{F71D0762-5B0D-65C5-DD3F-72D1240C332F}" dt="2024-12-19T04:01:48.675" v="725" actId="20577"/>
          <ac:spMkLst>
            <pc:docMk/>
            <pc:sldMk cId="3911580567" sldId="5184"/>
            <ac:spMk id="4" creationId="{5718B4C9-A799-0C75-7C8E-138E8C36E229}"/>
          </ac:spMkLst>
        </pc:spChg>
        <pc:spChg chg="mod">
          <ac:chgData name="Guest User" userId="S::urn:spo:anon#e37791a15502471817bcf26abd89da455e7a6b14818ed9863e20d4a22e30c4ab::" providerId="AD" clId="Web-{F71D0762-5B0D-65C5-DD3F-72D1240C332F}" dt="2024-12-19T05:02:46.816" v="1848" actId="20577"/>
          <ac:spMkLst>
            <pc:docMk/>
            <pc:sldMk cId="3911580567" sldId="5184"/>
            <ac:spMk id="7" creationId="{25BD5007-5FC8-953D-9535-602D77845830}"/>
          </ac:spMkLst>
        </pc:spChg>
      </pc:sldChg>
      <pc:sldChg chg="modSp ord">
        <pc:chgData name="Guest User" userId="S::urn:spo:anon#e37791a15502471817bcf26abd89da455e7a6b14818ed9863e20d4a22e30c4ab::" providerId="AD" clId="Web-{F71D0762-5B0D-65C5-DD3F-72D1240C332F}" dt="2024-12-19T05:04:28.801" v="1849"/>
        <pc:sldMkLst>
          <pc:docMk/>
          <pc:sldMk cId="2872850792" sldId="5191"/>
        </pc:sldMkLst>
        <pc:spChg chg="mod">
          <ac:chgData name="Guest User" userId="S::urn:spo:anon#e37791a15502471817bcf26abd89da455e7a6b14818ed9863e20d4a22e30c4ab::" providerId="AD" clId="Web-{F71D0762-5B0D-65C5-DD3F-72D1240C332F}" dt="2024-12-19T05:00:17.863" v="1841" actId="20577"/>
          <ac:spMkLst>
            <pc:docMk/>
            <pc:sldMk cId="2872850792" sldId="5191"/>
            <ac:spMk id="7" creationId="{25BD5007-5FC8-953D-9535-602D77845830}"/>
          </ac:spMkLst>
        </pc:spChg>
      </pc:sldChg>
      <pc:sldChg chg="modSp ord">
        <pc:chgData name="Guest User" userId="S::urn:spo:anon#e37791a15502471817bcf26abd89da455e7a6b14818ed9863e20d4a22e30c4ab::" providerId="AD" clId="Web-{F71D0762-5B0D-65C5-DD3F-72D1240C332F}" dt="2024-12-19T05:12:58.038" v="1871" actId="20577"/>
        <pc:sldMkLst>
          <pc:docMk/>
          <pc:sldMk cId="3295744750" sldId="5192"/>
        </pc:sldMkLst>
        <pc:spChg chg="mod">
          <ac:chgData name="Guest User" userId="S::urn:spo:anon#e37791a15502471817bcf26abd89da455e7a6b14818ed9863e20d4a22e30c4ab::" providerId="AD" clId="Web-{F71D0762-5B0D-65C5-DD3F-72D1240C332F}" dt="2024-12-19T03:34:08.526" v="431" actId="20577"/>
          <ac:spMkLst>
            <pc:docMk/>
            <pc:sldMk cId="3295744750" sldId="5192"/>
            <ac:spMk id="4" creationId="{5718B4C9-A799-0C75-7C8E-138E8C36E229}"/>
          </ac:spMkLst>
        </pc:spChg>
        <pc:spChg chg="mod">
          <ac:chgData name="Guest User" userId="S::urn:spo:anon#e37791a15502471817bcf26abd89da455e7a6b14818ed9863e20d4a22e30c4ab::" providerId="AD" clId="Web-{F71D0762-5B0D-65C5-DD3F-72D1240C332F}" dt="2024-12-19T05:12:58.038" v="1871" actId="20577"/>
          <ac:spMkLst>
            <pc:docMk/>
            <pc:sldMk cId="3295744750" sldId="5192"/>
            <ac:spMk id="7" creationId="{25BD5007-5FC8-953D-9535-602D77845830}"/>
          </ac:spMkLst>
        </pc:spChg>
      </pc:sldChg>
      <pc:sldChg chg="modSp ord">
        <pc:chgData name="Guest User" userId="S::urn:spo:anon#e37791a15502471817bcf26abd89da455e7a6b14818ed9863e20d4a22e30c4ab::" providerId="AD" clId="Web-{F71D0762-5B0D-65C5-DD3F-72D1240C332F}" dt="2024-12-19T05:15:33.507" v="1880"/>
        <pc:sldMkLst>
          <pc:docMk/>
          <pc:sldMk cId="3094411226" sldId="5196"/>
        </pc:sldMkLst>
        <pc:spChg chg="mod">
          <ac:chgData name="Guest User" userId="S::urn:spo:anon#e37791a15502471817bcf26abd89da455e7a6b14818ed9863e20d4a22e30c4ab::" providerId="AD" clId="Web-{F71D0762-5B0D-65C5-DD3F-72D1240C332F}" dt="2024-12-19T03:41:58.606" v="447" actId="20577"/>
          <ac:spMkLst>
            <pc:docMk/>
            <pc:sldMk cId="3094411226" sldId="5196"/>
            <ac:spMk id="4" creationId="{5718B4C9-A799-0C75-7C8E-138E8C36E229}"/>
          </ac:spMkLst>
        </pc:spChg>
        <pc:spChg chg="mod">
          <ac:chgData name="Guest User" userId="S::urn:spo:anon#e37791a15502471817bcf26abd89da455e7a6b14818ed9863e20d4a22e30c4ab::" providerId="AD" clId="Web-{F71D0762-5B0D-65C5-DD3F-72D1240C332F}" dt="2024-12-19T05:01:30.222" v="1846" actId="20577"/>
          <ac:spMkLst>
            <pc:docMk/>
            <pc:sldMk cId="3094411226" sldId="5196"/>
            <ac:spMk id="7" creationId="{25BD5007-5FC8-953D-9535-602D77845830}"/>
          </ac:spMkLst>
        </pc:spChg>
      </pc:sldChg>
      <pc:sldChg chg="modSp ord">
        <pc:chgData name="Guest User" userId="S::urn:spo:anon#e37791a15502471817bcf26abd89da455e7a6b14818ed9863e20d4a22e30c4ab::" providerId="AD" clId="Web-{F71D0762-5B0D-65C5-DD3F-72D1240C332F}" dt="2024-12-19T05:04:47.661" v="1850"/>
        <pc:sldMkLst>
          <pc:docMk/>
          <pc:sldMk cId="1132501189" sldId="5199"/>
        </pc:sldMkLst>
        <pc:spChg chg="mod">
          <ac:chgData name="Guest User" userId="S::urn:spo:anon#e37791a15502471817bcf26abd89da455e7a6b14818ed9863e20d4a22e30c4ab::" providerId="AD" clId="Web-{F71D0762-5B0D-65C5-DD3F-72D1240C332F}" dt="2024-12-19T04:55:21.814" v="1833" actId="20577"/>
          <ac:spMkLst>
            <pc:docMk/>
            <pc:sldMk cId="1132501189" sldId="5199"/>
            <ac:spMk id="8" creationId="{5718B4C9-A799-0C75-7C8E-138E8C36E229}"/>
          </ac:spMkLst>
        </pc:spChg>
      </pc:sldChg>
      <pc:sldChg chg="ord">
        <pc:chgData name="Guest User" userId="S::urn:spo:anon#e37791a15502471817bcf26abd89da455e7a6b14818ed9863e20d4a22e30c4ab::" providerId="AD" clId="Web-{F71D0762-5B0D-65C5-DD3F-72D1240C332F}" dt="2024-12-19T05:12:20.522" v="1852"/>
        <pc:sldMkLst>
          <pc:docMk/>
          <pc:sldMk cId="1297005032" sldId="5214"/>
        </pc:sldMkLst>
      </pc:sldChg>
      <pc:sldChg chg="modSp">
        <pc:chgData name="Guest User" userId="S::urn:spo:anon#e37791a15502471817bcf26abd89da455e7a6b14818ed9863e20d4a22e30c4ab::" providerId="AD" clId="Web-{F71D0762-5B0D-65C5-DD3F-72D1240C332F}" dt="2024-12-19T04:42:08.279" v="1658" actId="20577"/>
        <pc:sldMkLst>
          <pc:docMk/>
          <pc:sldMk cId="4181747352" sldId="5215"/>
        </pc:sldMkLst>
        <pc:spChg chg="mod">
          <ac:chgData name="Guest User" userId="S::urn:spo:anon#e37791a15502471817bcf26abd89da455e7a6b14818ed9863e20d4a22e30c4ab::" providerId="AD" clId="Web-{F71D0762-5B0D-65C5-DD3F-72D1240C332F}" dt="2024-12-19T04:42:08.279" v="1658" actId="20577"/>
          <ac:spMkLst>
            <pc:docMk/>
            <pc:sldMk cId="4181747352" sldId="5215"/>
            <ac:spMk id="7" creationId="{5AD081E3-12ED-40D4-A4FA-DCD52041EADC}"/>
          </ac:spMkLst>
        </pc:spChg>
      </pc:sldChg>
      <pc:sldChg chg="modSp add ord replId">
        <pc:chgData name="Guest User" userId="S::urn:spo:anon#e37791a15502471817bcf26abd89da455e7a6b14818ed9863e20d4a22e30c4ab::" providerId="AD" clId="Web-{F71D0762-5B0D-65C5-DD3F-72D1240C332F}" dt="2024-12-19T05:20:29.946" v="1987" actId="20577"/>
        <pc:sldMkLst>
          <pc:docMk/>
          <pc:sldMk cId="1547742500" sldId="5216"/>
        </pc:sldMkLst>
        <pc:spChg chg="mod">
          <ac:chgData name="Guest User" userId="S::urn:spo:anon#e37791a15502471817bcf26abd89da455e7a6b14818ed9863e20d4a22e30c4ab::" providerId="AD" clId="Web-{F71D0762-5B0D-65C5-DD3F-72D1240C332F}" dt="2024-12-19T03:50:46.203" v="553" actId="20577"/>
          <ac:spMkLst>
            <pc:docMk/>
            <pc:sldMk cId="1547742500" sldId="5216"/>
            <ac:spMk id="4" creationId="{5718B4C9-A799-0C75-7C8E-138E8C36E229}"/>
          </ac:spMkLst>
        </pc:spChg>
        <pc:spChg chg="mod">
          <ac:chgData name="Guest User" userId="S::urn:spo:anon#e37791a15502471817bcf26abd89da455e7a6b14818ed9863e20d4a22e30c4ab::" providerId="AD" clId="Web-{F71D0762-5B0D-65C5-DD3F-72D1240C332F}" dt="2024-12-19T05:20:29.946" v="1987" actId="20577"/>
          <ac:spMkLst>
            <pc:docMk/>
            <pc:sldMk cId="1547742500" sldId="5216"/>
            <ac:spMk id="7" creationId="{25BD5007-5FC8-953D-9535-602D77845830}"/>
          </ac:spMkLst>
        </pc:spChg>
      </pc:sldChg>
      <pc:sldChg chg="modSp add replId">
        <pc:chgData name="Guest User" userId="S::urn:spo:anon#e37791a15502471817bcf26abd89da455e7a6b14818ed9863e20d4a22e30c4ab::" providerId="AD" clId="Web-{F71D0762-5B0D-65C5-DD3F-72D1240C332F}" dt="2024-12-19T04:26:20.385" v="1218" actId="20577"/>
        <pc:sldMkLst>
          <pc:docMk/>
          <pc:sldMk cId="707009080" sldId="5217"/>
        </pc:sldMkLst>
        <pc:spChg chg="mod">
          <ac:chgData name="Guest User" userId="S::urn:spo:anon#e37791a15502471817bcf26abd89da455e7a6b14818ed9863e20d4a22e30c4ab::" providerId="AD" clId="Web-{F71D0762-5B0D-65C5-DD3F-72D1240C332F}" dt="2024-12-19T04:18:20.804" v="986" actId="20577"/>
          <ac:spMkLst>
            <pc:docMk/>
            <pc:sldMk cId="707009080" sldId="5217"/>
            <ac:spMk id="4" creationId="{5718B4C9-A799-0C75-7C8E-138E8C36E229}"/>
          </ac:spMkLst>
        </pc:spChg>
        <pc:spChg chg="mod">
          <ac:chgData name="Guest User" userId="S::urn:spo:anon#e37791a15502471817bcf26abd89da455e7a6b14818ed9863e20d4a22e30c4ab::" providerId="AD" clId="Web-{F71D0762-5B0D-65C5-DD3F-72D1240C332F}" dt="2024-12-19T04:26:20.385" v="1218" actId="20577"/>
          <ac:spMkLst>
            <pc:docMk/>
            <pc:sldMk cId="707009080" sldId="5217"/>
            <ac:spMk id="7" creationId="{25BD5007-5FC8-953D-9535-602D77845830}"/>
          </ac:spMkLst>
        </pc:spChg>
      </pc:sldChg>
      <pc:sldChg chg="modSp add replId">
        <pc:chgData name="Guest User" userId="S::urn:spo:anon#e37791a15502471817bcf26abd89da455e7a6b14818ed9863e20d4a22e30c4ab::" providerId="AD" clId="Web-{F71D0762-5B0D-65C5-DD3F-72D1240C332F}" dt="2024-12-19T04:33:15.340" v="1462" actId="20577"/>
        <pc:sldMkLst>
          <pc:docMk/>
          <pc:sldMk cId="1035542778" sldId="5218"/>
        </pc:sldMkLst>
        <pc:spChg chg="mod">
          <ac:chgData name="Guest User" userId="S::urn:spo:anon#e37791a15502471817bcf26abd89da455e7a6b14818ed9863e20d4a22e30c4ab::" providerId="AD" clId="Web-{F71D0762-5B0D-65C5-DD3F-72D1240C332F}" dt="2024-12-19T04:27:58.947" v="1224" actId="20577"/>
          <ac:spMkLst>
            <pc:docMk/>
            <pc:sldMk cId="1035542778" sldId="5218"/>
            <ac:spMk id="4" creationId="{5718B4C9-A799-0C75-7C8E-138E8C36E229}"/>
          </ac:spMkLst>
        </pc:spChg>
        <pc:spChg chg="mod">
          <ac:chgData name="Guest User" userId="S::urn:spo:anon#e37791a15502471817bcf26abd89da455e7a6b14818ed9863e20d4a22e30c4ab::" providerId="AD" clId="Web-{F71D0762-5B0D-65C5-DD3F-72D1240C332F}" dt="2024-12-19T04:33:15.340" v="1462" actId="20577"/>
          <ac:spMkLst>
            <pc:docMk/>
            <pc:sldMk cId="1035542778" sldId="5218"/>
            <ac:spMk id="7" creationId="{25BD5007-5FC8-953D-9535-602D77845830}"/>
          </ac:spMkLst>
        </pc:spChg>
      </pc:sldChg>
      <pc:sldChg chg="modSp add replId">
        <pc:chgData name="Guest User" userId="S::urn:spo:anon#e37791a15502471817bcf26abd89da455e7a6b14818ed9863e20d4a22e30c4ab::" providerId="AD" clId="Web-{F71D0762-5B0D-65C5-DD3F-72D1240C332F}" dt="2024-12-19T04:39:54.951" v="1638" actId="20577"/>
        <pc:sldMkLst>
          <pc:docMk/>
          <pc:sldMk cId="2257889626" sldId="5219"/>
        </pc:sldMkLst>
        <pc:spChg chg="mod">
          <ac:chgData name="Guest User" userId="S::urn:spo:anon#e37791a15502471817bcf26abd89da455e7a6b14818ed9863e20d4a22e30c4ab::" providerId="AD" clId="Web-{F71D0762-5B0D-65C5-DD3F-72D1240C332F}" dt="2024-12-19T04:34:08.027" v="1477" actId="20577"/>
          <ac:spMkLst>
            <pc:docMk/>
            <pc:sldMk cId="2257889626" sldId="5219"/>
            <ac:spMk id="4" creationId="{5718B4C9-A799-0C75-7C8E-138E8C36E229}"/>
          </ac:spMkLst>
        </pc:spChg>
        <pc:spChg chg="mod">
          <ac:chgData name="Guest User" userId="S::urn:spo:anon#e37791a15502471817bcf26abd89da455e7a6b14818ed9863e20d4a22e30c4ab::" providerId="AD" clId="Web-{F71D0762-5B0D-65C5-DD3F-72D1240C332F}" dt="2024-12-19T04:39:54.951" v="1638" actId="20577"/>
          <ac:spMkLst>
            <pc:docMk/>
            <pc:sldMk cId="2257889626" sldId="5219"/>
            <ac:spMk id="7" creationId="{25BD5007-5FC8-953D-9535-602D77845830}"/>
          </ac:spMkLst>
        </pc:spChg>
      </pc:sldChg>
      <pc:sldChg chg="modSp add replId">
        <pc:chgData name="Guest User" userId="S::urn:spo:anon#e37791a15502471817bcf26abd89da455e7a6b14818ed9863e20d4a22e30c4ab::" providerId="AD" clId="Web-{F71D0762-5B0D-65C5-DD3F-72D1240C332F}" dt="2024-12-19T04:44:16.546" v="1734" actId="20577"/>
        <pc:sldMkLst>
          <pc:docMk/>
          <pc:sldMk cId="4293654729" sldId="5220"/>
        </pc:sldMkLst>
        <pc:spChg chg="mod">
          <ac:chgData name="Guest User" userId="S::urn:spo:anon#e37791a15502471817bcf26abd89da455e7a6b14818ed9863e20d4a22e30c4ab::" providerId="AD" clId="Web-{F71D0762-5B0D-65C5-DD3F-72D1240C332F}" dt="2024-12-19T04:42:43.936" v="1666" actId="20577"/>
          <ac:spMkLst>
            <pc:docMk/>
            <pc:sldMk cId="4293654729" sldId="5220"/>
            <ac:spMk id="4" creationId="{5718B4C9-A799-0C75-7C8E-138E8C36E229}"/>
          </ac:spMkLst>
        </pc:spChg>
        <pc:spChg chg="mod">
          <ac:chgData name="Guest User" userId="S::urn:spo:anon#e37791a15502471817bcf26abd89da455e7a6b14818ed9863e20d4a22e30c4ab::" providerId="AD" clId="Web-{F71D0762-5B0D-65C5-DD3F-72D1240C332F}" dt="2024-12-19T04:44:16.546" v="1734" actId="20577"/>
          <ac:spMkLst>
            <pc:docMk/>
            <pc:sldMk cId="4293654729" sldId="5220"/>
            <ac:spMk id="7" creationId="{25BD5007-5FC8-953D-9535-602D77845830}"/>
          </ac:spMkLst>
        </pc:spChg>
      </pc:sldChg>
      <pc:sldChg chg="modSp add ord replId">
        <pc:chgData name="Guest User" userId="S::urn:spo:anon#e37791a15502471817bcf26abd89da455e7a6b14818ed9863e20d4a22e30c4ab::" providerId="AD" clId="Web-{F71D0762-5B0D-65C5-DD3F-72D1240C332F}" dt="2024-12-19T04:49:06.516" v="1820" actId="20577"/>
        <pc:sldMkLst>
          <pc:docMk/>
          <pc:sldMk cId="2434889977" sldId="5221"/>
        </pc:sldMkLst>
        <pc:spChg chg="mod">
          <ac:chgData name="Guest User" userId="S::urn:spo:anon#e37791a15502471817bcf26abd89da455e7a6b14818ed9863e20d4a22e30c4ab::" providerId="AD" clId="Web-{F71D0762-5B0D-65C5-DD3F-72D1240C332F}" dt="2024-12-19T04:47:43.187" v="1797" actId="20577"/>
          <ac:spMkLst>
            <pc:docMk/>
            <pc:sldMk cId="2434889977" sldId="5221"/>
            <ac:spMk id="7" creationId="{F2736B8E-E7F5-0320-3D7C-8903347F99C5}"/>
          </ac:spMkLst>
        </pc:spChg>
        <pc:spChg chg="mod">
          <ac:chgData name="Guest User" userId="S::urn:spo:anon#e37791a15502471817bcf26abd89da455e7a6b14818ed9863e20d4a22e30c4ab::" providerId="AD" clId="Web-{F71D0762-5B0D-65C5-DD3F-72D1240C332F}" dt="2024-12-19T04:49:06.516" v="1820" actId="20577"/>
          <ac:spMkLst>
            <pc:docMk/>
            <pc:sldMk cId="2434889977" sldId="5221"/>
            <ac:spMk id="14" creationId="{8057C687-CC69-14B7-B3AA-9E16B9D5979C}"/>
          </ac:spMkLst>
        </pc:spChg>
      </pc:sldChg>
      <pc:sldChg chg="modSp add ord replId">
        <pc:chgData name="Guest User" userId="S::urn:spo:anon#e37791a15502471817bcf26abd89da455e7a6b14818ed9863e20d4a22e30c4ab::" providerId="AD" clId="Web-{F71D0762-5B0D-65C5-DD3F-72D1240C332F}" dt="2024-12-19T05:16:07.601" v="1912" actId="20577"/>
        <pc:sldMkLst>
          <pc:docMk/>
          <pc:sldMk cId="1876986401" sldId="5222"/>
        </pc:sldMkLst>
        <pc:spChg chg="mod">
          <ac:chgData name="Guest User" userId="S::urn:spo:anon#e37791a15502471817bcf26abd89da455e7a6b14818ed9863e20d4a22e30c4ab::" providerId="AD" clId="Web-{F71D0762-5B0D-65C5-DD3F-72D1240C332F}" dt="2024-12-19T05:16:07.601" v="1912" actId="20577"/>
          <ac:spMkLst>
            <pc:docMk/>
            <pc:sldMk cId="1876986401" sldId="5222"/>
            <ac:spMk id="7" creationId="{F2736B8E-E7F5-0320-3D7C-8903347F99C5}"/>
          </ac:spMkLst>
        </pc:spChg>
      </pc:sldChg>
      <pc:sldChg chg="modSp add ord replId">
        <pc:chgData name="Guest User" userId="S::urn:spo:anon#e37791a15502471817bcf26abd89da455e7a6b14818ed9863e20d4a22e30c4ab::" providerId="AD" clId="Web-{F71D0762-5B0D-65C5-DD3F-72D1240C332F}" dt="2024-12-19T05:19:05.024" v="1978" actId="20577"/>
        <pc:sldMkLst>
          <pc:docMk/>
          <pc:sldMk cId="752788615" sldId="5223"/>
        </pc:sldMkLst>
        <pc:spChg chg="mod">
          <ac:chgData name="Guest User" userId="S::urn:spo:anon#e37791a15502471817bcf26abd89da455e7a6b14818ed9863e20d4a22e30c4ab::" providerId="AD" clId="Web-{F71D0762-5B0D-65C5-DD3F-72D1240C332F}" dt="2024-12-19T05:19:05.024" v="1978" actId="20577"/>
          <ac:spMkLst>
            <pc:docMk/>
            <pc:sldMk cId="752788615" sldId="5223"/>
            <ac:spMk id="7" creationId="{F2736B8E-E7F5-0320-3D7C-8903347F99C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4E7C38-66FF-0F48-89D3-6A62474BA3D7}" type="datetimeFigureOut">
              <a:rPr lang="x-none" smtClean="0"/>
              <a:t>2/23/2025</a:t>
            </a:fld>
            <a:endParaRPr 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5EC52E-CB9E-634A-9E0A-865275A8C39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498421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9E78E9-B8BB-43E8-8EBF-E492819AF37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456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https://www.w3schools.com/python/pandas/pandas_cleaning_empty_cells.asp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5EC52E-CB9E-634A-9E0A-865275A8C39D}" type="slidenum">
              <a:rPr lang="x-none" smtClean="0"/>
              <a:t>17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9156021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#As you can see in row 18 and 28, the empty values from "Calories" was replaced with the mean: 304.68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EC52E-CB9E-634A-9E0A-865275A8C39D}" type="slidenum">
              <a:rPr lang="x-none" smtClean="0"/>
              <a:t>19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7978510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#As you can see in row 18 and 28, the empty values from "Calories" was replaced with the median: 291.2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EC52E-CB9E-634A-9E0A-865275A8C39D}" type="slidenum">
              <a:rPr lang="x-none" smtClean="0"/>
              <a:t>20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3156139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Duration,Date,Pulse,Maxpulse,Calories</a:t>
            </a:r>
            <a:endParaRPr lang="fr-FR" dirty="0"/>
          </a:p>
          <a:p>
            <a:r>
              <a:rPr lang="fr-FR" dirty="0"/>
              <a:t>60,'2020/12/01',110,130,409.1</a:t>
            </a:r>
          </a:p>
          <a:p>
            <a:r>
              <a:rPr lang="fr-FR" dirty="0"/>
              <a:t>60,'2020/12/02',117,145,479.0</a:t>
            </a:r>
          </a:p>
          <a:p>
            <a:r>
              <a:rPr lang="fr-FR" dirty="0"/>
              <a:t>60,'2020/12/03',103,135,340.0</a:t>
            </a:r>
          </a:p>
          <a:p>
            <a:r>
              <a:rPr lang="fr-FR" dirty="0"/>
              <a:t>45,'2020/12/04',109,175,282.4</a:t>
            </a:r>
          </a:p>
          <a:p>
            <a:r>
              <a:rPr lang="fr-FR" dirty="0"/>
              <a:t>45,'2020/12/05',117,148,406.0</a:t>
            </a:r>
          </a:p>
          <a:p>
            <a:r>
              <a:rPr lang="fr-FR" dirty="0"/>
              <a:t>60,'2020/12/06',102,127,300.0</a:t>
            </a:r>
          </a:p>
          <a:p>
            <a:r>
              <a:rPr lang="fr-FR" dirty="0"/>
              <a:t>60,'2020/12/07',110,136,374.0</a:t>
            </a:r>
          </a:p>
          <a:p>
            <a:r>
              <a:rPr lang="fr-FR" dirty="0"/>
              <a:t>450,'2020/12/08',104,134,253.3</a:t>
            </a:r>
          </a:p>
          <a:p>
            <a:r>
              <a:rPr lang="fr-FR" dirty="0"/>
              <a:t>30,'2020/12/09',109,133,195.1</a:t>
            </a:r>
          </a:p>
          <a:p>
            <a:r>
              <a:rPr lang="fr-FR" dirty="0"/>
              <a:t>60,'2020/12/10',98,124,269.0</a:t>
            </a:r>
          </a:p>
          <a:p>
            <a:r>
              <a:rPr lang="fr-FR" dirty="0"/>
              <a:t>60,'2020/12/11',103,147,329.3</a:t>
            </a:r>
          </a:p>
          <a:p>
            <a:r>
              <a:rPr lang="fr-FR" dirty="0"/>
              <a:t>60,'2020/12/12',100,120,250.7</a:t>
            </a:r>
          </a:p>
          <a:p>
            <a:r>
              <a:rPr lang="fr-FR" dirty="0"/>
              <a:t>60,'2020/12/12',100,120,250.7</a:t>
            </a:r>
          </a:p>
          <a:p>
            <a:r>
              <a:rPr lang="fr-FR" dirty="0"/>
              <a:t>60,'2020/12/13',106,128,345.3</a:t>
            </a:r>
          </a:p>
          <a:p>
            <a:r>
              <a:rPr lang="fr-FR" dirty="0"/>
              <a:t>60,'2020/12/14',104,132,379.3</a:t>
            </a:r>
          </a:p>
          <a:p>
            <a:r>
              <a:rPr lang="fr-FR" dirty="0"/>
              <a:t>60,'2020/12/15',98,123,275.0</a:t>
            </a:r>
          </a:p>
          <a:p>
            <a:r>
              <a:rPr lang="fr-FR" dirty="0"/>
              <a:t>60,'2020/12/16',98,120,215.2</a:t>
            </a:r>
          </a:p>
          <a:p>
            <a:r>
              <a:rPr lang="fr-FR" dirty="0"/>
              <a:t>60,'2020/12/17',100,120,300.0</a:t>
            </a:r>
          </a:p>
          <a:p>
            <a:r>
              <a:rPr lang="fr-FR" dirty="0"/>
              <a:t>45,'2020/12/18',90,112,</a:t>
            </a:r>
          </a:p>
          <a:p>
            <a:r>
              <a:rPr lang="fr-FR" dirty="0"/>
              <a:t>60,'2020/12/19',103,123,323.0</a:t>
            </a:r>
          </a:p>
          <a:p>
            <a:r>
              <a:rPr lang="fr-FR" dirty="0"/>
              <a:t>45,'2020/12/20',97,125,243.0</a:t>
            </a:r>
          </a:p>
          <a:p>
            <a:r>
              <a:rPr lang="fr-FR" dirty="0"/>
              <a:t>60,'2020/12/21',108,131,364.2</a:t>
            </a:r>
          </a:p>
          <a:p>
            <a:r>
              <a:rPr lang="fr-FR" dirty="0"/>
              <a:t>45,,100,119,282.0</a:t>
            </a:r>
          </a:p>
          <a:p>
            <a:r>
              <a:rPr lang="fr-FR" dirty="0"/>
              <a:t>60,'2020/12/23',130,101,300.0</a:t>
            </a:r>
          </a:p>
          <a:p>
            <a:r>
              <a:rPr lang="fr-FR" dirty="0"/>
              <a:t>45,'2020/12/24',105,132,246.0</a:t>
            </a:r>
          </a:p>
          <a:p>
            <a:r>
              <a:rPr lang="fr-FR" dirty="0"/>
              <a:t>60,'2020/12/25',102,126,334.5</a:t>
            </a:r>
          </a:p>
          <a:p>
            <a:r>
              <a:rPr lang="fr-FR" dirty="0"/>
              <a:t>60,20201226,100,120,250.0</a:t>
            </a:r>
          </a:p>
          <a:p>
            <a:r>
              <a:rPr lang="fr-FR" dirty="0"/>
              <a:t>60,'2020/12/27',92,118,241.0</a:t>
            </a:r>
          </a:p>
          <a:p>
            <a:r>
              <a:rPr lang="fr-FR" dirty="0"/>
              <a:t>60,'2020/12/28',103,132,</a:t>
            </a:r>
          </a:p>
          <a:p>
            <a:r>
              <a:rPr lang="fr-FR" dirty="0"/>
              <a:t>60,'2020/12/29',100,132,280.0</a:t>
            </a:r>
          </a:p>
          <a:p>
            <a:r>
              <a:rPr lang="fr-FR" dirty="0"/>
              <a:t>60,'2020/12/30',102,129,380.3</a:t>
            </a:r>
          </a:p>
          <a:p>
            <a:r>
              <a:rPr lang="fr-FR" dirty="0"/>
              <a:t>60,'2020/12/31',92,115,243.0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EC52E-CB9E-634A-9E0A-865275A8C39D}" type="slidenum">
              <a:rPr lang="x-none" smtClean="0"/>
              <a:t>21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5043103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136BD9-9E3B-6474-03BD-405A264894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7ECDB02-36BF-C5F3-9FF6-8517835085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D939022-FFAE-A3F8-925A-5EB8D841DF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113C44-D5BC-EDF9-C261-DFCB8EEA7B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EC52E-CB9E-634A-9E0A-865275A8C39D}" type="slidenum">
              <a:rPr lang="x-none" smtClean="0"/>
              <a:t>22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225877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9F902D-EB2F-7FCC-FF77-31F53C80D5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2A02C6A-FAEC-BCAD-31DA-EC47285A6F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ABEFDCD-C99D-62A5-521E-03EE4C68E2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4B91B5-3959-76A9-5B46-2CDB47BA5A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5EC52E-CB9E-634A-9E0A-865275A8C39D}" type="slidenum">
              <a:rPr lang="x-none" smtClean="0"/>
              <a:t>23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611077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B04ED-4508-0F34-BFC4-0C2161C82A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785C1A-F210-A239-82E3-053D405C13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3ACCFE-9CFB-0817-AF62-4B72902A8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B9ADD-08E0-4EE5-E616-2F467FEBF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A0EE8-7F6E-8122-537F-EBC88F045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DC26-6623-ED43-9A8C-B924644A9EA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81356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A72F8-C0B1-A912-44F9-4796F14BC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41BEAC-9692-EBD6-2B67-52679DC382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033E1-61EE-BE6E-5331-1776B8E51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6C4DF-3352-D821-52DA-2F1C12071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A695B-0AF5-6CEF-A599-48A18552C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DC26-6623-ED43-9A8C-B924644A9EA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046816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B13E6C-B78E-717D-D0EE-29E04A47E1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C7346B-FA07-DEE7-F33E-7D727DBDC6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6E7E0D-B878-CD6D-A920-7ED5B52DC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0FF161-62BF-129F-D8F4-B6D5C046F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04EF4-8599-52F9-288E-1B4CB4784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DC26-6623-ED43-9A8C-B924644A9EA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128388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pening (28-07-20)-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336344" y="317450"/>
            <a:ext cx="11509684" cy="2952824"/>
          </a:xfrm>
          <a:prstGeom prst="rect">
            <a:avLst/>
          </a:pr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2589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>
            <a:extLst>
              <a:ext uri="{FF2B5EF4-FFF2-40B4-BE49-F238E27FC236}">
                <a16:creationId xmlns:a16="http://schemas.microsoft.com/office/drawing/2014/main" id="{D2D95644-5228-41DD-98F0-AA7395A912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ru-RU" sz="100">
                <a:solidFill>
                  <a:schemeClr val="tx1"/>
                </a:solidFill>
              </a:defRPr>
            </a:lvl1pPr>
          </a:lstStyle>
          <a:p>
            <a:pPr lvl="0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29623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pening (28-07-20)-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336344" y="317450"/>
            <a:ext cx="11509684" cy="2952824"/>
          </a:xfrm>
          <a:prstGeom prst="rect">
            <a:avLst/>
          </a:pr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1866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_Opening (28-07-20)-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2"/>
          <p:cNvSpPr>
            <a:spLocks noGrp="1"/>
          </p:cNvSpPr>
          <p:nvPr>
            <p:ph type="pic" sz="quarter" idx="11"/>
          </p:nvPr>
        </p:nvSpPr>
        <p:spPr>
          <a:xfrm>
            <a:off x="3930650" y="0"/>
            <a:ext cx="8261350" cy="6858000"/>
          </a:xfrm>
          <a:custGeom>
            <a:avLst/>
            <a:gdLst>
              <a:gd name="connsiteX0" fmla="*/ 2910467 w 12359204"/>
              <a:gd name="connsiteY0" fmla="*/ 5373231 h 10288587"/>
              <a:gd name="connsiteX1" fmla="*/ 5824254 w 12359204"/>
              <a:gd name="connsiteY1" fmla="*/ 10288587 h 10288587"/>
              <a:gd name="connsiteX2" fmla="*/ 0 w 12359204"/>
              <a:gd name="connsiteY2" fmla="*/ 10288587 h 10288587"/>
              <a:gd name="connsiteX3" fmla="*/ 9555280 w 12359204"/>
              <a:gd name="connsiteY3" fmla="*/ 5268661 h 10288587"/>
              <a:gd name="connsiteX4" fmla="*/ 12359204 w 12359204"/>
              <a:gd name="connsiteY4" fmla="*/ 5268661 h 10288587"/>
              <a:gd name="connsiteX5" fmla="*/ 12359204 w 12359204"/>
              <a:gd name="connsiteY5" fmla="*/ 10005937 h 10288587"/>
              <a:gd name="connsiteX6" fmla="*/ 9297499 w 12359204"/>
              <a:gd name="connsiteY6" fmla="*/ 5268661 h 10288587"/>
              <a:gd name="connsiteX7" fmla="*/ 12268756 w 12359204"/>
              <a:gd name="connsiteY7" fmla="*/ 10288587 h 10288587"/>
              <a:gd name="connsiteX8" fmla="*/ 6321724 w 12359204"/>
              <a:gd name="connsiteY8" fmla="*/ 10288587 h 10288587"/>
              <a:gd name="connsiteX9" fmla="*/ 3099470 w 12359204"/>
              <a:gd name="connsiteY9" fmla="*/ 5268661 h 10288587"/>
              <a:gd name="connsiteX10" fmla="*/ 9046500 w 12359204"/>
              <a:gd name="connsiteY10" fmla="*/ 5268661 h 10288587"/>
              <a:gd name="connsiteX11" fmla="*/ 6071855 w 12359204"/>
              <a:gd name="connsiteY11" fmla="*/ 10288587 h 10288587"/>
              <a:gd name="connsiteX12" fmla="*/ 12359204 w 12359204"/>
              <a:gd name="connsiteY12" fmla="*/ 282649 h 10288587"/>
              <a:gd name="connsiteX13" fmla="*/ 12359204 w 12359204"/>
              <a:gd name="connsiteY13" fmla="*/ 5019925 h 10288587"/>
              <a:gd name="connsiteX14" fmla="*/ 9555280 w 12359204"/>
              <a:gd name="connsiteY14" fmla="*/ 5019925 h 10288587"/>
              <a:gd name="connsiteX15" fmla="*/ 6071855 w 12359204"/>
              <a:gd name="connsiteY15" fmla="*/ 0 h 10288587"/>
              <a:gd name="connsiteX16" fmla="*/ 9046500 w 12359204"/>
              <a:gd name="connsiteY16" fmla="*/ 5019925 h 10288587"/>
              <a:gd name="connsiteX17" fmla="*/ 3099470 w 12359204"/>
              <a:gd name="connsiteY17" fmla="*/ 5019925 h 10288587"/>
              <a:gd name="connsiteX18" fmla="*/ 6321724 w 12359204"/>
              <a:gd name="connsiteY18" fmla="*/ 0 h 10288587"/>
              <a:gd name="connsiteX19" fmla="*/ 12268756 w 12359204"/>
              <a:gd name="connsiteY19" fmla="*/ 0 h 10288587"/>
              <a:gd name="connsiteX20" fmla="*/ 9297499 w 12359204"/>
              <a:gd name="connsiteY20" fmla="*/ 5019925 h 10288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2359204" h="10288587">
                <a:moveTo>
                  <a:pt x="2910467" y="5373231"/>
                </a:moveTo>
                <a:lnTo>
                  <a:pt x="5824254" y="10288587"/>
                </a:lnTo>
                <a:lnTo>
                  <a:pt x="0" y="10288587"/>
                </a:lnTo>
                <a:close/>
                <a:moveTo>
                  <a:pt x="9555280" y="5268661"/>
                </a:moveTo>
                <a:lnTo>
                  <a:pt x="12359204" y="5268661"/>
                </a:lnTo>
                <a:lnTo>
                  <a:pt x="12359204" y="10005937"/>
                </a:lnTo>
                <a:close/>
                <a:moveTo>
                  <a:pt x="9297499" y="5268661"/>
                </a:moveTo>
                <a:lnTo>
                  <a:pt x="12268756" y="10288587"/>
                </a:lnTo>
                <a:lnTo>
                  <a:pt x="6321724" y="10288587"/>
                </a:lnTo>
                <a:close/>
                <a:moveTo>
                  <a:pt x="3099470" y="5268661"/>
                </a:moveTo>
                <a:lnTo>
                  <a:pt x="9046500" y="5268661"/>
                </a:lnTo>
                <a:lnTo>
                  <a:pt x="6071855" y="10288587"/>
                </a:lnTo>
                <a:close/>
                <a:moveTo>
                  <a:pt x="12359204" y="282649"/>
                </a:moveTo>
                <a:lnTo>
                  <a:pt x="12359204" y="5019925"/>
                </a:lnTo>
                <a:lnTo>
                  <a:pt x="9555280" y="5019925"/>
                </a:lnTo>
                <a:close/>
                <a:moveTo>
                  <a:pt x="6071855" y="0"/>
                </a:moveTo>
                <a:lnTo>
                  <a:pt x="9046500" y="5019925"/>
                </a:lnTo>
                <a:lnTo>
                  <a:pt x="3099470" y="5019925"/>
                </a:lnTo>
                <a:close/>
                <a:moveTo>
                  <a:pt x="6321724" y="0"/>
                </a:moveTo>
                <a:lnTo>
                  <a:pt x="12268756" y="0"/>
                </a:lnTo>
                <a:lnTo>
                  <a:pt x="9297499" y="5019925"/>
                </a:lnTo>
                <a:close/>
              </a:path>
            </a:pathLst>
          </a:cu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ru-RU" sz="100">
                <a:solidFill>
                  <a:schemeClr val="tx1"/>
                </a:solidFill>
              </a:defRPr>
            </a:lvl1pPr>
          </a:lstStyle>
          <a:p>
            <a:pPr lvl="0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241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pening (28-07-20)-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9138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pening (28-07-20)-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8"/>
          <p:cNvSpPr>
            <a:spLocks noGrp="1" noEditPoints="1"/>
          </p:cNvSpPr>
          <p:nvPr>
            <p:ph type="pic" sz="quarter" idx="10"/>
          </p:nvPr>
        </p:nvSpPr>
        <p:spPr bwMode="auto">
          <a:xfrm>
            <a:off x="879620" y="766798"/>
            <a:ext cx="4985877" cy="5324405"/>
          </a:xfrm>
          <a:custGeom>
            <a:avLst/>
            <a:gdLst>
              <a:gd name="T0" fmla="*/ 2112 w 3822"/>
              <a:gd name="T1" fmla="*/ 1271 h 4077"/>
              <a:gd name="T2" fmla="*/ 3822 w 3822"/>
              <a:gd name="T3" fmla="*/ 2972 h 4077"/>
              <a:gd name="T4" fmla="*/ 3822 w 3822"/>
              <a:gd name="T5" fmla="*/ 1781 h 4077"/>
              <a:gd name="T6" fmla="*/ 2112 w 3822"/>
              <a:gd name="T7" fmla="*/ 78 h 4077"/>
              <a:gd name="T8" fmla="*/ 2112 w 3822"/>
              <a:gd name="T9" fmla="*/ 1271 h 4077"/>
              <a:gd name="T10" fmla="*/ 772 w 3822"/>
              <a:gd name="T11" fmla="*/ 1918 h 4077"/>
              <a:gd name="T12" fmla="*/ 2941 w 3822"/>
              <a:gd name="T13" fmla="*/ 4077 h 4077"/>
              <a:gd name="T14" fmla="*/ 2941 w 3822"/>
              <a:gd name="T15" fmla="*/ 2160 h 4077"/>
              <a:gd name="T16" fmla="*/ 772 w 3822"/>
              <a:gd name="T17" fmla="*/ 0 h 4077"/>
              <a:gd name="T18" fmla="*/ 772 w 3822"/>
              <a:gd name="T19" fmla="*/ 1918 h 4077"/>
              <a:gd name="T20" fmla="*/ 0 w 3822"/>
              <a:gd name="T21" fmla="*/ 2405 h 4077"/>
              <a:gd name="T22" fmla="*/ 1620 w 3822"/>
              <a:gd name="T23" fmla="*/ 4018 h 4077"/>
              <a:gd name="T24" fmla="*/ 1620 w 3822"/>
              <a:gd name="T25" fmla="*/ 2825 h 4077"/>
              <a:gd name="T26" fmla="*/ 0 w 3822"/>
              <a:gd name="T27" fmla="*/ 1213 h 4077"/>
              <a:gd name="T28" fmla="*/ 0 w 3822"/>
              <a:gd name="T29" fmla="*/ 2405 h 40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822" h="4077">
                <a:moveTo>
                  <a:pt x="2112" y="1271"/>
                </a:moveTo>
                <a:lnTo>
                  <a:pt x="3822" y="2972"/>
                </a:lnTo>
                <a:lnTo>
                  <a:pt x="3822" y="1781"/>
                </a:lnTo>
                <a:lnTo>
                  <a:pt x="2112" y="78"/>
                </a:lnTo>
                <a:lnTo>
                  <a:pt x="2112" y="1271"/>
                </a:lnTo>
                <a:close/>
                <a:moveTo>
                  <a:pt x="772" y="1918"/>
                </a:moveTo>
                <a:lnTo>
                  <a:pt x="2941" y="4077"/>
                </a:lnTo>
                <a:lnTo>
                  <a:pt x="2941" y="2160"/>
                </a:lnTo>
                <a:lnTo>
                  <a:pt x="772" y="0"/>
                </a:lnTo>
                <a:lnTo>
                  <a:pt x="772" y="1918"/>
                </a:lnTo>
                <a:close/>
                <a:moveTo>
                  <a:pt x="0" y="2405"/>
                </a:moveTo>
                <a:lnTo>
                  <a:pt x="1620" y="4018"/>
                </a:lnTo>
                <a:lnTo>
                  <a:pt x="1620" y="2825"/>
                </a:lnTo>
                <a:lnTo>
                  <a:pt x="0" y="1213"/>
                </a:lnTo>
                <a:lnTo>
                  <a:pt x="0" y="2405"/>
                </a:lnTo>
                <a:close/>
              </a:path>
            </a:pathLst>
          </a:custGeom>
          <a:solidFill>
            <a:srgbClr val="E7E7E7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8656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pening (28-07-20)-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2"/>
          <p:cNvSpPr>
            <a:spLocks noGrp="1"/>
          </p:cNvSpPr>
          <p:nvPr>
            <p:ph type="pic" sz="quarter" idx="11"/>
          </p:nvPr>
        </p:nvSpPr>
        <p:spPr>
          <a:xfrm>
            <a:off x="5774030" y="783773"/>
            <a:ext cx="5253590" cy="5290457"/>
          </a:xfrm>
          <a:custGeom>
            <a:avLst/>
            <a:gdLst>
              <a:gd name="connsiteX0" fmla="*/ 3940192 w 7880385"/>
              <a:gd name="connsiteY0" fmla="*/ 2282867 h 7936911"/>
              <a:gd name="connsiteX1" fmla="*/ 2254604 w 7880385"/>
              <a:gd name="connsiteY1" fmla="*/ 3968455 h 7936911"/>
              <a:gd name="connsiteX2" fmla="*/ 3940192 w 7880385"/>
              <a:gd name="connsiteY2" fmla="*/ 5654043 h 7936911"/>
              <a:gd name="connsiteX3" fmla="*/ 5625780 w 7880385"/>
              <a:gd name="connsiteY3" fmla="*/ 3968455 h 7936911"/>
              <a:gd name="connsiteX4" fmla="*/ 3940192 w 7880385"/>
              <a:gd name="connsiteY4" fmla="*/ 2282867 h 7936911"/>
              <a:gd name="connsiteX5" fmla="*/ 3939062 w 7880385"/>
              <a:gd name="connsiteY5" fmla="*/ 0 h 7936911"/>
              <a:gd name="connsiteX6" fmla="*/ 4142456 w 7880385"/>
              <a:gd name="connsiteY6" fmla="*/ 4528 h 7936911"/>
              <a:gd name="connsiteX7" fmla="*/ 4343590 w 7880385"/>
              <a:gd name="connsiteY7" fmla="*/ 20374 h 7936911"/>
              <a:gd name="connsiteX8" fmla="*/ 4540204 w 7880385"/>
              <a:gd name="connsiteY8" fmla="*/ 45276 h 7936911"/>
              <a:gd name="connsiteX9" fmla="*/ 4734558 w 7880385"/>
              <a:gd name="connsiteY9" fmla="*/ 81497 h 7936911"/>
              <a:gd name="connsiteX10" fmla="*/ 4924394 w 7880385"/>
              <a:gd name="connsiteY10" fmla="*/ 126773 h 7936911"/>
              <a:gd name="connsiteX11" fmla="*/ 5111968 w 7880385"/>
              <a:gd name="connsiteY11" fmla="*/ 178841 h 7936911"/>
              <a:gd name="connsiteX12" fmla="*/ 5295022 w 7880385"/>
              <a:gd name="connsiteY12" fmla="*/ 239964 h 7936911"/>
              <a:gd name="connsiteX13" fmla="*/ 5473556 w 7880385"/>
              <a:gd name="connsiteY13" fmla="*/ 312406 h 7936911"/>
              <a:gd name="connsiteX14" fmla="*/ 5649832 w 7880385"/>
              <a:gd name="connsiteY14" fmla="*/ 391639 h 7936911"/>
              <a:gd name="connsiteX15" fmla="*/ 5819326 w 7880385"/>
              <a:gd name="connsiteY15" fmla="*/ 479927 h 7936911"/>
              <a:gd name="connsiteX16" fmla="*/ 5984302 w 7880385"/>
              <a:gd name="connsiteY16" fmla="*/ 575007 h 7936911"/>
              <a:gd name="connsiteX17" fmla="*/ 6142497 w 7880385"/>
              <a:gd name="connsiteY17" fmla="*/ 679143 h 7936911"/>
              <a:gd name="connsiteX18" fmla="*/ 6298432 w 7880385"/>
              <a:gd name="connsiteY18" fmla="*/ 787805 h 7936911"/>
              <a:gd name="connsiteX19" fmla="*/ 6447588 w 7880385"/>
              <a:gd name="connsiteY19" fmla="*/ 907787 h 7936911"/>
              <a:gd name="connsiteX20" fmla="*/ 6589964 w 7880385"/>
              <a:gd name="connsiteY20" fmla="*/ 1030033 h 7936911"/>
              <a:gd name="connsiteX21" fmla="*/ 6727820 w 7880385"/>
              <a:gd name="connsiteY21" fmla="*/ 1163598 h 7936911"/>
              <a:gd name="connsiteX22" fmla="*/ 6856636 w 7880385"/>
              <a:gd name="connsiteY22" fmla="*/ 1301690 h 7936911"/>
              <a:gd name="connsiteX23" fmla="*/ 6980932 w 7880385"/>
              <a:gd name="connsiteY23" fmla="*/ 1446574 h 7936911"/>
              <a:gd name="connsiteX24" fmla="*/ 7098448 w 7880385"/>
              <a:gd name="connsiteY24" fmla="*/ 1593721 h 7936911"/>
              <a:gd name="connsiteX25" fmla="*/ 7206925 w 7880385"/>
              <a:gd name="connsiteY25" fmla="*/ 1749924 h 7936911"/>
              <a:gd name="connsiteX26" fmla="*/ 7310882 w 7880385"/>
              <a:gd name="connsiteY26" fmla="*/ 1910654 h 7936911"/>
              <a:gd name="connsiteX27" fmla="*/ 7405799 w 7880385"/>
              <a:gd name="connsiteY27" fmla="*/ 2078176 h 7936911"/>
              <a:gd name="connsiteX28" fmla="*/ 7491676 w 7880385"/>
              <a:gd name="connsiteY28" fmla="*/ 2250226 h 7936911"/>
              <a:gd name="connsiteX29" fmla="*/ 7570774 w 7880385"/>
              <a:gd name="connsiteY29" fmla="*/ 2424539 h 7936911"/>
              <a:gd name="connsiteX30" fmla="*/ 7643092 w 7880385"/>
              <a:gd name="connsiteY30" fmla="*/ 2603379 h 7936911"/>
              <a:gd name="connsiteX31" fmla="*/ 7704110 w 7880385"/>
              <a:gd name="connsiteY31" fmla="*/ 2786748 h 7936911"/>
              <a:gd name="connsiteX32" fmla="*/ 7758348 w 7880385"/>
              <a:gd name="connsiteY32" fmla="*/ 2976908 h 7936911"/>
              <a:gd name="connsiteX33" fmla="*/ 7801288 w 7880385"/>
              <a:gd name="connsiteY33" fmla="*/ 3167068 h 7936911"/>
              <a:gd name="connsiteX34" fmla="*/ 7835186 w 7880385"/>
              <a:gd name="connsiteY34" fmla="*/ 3364019 h 7936911"/>
              <a:gd name="connsiteX35" fmla="*/ 7860046 w 7880385"/>
              <a:gd name="connsiteY35" fmla="*/ 3560970 h 7936911"/>
              <a:gd name="connsiteX36" fmla="*/ 7875865 w 7880385"/>
              <a:gd name="connsiteY36" fmla="*/ 3762449 h 7936911"/>
              <a:gd name="connsiteX37" fmla="*/ 7880385 w 7880385"/>
              <a:gd name="connsiteY37" fmla="*/ 3970719 h 7936911"/>
              <a:gd name="connsiteX38" fmla="*/ 7875865 w 7880385"/>
              <a:gd name="connsiteY38" fmla="*/ 4174462 h 7936911"/>
              <a:gd name="connsiteX39" fmla="*/ 7860046 w 7880385"/>
              <a:gd name="connsiteY39" fmla="*/ 4375941 h 7936911"/>
              <a:gd name="connsiteX40" fmla="*/ 7835186 w 7880385"/>
              <a:gd name="connsiteY40" fmla="*/ 4572892 h 7936911"/>
              <a:gd name="connsiteX41" fmla="*/ 7801288 w 7880385"/>
              <a:gd name="connsiteY41" fmla="*/ 4769844 h 7936911"/>
              <a:gd name="connsiteX42" fmla="*/ 7758348 w 7880385"/>
              <a:gd name="connsiteY42" fmla="*/ 4960004 h 7936911"/>
              <a:gd name="connsiteX43" fmla="*/ 7704110 w 7880385"/>
              <a:gd name="connsiteY43" fmla="*/ 5150164 h 7936911"/>
              <a:gd name="connsiteX44" fmla="*/ 7643092 w 7880385"/>
              <a:gd name="connsiteY44" fmla="*/ 5333532 h 7936911"/>
              <a:gd name="connsiteX45" fmla="*/ 7570774 w 7880385"/>
              <a:gd name="connsiteY45" fmla="*/ 5512373 h 7936911"/>
              <a:gd name="connsiteX46" fmla="*/ 7491676 w 7880385"/>
              <a:gd name="connsiteY46" fmla="*/ 5686686 h 7936911"/>
              <a:gd name="connsiteX47" fmla="*/ 7405799 w 7880385"/>
              <a:gd name="connsiteY47" fmla="*/ 5858735 h 7936911"/>
              <a:gd name="connsiteX48" fmla="*/ 7310882 w 7880385"/>
              <a:gd name="connsiteY48" fmla="*/ 6026257 h 7936911"/>
              <a:gd name="connsiteX49" fmla="*/ 7206925 w 7880385"/>
              <a:gd name="connsiteY49" fmla="*/ 6186988 h 7936911"/>
              <a:gd name="connsiteX50" fmla="*/ 7098448 w 7880385"/>
              <a:gd name="connsiteY50" fmla="*/ 6343190 h 7936911"/>
              <a:gd name="connsiteX51" fmla="*/ 6980932 w 7880385"/>
              <a:gd name="connsiteY51" fmla="*/ 6490338 h 7936911"/>
              <a:gd name="connsiteX52" fmla="*/ 6856636 w 7880385"/>
              <a:gd name="connsiteY52" fmla="*/ 6635222 h 7936911"/>
              <a:gd name="connsiteX53" fmla="*/ 6727820 w 7880385"/>
              <a:gd name="connsiteY53" fmla="*/ 6773314 h 7936911"/>
              <a:gd name="connsiteX54" fmla="*/ 6589964 w 7880385"/>
              <a:gd name="connsiteY54" fmla="*/ 6906879 h 7936911"/>
              <a:gd name="connsiteX55" fmla="*/ 6447588 w 7880385"/>
              <a:gd name="connsiteY55" fmla="*/ 7029124 h 7936911"/>
              <a:gd name="connsiteX56" fmla="*/ 6298432 w 7880385"/>
              <a:gd name="connsiteY56" fmla="*/ 7149106 h 7936911"/>
              <a:gd name="connsiteX57" fmla="*/ 6142497 w 7880385"/>
              <a:gd name="connsiteY57" fmla="*/ 7257768 h 7936911"/>
              <a:gd name="connsiteX58" fmla="*/ 5984302 w 7880385"/>
              <a:gd name="connsiteY58" fmla="*/ 7361904 h 7936911"/>
              <a:gd name="connsiteX59" fmla="*/ 5819326 w 7880385"/>
              <a:gd name="connsiteY59" fmla="*/ 7456984 h 7936911"/>
              <a:gd name="connsiteX60" fmla="*/ 5649832 w 7880385"/>
              <a:gd name="connsiteY60" fmla="*/ 7545272 h 7936911"/>
              <a:gd name="connsiteX61" fmla="*/ 5473556 w 7880385"/>
              <a:gd name="connsiteY61" fmla="*/ 7624506 h 7936911"/>
              <a:gd name="connsiteX62" fmla="*/ 5295022 w 7880385"/>
              <a:gd name="connsiteY62" fmla="*/ 7696948 h 7936911"/>
              <a:gd name="connsiteX63" fmla="*/ 5111968 w 7880385"/>
              <a:gd name="connsiteY63" fmla="*/ 7758070 h 7936911"/>
              <a:gd name="connsiteX64" fmla="*/ 4924394 w 7880385"/>
              <a:gd name="connsiteY64" fmla="*/ 7810138 h 7936911"/>
              <a:gd name="connsiteX65" fmla="*/ 4734558 w 7880385"/>
              <a:gd name="connsiteY65" fmla="*/ 7855414 h 7936911"/>
              <a:gd name="connsiteX66" fmla="*/ 4540204 w 7880385"/>
              <a:gd name="connsiteY66" fmla="*/ 7891635 h 7936911"/>
              <a:gd name="connsiteX67" fmla="*/ 4343590 w 7880385"/>
              <a:gd name="connsiteY67" fmla="*/ 7916536 h 7936911"/>
              <a:gd name="connsiteX68" fmla="*/ 4142456 w 7880385"/>
              <a:gd name="connsiteY68" fmla="*/ 7932384 h 7936911"/>
              <a:gd name="connsiteX69" fmla="*/ 3939062 w 7880385"/>
              <a:gd name="connsiteY69" fmla="*/ 7936911 h 7936911"/>
              <a:gd name="connsiteX70" fmla="*/ 3737928 w 7880385"/>
              <a:gd name="connsiteY70" fmla="*/ 7932384 h 7936911"/>
              <a:gd name="connsiteX71" fmla="*/ 3536794 w 7880385"/>
              <a:gd name="connsiteY71" fmla="*/ 7916536 h 7936911"/>
              <a:gd name="connsiteX72" fmla="*/ 3340180 w 7880385"/>
              <a:gd name="connsiteY72" fmla="*/ 7891635 h 7936911"/>
              <a:gd name="connsiteX73" fmla="*/ 3145826 w 7880385"/>
              <a:gd name="connsiteY73" fmla="*/ 7855414 h 7936911"/>
              <a:gd name="connsiteX74" fmla="*/ 2953731 w 7880385"/>
              <a:gd name="connsiteY74" fmla="*/ 7810138 h 7936911"/>
              <a:gd name="connsiteX75" fmla="*/ 2768417 w 7880385"/>
              <a:gd name="connsiteY75" fmla="*/ 7758070 h 7936911"/>
              <a:gd name="connsiteX76" fmla="*/ 2583103 w 7880385"/>
              <a:gd name="connsiteY76" fmla="*/ 7696948 h 7936911"/>
              <a:gd name="connsiteX77" fmla="*/ 2406828 w 7880385"/>
              <a:gd name="connsiteY77" fmla="*/ 7624506 h 7936911"/>
              <a:gd name="connsiteX78" fmla="*/ 2230553 w 7880385"/>
              <a:gd name="connsiteY78" fmla="*/ 7545272 h 7936911"/>
              <a:gd name="connsiteX79" fmla="*/ 2061058 w 7880385"/>
              <a:gd name="connsiteY79" fmla="*/ 7456984 h 7936911"/>
              <a:gd name="connsiteX80" fmla="*/ 1896083 w 7880385"/>
              <a:gd name="connsiteY80" fmla="*/ 7361904 h 7936911"/>
              <a:gd name="connsiteX81" fmla="*/ 1737888 w 7880385"/>
              <a:gd name="connsiteY81" fmla="*/ 7257768 h 7936911"/>
              <a:gd name="connsiteX82" fmla="*/ 1581953 w 7880385"/>
              <a:gd name="connsiteY82" fmla="*/ 7149106 h 7936911"/>
              <a:gd name="connsiteX83" fmla="*/ 1432797 w 7880385"/>
              <a:gd name="connsiteY83" fmla="*/ 7029124 h 7936911"/>
              <a:gd name="connsiteX84" fmla="*/ 1288161 w 7880385"/>
              <a:gd name="connsiteY84" fmla="*/ 6906879 h 7936911"/>
              <a:gd name="connsiteX85" fmla="*/ 1152565 w 7880385"/>
              <a:gd name="connsiteY85" fmla="*/ 6773314 h 7936911"/>
              <a:gd name="connsiteX86" fmla="*/ 1023749 w 7880385"/>
              <a:gd name="connsiteY86" fmla="*/ 6635222 h 7936911"/>
              <a:gd name="connsiteX87" fmla="*/ 897193 w 7880385"/>
              <a:gd name="connsiteY87" fmla="*/ 6490338 h 7936911"/>
              <a:gd name="connsiteX88" fmla="*/ 781937 w 7880385"/>
              <a:gd name="connsiteY88" fmla="*/ 6343190 h 7936911"/>
              <a:gd name="connsiteX89" fmla="*/ 673460 w 7880385"/>
              <a:gd name="connsiteY89" fmla="*/ 6186988 h 7936911"/>
              <a:gd name="connsiteX90" fmla="*/ 569503 w 7880385"/>
              <a:gd name="connsiteY90" fmla="*/ 6026257 h 7936911"/>
              <a:gd name="connsiteX91" fmla="*/ 474586 w 7880385"/>
              <a:gd name="connsiteY91" fmla="*/ 5858735 h 7936911"/>
              <a:gd name="connsiteX92" fmla="*/ 388708 w 7880385"/>
              <a:gd name="connsiteY92" fmla="*/ 5686686 h 7936911"/>
              <a:gd name="connsiteX93" fmla="*/ 307351 w 7880385"/>
              <a:gd name="connsiteY93" fmla="*/ 5512373 h 7936911"/>
              <a:gd name="connsiteX94" fmla="*/ 237293 w 7880385"/>
              <a:gd name="connsiteY94" fmla="*/ 5333532 h 7936911"/>
              <a:gd name="connsiteX95" fmla="*/ 176275 w 7880385"/>
              <a:gd name="connsiteY95" fmla="*/ 5150164 h 7936911"/>
              <a:gd name="connsiteX96" fmla="*/ 122036 w 7880385"/>
              <a:gd name="connsiteY96" fmla="*/ 4960004 h 7936911"/>
              <a:gd name="connsiteX97" fmla="*/ 79098 w 7880385"/>
              <a:gd name="connsiteY97" fmla="*/ 4769844 h 7936911"/>
              <a:gd name="connsiteX98" fmla="*/ 45199 w 7880385"/>
              <a:gd name="connsiteY98" fmla="*/ 4572892 h 7936911"/>
              <a:gd name="connsiteX99" fmla="*/ 20339 w 7880385"/>
              <a:gd name="connsiteY99" fmla="*/ 4375941 h 7936911"/>
              <a:gd name="connsiteX100" fmla="*/ 4520 w 7880385"/>
              <a:gd name="connsiteY100" fmla="*/ 4174462 h 7936911"/>
              <a:gd name="connsiteX101" fmla="*/ 0 w 7880385"/>
              <a:gd name="connsiteY101" fmla="*/ 3970719 h 7936911"/>
              <a:gd name="connsiteX102" fmla="*/ 4520 w 7880385"/>
              <a:gd name="connsiteY102" fmla="*/ 3762449 h 7936911"/>
              <a:gd name="connsiteX103" fmla="*/ 20339 w 7880385"/>
              <a:gd name="connsiteY103" fmla="*/ 3560970 h 7936911"/>
              <a:gd name="connsiteX104" fmla="*/ 45199 w 7880385"/>
              <a:gd name="connsiteY104" fmla="*/ 3364019 h 7936911"/>
              <a:gd name="connsiteX105" fmla="*/ 79098 w 7880385"/>
              <a:gd name="connsiteY105" fmla="*/ 3167068 h 7936911"/>
              <a:gd name="connsiteX106" fmla="*/ 122036 w 7880385"/>
              <a:gd name="connsiteY106" fmla="*/ 2976908 h 7936911"/>
              <a:gd name="connsiteX107" fmla="*/ 176275 w 7880385"/>
              <a:gd name="connsiteY107" fmla="*/ 2786748 h 7936911"/>
              <a:gd name="connsiteX108" fmla="*/ 237293 w 7880385"/>
              <a:gd name="connsiteY108" fmla="*/ 2603379 h 7936911"/>
              <a:gd name="connsiteX109" fmla="*/ 307351 w 7880385"/>
              <a:gd name="connsiteY109" fmla="*/ 2424539 h 7936911"/>
              <a:gd name="connsiteX110" fmla="*/ 388708 w 7880385"/>
              <a:gd name="connsiteY110" fmla="*/ 2250226 h 7936911"/>
              <a:gd name="connsiteX111" fmla="*/ 474586 w 7880385"/>
              <a:gd name="connsiteY111" fmla="*/ 2078176 h 7936911"/>
              <a:gd name="connsiteX112" fmla="*/ 569503 w 7880385"/>
              <a:gd name="connsiteY112" fmla="*/ 1910654 h 7936911"/>
              <a:gd name="connsiteX113" fmla="*/ 673460 w 7880385"/>
              <a:gd name="connsiteY113" fmla="*/ 1749924 h 7936911"/>
              <a:gd name="connsiteX114" fmla="*/ 781937 w 7880385"/>
              <a:gd name="connsiteY114" fmla="*/ 1593721 h 7936911"/>
              <a:gd name="connsiteX115" fmla="*/ 897193 w 7880385"/>
              <a:gd name="connsiteY115" fmla="*/ 1446574 h 7936911"/>
              <a:gd name="connsiteX116" fmla="*/ 1023749 w 7880385"/>
              <a:gd name="connsiteY116" fmla="*/ 1301690 h 7936911"/>
              <a:gd name="connsiteX117" fmla="*/ 1152565 w 7880385"/>
              <a:gd name="connsiteY117" fmla="*/ 1163598 h 7936911"/>
              <a:gd name="connsiteX118" fmla="*/ 1288161 w 7880385"/>
              <a:gd name="connsiteY118" fmla="*/ 1030033 h 7936911"/>
              <a:gd name="connsiteX119" fmla="*/ 1432797 w 7880385"/>
              <a:gd name="connsiteY119" fmla="*/ 907787 h 7936911"/>
              <a:gd name="connsiteX120" fmla="*/ 1581953 w 7880385"/>
              <a:gd name="connsiteY120" fmla="*/ 787805 h 7936911"/>
              <a:gd name="connsiteX121" fmla="*/ 1737888 w 7880385"/>
              <a:gd name="connsiteY121" fmla="*/ 679143 h 7936911"/>
              <a:gd name="connsiteX122" fmla="*/ 1896083 w 7880385"/>
              <a:gd name="connsiteY122" fmla="*/ 575007 h 7936911"/>
              <a:gd name="connsiteX123" fmla="*/ 2061058 w 7880385"/>
              <a:gd name="connsiteY123" fmla="*/ 479927 h 7936911"/>
              <a:gd name="connsiteX124" fmla="*/ 2230553 w 7880385"/>
              <a:gd name="connsiteY124" fmla="*/ 391639 h 7936911"/>
              <a:gd name="connsiteX125" fmla="*/ 2406828 w 7880385"/>
              <a:gd name="connsiteY125" fmla="*/ 312406 h 7936911"/>
              <a:gd name="connsiteX126" fmla="*/ 2583103 w 7880385"/>
              <a:gd name="connsiteY126" fmla="*/ 239964 h 7936911"/>
              <a:gd name="connsiteX127" fmla="*/ 2768417 w 7880385"/>
              <a:gd name="connsiteY127" fmla="*/ 178841 h 7936911"/>
              <a:gd name="connsiteX128" fmla="*/ 2953731 w 7880385"/>
              <a:gd name="connsiteY128" fmla="*/ 126773 h 7936911"/>
              <a:gd name="connsiteX129" fmla="*/ 3145826 w 7880385"/>
              <a:gd name="connsiteY129" fmla="*/ 81497 h 7936911"/>
              <a:gd name="connsiteX130" fmla="*/ 3340180 w 7880385"/>
              <a:gd name="connsiteY130" fmla="*/ 45276 h 7936911"/>
              <a:gd name="connsiteX131" fmla="*/ 3536794 w 7880385"/>
              <a:gd name="connsiteY131" fmla="*/ 20374 h 7936911"/>
              <a:gd name="connsiteX132" fmla="*/ 3737928 w 7880385"/>
              <a:gd name="connsiteY132" fmla="*/ 4528 h 7936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</a:cxnLst>
            <a:rect l="l" t="t" r="r" b="b"/>
            <a:pathLst>
              <a:path w="7880385" h="7936911">
                <a:moveTo>
                  <a:pt x="3940192" y="2282867"/>
                </a:moveTo>
                <a:cubicBezTo>
                  <a:pt x="3009267" y="2282867"/>
                  <a:pt x="2254604" y="3037530"/>
                  <a:pt x="2254604" y="3968455"/>
                </a:cubicBezTo>
                <a:cubicBezTo>
                  <a:pt x="2254604" y="4899380"/>
                  <a:pt x="3009267" y="5654043"/>
                  <a:pt x="3940192" y="5654043"/>
                </a:cubicBezTo>
                <a:cubicBezTo>
                  <a:pt x="4871117" y="5654043"/>
                  <a:pt x="5625780" y="4899380"/>
                  <a:pt x="5625780" y="3968455"/>
                </a:cubicBezTo>
                <a:cubicBezTo>
                  <a:pt x="5625780" y="3037530"/>
                  <a:pt x="4871117" y="2282867"/>
                  <a:pt x="3940192" y="2282867"/>
                </a:cubicBezTo>
                <a:close/>
                <a:moveTo>
                  <a:pt x="3939062" y="0"/>
                </a:moveTo>
                <a:lnTo>
                  <a:pt x="4142456" y="4528"/>
                </a:lnTo>
                <a:lnTo>
                  <a:pt x="4343590" y="20374"/>
                </a:lnTo>
                <a:lnTo>
                  <a:pt x="4540204" y="45276"/>
                </a:lnTo>
                <a:lnTo>
                  <a:pt x="4734558" y="81497"/>
                </a:lnTo>
                <a:lnTo>
                  <a:pt x="4924394" y="126773"/>
                </a:lnTo>
                <a:lnTo>
                  <a:pt x="5111968" y="178841"/>
                </a:lnTo>
                <a:lnTo>
                  <a:pt x="5295022" y="239964"/>
                </a:lnTo>
                <a:lnTo>
                  <a:pt x="5473556" y="312406"/>
                </a:lnTo>
                <a:lnTo>
                  <a:pt x="5649832" y="391639"/>
                </a:lnTo>
                <a:lnTo>
                  <a:pt x="5819326" y="479927"/>
                </a:lnTo>
                <a:lnTo>
                  <a:pt x="5984302" y="575007"/>
                </a:lnTo>
                <a:lnTo>
                  <a:pt x="6142497" y="679143"/>
                </a:lnTo>
                <a:lnTo>
                  <a:pt x="6298432" y="787805"/>
                </a:lnTo>
                <a:lnTo>
                  <a:pt x="6447588" y="907787"/>
                </a:lnTo>
                <a:lnTo>
                  <a:pt x="6589964" y="1030033"/>
                </a:lnTo>
                <a:lnTo>
                  <a:pt x="6727820" y="1163598"/>
                </a:lnTo>
                <a:lnTo>
                  <a:pt x="6856636" y="1301690"/>
                </a:lnTo>
                <a:lnTo>
                  <a:pt x="6980932" y="1446574"/>
                </a:lnTo>
                <a:lnTo>
                  <a:pt x="7098448" y="1593721"/>
                </a:lnTo>
                <a:lnTo>
                  <a:pt x="7206925" y="1749924"/>
                </a:lnTo>
                <a:lnTo>
                  <a:pt x="7310882" y="1910654"/>
                </a:lnTo>
                <a:lnTo>
                  <a:pt x="7405799" y="2078176"/>
                </a:lnTo>
                <a:lnTo>
                  <a:pt x="7491676" y="2250226"/>
                </a:lnTo>
                <a:lnTo>
                  <a:pt x="7570774" y="2424539"/>
                </a:lnTo>
                <a:lnTo>
                  <a:pt x="7643092" y="2603379"/>
                </a:lnTo>
                <a:lnTo>
                  <a:pt x="7704110" y="2786748"/>
                </a:lnTo>
                <a:lnTo>
                  <a:pt x="7758348" y="2976908"/>
                </a:lnTo>
                <a:lnTo>
                  <a:pt x="7801288" y="3167068"/>
                </a:lnTo>
                <a:lnTo>
                  <a:pt x="7835186" y="3364019"/>
                </a:lnTo>
                <a:lnTo>
                  <a:pt x="7860046" y="3560970"/>
                </a:lnTo>
                <a:lnTo>
                  <a:pt x="7875865" y="3762449"/>
                </a:lnTo>
                <a:lnTo>
                  <a:pt x="7880385" y="3970719"/>
                </a:lnTo>
                <a:lnTo>
                  <a:pt x="7875865" y="4174462"/>
                </a:lnTo>
                <a:lnTo>
                  <a:pt x="7860046" y="4375941"/>
                </a:lnTo>
                <a:lnTo>
                  <a:pt x="7835186" y="4572892"/>
                </a:lnTo>
                <a:lnTo>
                  <a:pt x="7801288" y="4769844"/>
                </a:lnTo>
                <a:lnTo>
                  <a:pt x="7758348" y="4960004"/>
                </a:lnTo>
                <a:lnTo>
                  <a:pt x="7704110" y="5150164"/>
                </a:lnTo>
                <a:lnTo>
                  <a:pt x="7643092" y="5333532"/>
                </a:lnTo>
                <a:lnTo>
                  <a:pt x="7570774" y="5512373"/>
                </a:lnTo>
                <a:lnTo>
                  <a:pt x="7491676" y="5686686"/>
                </a:lnTo>
                <a:lnTo>
                  <a:pt x="7405799" y="5858735"/>
                </a:lnTo>
                <a:lnTo>
                  <a:pt x="7310882" y="6026257"/>
                </a:lnTo>
                <a:lnTo>
                  <a:pt x="7206925" y="6186988"/>
                </a:lnTo>
                <a:lnTo>
                  <a:pt x="7098448" y="6343190"/>
                </a:lnTo>
                <a:lnTo>
                  <a:pt x="6980932" y="6490338"/>
                </a:lnTo>
                <a:lnTo>
                  <a:pt x="6856636" y="6635222"/>
                </a:lnTo>
                <a:lnTo>
                  <a:pt x="6727820" y="6773314"/>
                </a:lnTo>
                <a:lnTo>
                  <a:pt x="6589964" y="6906879"/>
                </a:lnTo>
                <a:lnTo>
                  <a:pt x="6447588" y="7029124"/>
                </a:lnTo>
                <a:lnTo>
                  <a:pt x="6298432" y="7149106"/>
                </a:lnTo>
                <a:lnTo>
                  <a:pt x="6142497" y="7257768"/>
                </a:lnTo>
                <a:lnTo>
                  <a:pt x="5984302" y="7361904"/>
                </a:lnTo>
                <a:lnTo>
                  <a:pt x="5819326" y="7456984"/>
                </a:lnTo>
                <a:lnTo>
                  <a:pt x="5649832" y="7545272"/>
                </a:lnTo>
                <a:lnTo>
                  <a:pt x="5473556" y="7624506"/>
                </a:lnTo>
                <a:lnTo>
                  <a:pt x="5295022" y="7696948"/>
                </a:lnTo>
                <a:lnTo>
                  <a:pt x="5111968" y="7758070"/>
                </a:lnTo>
                <a:lnTo>
                  <a:pt x="4924394" y="7810138"/>
                </a:lnTo>
                <a:lnTo>
                  <a:pt x="4734558" y="7855414"/>
                </a:lnTo>
                <a:lnTo>
                  <a:pt x="4540204" y="7891635"/>
                </a:lnTo>
                <a:lnTo>
                  <a:pt x="4343590" y="7916536"/>
                </a:lnTo>
                <a:lnTo>
                  <a:pt x="4142456" y="7932384"/>
                </a:lnTo>
                <a:lnTo>
                  <a:pt x="3939062" y="7936911"/>
                </a:lnTo>
                <a:lnTo>
                  <a:pt x="3737928" y="7932384"/>
                </a:lnTo>
                <a:lnTo>
                  <a:pt x="3536794" y="7916536"/>
                </a:lnTo>
                <a:lnTo>
                  <a:pt x="3340180" y="7891635"/>
                </a:lnTo>
                <a:lnTo>
                  <a:pt x="3145826" y="7855414"/>
                </a:lnTo>
                <a:lnTo>
                  <a:pt x="2953731" y="7810138"/>
                </a:lnTo>
                <a:lnTo>
                  <a:pt x="2768417" y="7758070"/>
                </a:lnTo>
                <a:lnTo>
                  <a:pt x="2583103" y="7696948"/>
                </a:lnTo>
                <a:lnTo>
                  <a:pt x="2406828" y="7624506"/>
                </a:lnTo>
                <a:lnTo>
                  <a:pt x="2230553" y="7545272"/>
                </a:lnTo>
                <a:lnTo>
                  <a:pt x="2061058" y="7456984"/>
                </a:lnTo>
                <a:lnTo>
                  <a:pt x="1896083" y="7361904"/>
                </a:lnTo>
                <a:lnTo>
                  <a:pt x="1737888" y="7257768"/>
                </a:lnTo>
                <a:lnTo>
                  <a:pt x="1581953" y="7149106"/>
                </a:lnTo>
                <a:lnTo>
                  <a:pt x="1432797" y="7029124"/>
                </a:lnTo>
                <a:lnTo>
                  <a:pt x="1288161" y="6906879"/>
                </a:lnTo>
                <a:lnTo>
                  <a:pt x="1152565" y="6773314"/>
                </a:lnTo>
                <a:lnTo>
                  <a:pt x="1023749" y="6635222"/>
                </a:lnTo>
                <a:lnTo>
                  <a:pt x="897193" y="6490338"/>
                </a:lnTo>
                <a:lnTo>
                  <a:pt x="781937" y="6343190"/>
                </a:lnTo>
                <a:lnTo>
                  <a:pt x="673460" y="6186988"/>
                </a:lnTo>
                <a:lnTo>
                  <a:pt x="569503" y="6026257"/>
                </a:lnTo>
                <a:lnTo>
                  <a:pt x="474586" y="5858735"/>
                </a:lnTo>
                <a:lnTo>
                  <a:pt x="388708" y="5686686"/>
                </a:lnTo>
                <a:lnTo>
                  <a:pt x="307351" y="5512373"/>
                </a:lnTo>
                <a:lnTo>
                  <a:pt x="237293" y="5333532"/>
                </a:lnTo>
                <a:lnTo>
                  <a:pt x="176275" y="5150164"/>
                </a:lnTo>
                <a:lnTo>
                  <a:pt x="122036" y="4960004"/>
                </a:lnTo>
                <a:lnTo>
                  <a:pt x="79098" y="4769844"/>
                </a:lnTo>
                <a:lnTo>
                  <a:pt x="45199" y="4572892"/>
                </a:lnTo>
                <a:lnTo>
                  <a:pt x="20339" y="4375941"/>
                </a:lnTo>
                <a:lnTo>
                  <a:pt x="4520" y="4174462"/>
                </a:lnTo>
                <a:lnTo>
                  <a:pt x="0" y="3970719"/>
                </a:lnTo>
                <a:lnTo>
                  <a:pt x="4520" y="3762449"/>
                </a:lnTo>
                <a:lnTo>
                  <a:pt x="20339" y="3560970"/>
                </a:lnTo>
                <a:lnTo>
                  <a:pt x="45199" y="3364019"/>
                </a:lnTo>
                <a:lnTo>
                  <a:pt x="79098" y="3167068"/>
                </a:lnTo>
                <a:lnTo>
                  <a:pt x="122036" y="2976908"/>
                </a:lnTo>
                <a:lnTo>
                  <a:pt x="176275" y="2786748"/>
                </a:lnTo>
                <a:lnTo>
                  <a:pt x="237293" y="2603379"/>
                </a:lnTo>
                <a:lnTo>
                  <a:pt x="307351" y="2424539"/>
                </a:lnTo>
                <a:lnTo>
                  <a:pt x="388708" y="2250226"/>
                </a:lnTo>
                <a:lnTo>
                  <a:pt x="474586" y="2078176"/>
                </a:lnTo>
                <a:lnTo>
                  <a:pt x="569503" y="1910654"/>
                </a:lnTo>
                <a:lnTo>
                  <a:pt x="673460" y="1749924"/>
                </a:lnTo>
                <a:lnTo>
                  <a:pt x="781937" y="1593721"/>
                </a:lnTo>
                <a:lnTo>
                  <a:pt x="897193" y="1446574"/>
                </a:lnTo>
                <a:lnTo>
                  <a:pt x="1023749" y="1301690"/>
                </a:lnTo>
                <a:lnTo>
                  <a:pt x="1152565" y="1163598"/>
                </a:lnTo>
                <a:lnTo>
                  <a:pt x="1288161" y="1030033"/>
                </a:lnTo>
                <a:lnTo>
                  <a:pt x="1432797" y="907787"/>
                </a:lnTo>
                <a:lnTo>
                  <a:pt x="1581953" y="787805"/>
                </a:lnTo>
                <a:lnTo>
                  <a:pt x="1737888" y="679143"/>
                </a:lnTo>
                <a:lnTo>
                  <a:pt x="1896083" y="575007"/>
                </a:lnTo>
                <a:lnTo>
                  <a:pt x="2061058" y="479927"/>
                </a:lnTo>
                <a:lnTo>
                  <a:pt x="2230553" y="391639"/>
                </a:lnTo>
                <a:lnTo>
                  <a:pt x="2406828" y="312406"/>
                </a:lnTo>
                <a:lnTo>
                  <a:pt x="2583103" y="239964"/>
                </a:lnTo>
                <a:lnTo>
                  <a:pt x="2768417" y="178841"/>
                </a:lnTo>
                <a:lnTo>
                  <a:pt x="2953731" y="126773"/>
                </a:lnTo>
                <a:lnTo>
                  <a:pt x="3145826" y="81497"/>
                </a:lnTo>
                <a:lnTo>
                  <a:pt x="3340180" y="45276"/>
                </a:lnTo>
                <a:lnTo>
                  <a:pt x="3536794" y="20374"/>
                </a:lnTo>
                <a:lnTo>
                  <a:pt x="3737928" y="4528"/>
                </a:lnTo>
                <a:close/>
              </a:path>
            </a:pathLst>
          </a:cu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00">
                <a:solidFill>
                  <a:schemeClr val="tx1"/>
                </a:solidFill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524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pening (28-07-20)-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2"/>
          <p:cNvSpPr>
            <a:spLocks noGrp="1"/>
          </p:cNvSpPr>
          <p:nvPr>
            <p:ph type="pic" sz="quarter" idx="10"/>
          </p:nvPr>
        </p:nvSpPr>
        <p:spPr>
          <a:xfrm>
            <a:off x="5802467" y="609507"/>
            <a:ext cx="5628516" cy="5638987"/>
          </a:xfrm>
          <a:custGeom>
            <a:avLst/>
            <a:gdLst>
              <a:gd name="connsiteX0" fmla="*/ 4332288 w 8664576"/>
              <a:gd name="connsiteY0" fmla="*/ 2744808 h 8682037"/>
              <a:gd name="connsiteX1" fmla="*/ 2736078 w 8664576"/>
              <a:gd name="connsiteY1" fmla="*/ 4341018 h 8682037"/>
              <a:gd name="connsiteX2" fmla="*/ 4332288 w 8664576"/>
              <a:gd name="connsiteY2" fmla="*/ 5937228 h 8682037"/>
              <a:gd name="connsiteX3" fmla="*/ 5928498 w 8664576"/>
              <a:gd name="connsiteY3" fmla="*/ 4341018 h 8682037"/>
              <a:gd name="connsiteX4" fmla="*/ 4331890 w 8664576"/>
              <a:gd name="connsiteY4" fmla="*/ 0 h 8682037"/>
              <a:gd name="connsiteX5" fmla="*/ 8664576 w 8664576"/>
              <a:gd name="connsiteY5" fmla="*/ 4341019 h 8682037"/>
              <a:gd name="connsiteX6" fmla="*/ 4331890 w 8664576"/>
              <a:gd name="connsiteY6" fmla="*/ 8682037 h 8682037"/>
              <a:gd name="connsiteX7" fmla="*/ 0 w 8664576"/>
              <a:gd name="connsiteY7" fmla="*/ 4341019 h 8682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664576" h="8682037">
                <a:moveTo>
                  <a:pt x="4332288" y="2744808"/>
                </a:moveTo>
                <a:lnTo>
                  <a:pt x="2736078" y="4341018"/>
                </a:lnTo>
                <a:lnTo>
                  <a:pt x="4332288" y="5937228"/>
                </a:lnTo>
                <a:lnTo>
                  <a:pt x="5928498" y="4341018"/>
                </a:lnTo>
                <a:close/>
                <a:moveTo>
                  <a:pt x="4331890" y="0"/>
                </a:moveTo>
                <a:lnTo>
                  <a:pt x="8664576" y="4341019"/>
                </a:lnTo>
                <a:lnTo>
                  <a:pt x="4331890" y="8682037"/>
                </a:lnTo>
                <a:lnTo>
                  <a:pt x="0" y="4341019"/>
                </a:lnTo>
                <a:close/>
              </a:path>
            </a:pathLst>
          </a:custGeom>
          <a:solidFill>
            <a:srgbClr val="E7E7E7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00">
                <a:solidFill>
                  <a:schemeClr val="tx1"/>
                </a:solidFill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18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DCD16-FF4E-8293-8218-84F9B262F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BDD69-471E-D45E-C2DC-0CF686822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105AA6-7F2F-B599-235B-40AAD86EF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03DDE6-0E86-8E82-B39D-0ECB8BC15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BB5BC-A20E-1F4B-F7A0-BD86D3C9A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DC26-6623-ED43-9A8C-B924644A9EA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7666541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(27-10-22)-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059348B-4582-44DA-BF18-E22101B1BDD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accent4">
                  <a:lumMod val="75000"/>
                </a:schemeClr>
              </a:gs>
              <a:gs pos="51000">
                <a:schemeClr val="accent4">
                  <a:lumMod val="80000"/>
                </a:schemeClr>
              </a:gs>
              <a:gs pos="90000">
                <a:schemeClr val="accent4">
                  <a:lumMod val="90000"/>
                </a:schemeClr>
              </a:gs>
            </a:gsLst>
            <a:lin ang="13800000" scaled="0"/>
          </a:gradFill>
          <a:ln w="76200"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 sz="120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BBA20A61-BDF7-441D-8F60-3544ED4CD986}"/>
              </a:ext>
            </a:extLst>
          </p:cNvPr>
          <p:cNvSpPr>
            <a:spLocks/>
          </p:cNvSpPr>
          <p:nvPr userDrawn="1"/>
        </p:nvSpPr>
        <p:spPr bwMode="auto">
          <a:xfrm rot="4500000">
            <a:off x="-1392470" y="-4844301"/>
            <a:ext cx="15449432" cy="12834374"/>
          </a:xfrm>
          <a:custGeom>
            <a:avLst/>
            <a:gdLst>
              <a:gd name="T0" fmla="*/ 0 w 6600"/>
              <a:gd name="T1" fmla="*/ 5482 h 5482"/>
              <a:gd name="T2" fmla="*/ 3050 w 6600"/>
              <a:gd name="T3" fmla="*/ 145 h 5482"/>
              <a:gd name="T4" fmla="*/ 3060 w 6600"/>
              <a:gd name="T5" fmla="*/ 128 h 5482"/>
              <a:gd name="T6" fmla="*/ 3072 w 6600"/>
              <a:gd name="T7" fmla="*/ 112 h 5482"/>
              <a:gd name="T8" fmla="*/ 3085 w 6600"/>
              <a:gd name="T9" fmla="*/ 98 h 5482"/>
              <a:gd name="T10" fmla="*/ 3096 w 6600"/>
              <a:gd name="T11" fmla="*/ 83 h 5482"/>
              <a:gd name="T12" fmla="*/ 3111 w 6600"/>
              <a:gd name="T13" fmla="*/ 71 h 5482"/>
              <a:gd name="T14" fmla="*/ 3125 w 6600"/>
              <a:gd name="T15" fmla="*/ 59 h 5482"/>
              <a:gd name="T16" fmla="*/ 3140 w 6600"/>
              <a:gd name="T17" fmla="*/ 48 h 5482"/>
              <a:gd name="T18" fmla="*/ 3156 w 6600"/>
              <a:gd name="T19" fmla="*/ 37 h 5482"/>
              <a:gd name="T20" fmla="*/ 3171 w 6600"/>
              <a:gd name="T21" fmla="*/ 29 h 5482"/>
              <a:gd name="T22" fmla="*/ 3189 w 6600"/>
              <a:gd name="T23" fmla="*/ 22 h 5482"/>
              <a:gd name="T24" fmla="*/ 3206 w 6600"/>
              <a:gd name="T25" fmla="*/ 14 h 5482"/>
              <a:gd name="T26" fmla="*/ 3225 w 6600"/>
              <a:gd name="T27" fmla="*/ 10 h 5482"/>
              <a:gd name="T28" fmla="*/ 3242 w 6600"/>
              <a:gd name="T29" fmla="*/ 6 h 5482"/>
              <a:gd name="T30" fmla="*/ 3261 w 6600"/>
              <a:gd name="T31" fmla="*/ 3 h 5482"/>
              <a:gd name="T32" fmla="*/ 3281 w 6600"/>
              <a:gd name="T33" fmla="*/ 0 h 5482"/>
              <a:gd name="T34" fmla="*/ 3301 w 6600"/>
              <a:gd name="T35" fmla="*/ 0 h 5482"/>
              <a:gd name="T36" fmla="*/ 3320 w 6600"/>
              <a:gd name="T37" fmla="*/ 0 h 5482"/>
              <a:gd name="T38" fmla="*/ 3340 w 6600"/>
              <a:gd name="T39" fmla="*/ 3 h 5482"/>
              <a:gd name="T40" fmla="*/ 3359 w 6600"/>
              <a:gd name="T41" fmla="*/ 6 h 5482"/>
              <a:gd name="T42" fmla="*/ 3377 w 6600"/>
              <a:gd name="T43" fmla="*/ 10 h 5482"/>
              <a:gd name="T44" fmla="*/ 3395 w 6600"/>
              <a:gd name="T45" fmla="*/ 14 h 5482"/>
              <a:gd name="T46" fmla="*/ 3412 w 6600"/>
              <a:gd name="T47" fmla="*/ 22 h 5482"/>
              <a:gd name="T48" fmla="*/ 3429 w 6600"/>
              <a:gd name="T49" fmla="*/ 29 h 5482"/>
              <a:gd name="T50" fmla="*/ 3445 w 6600"/>
              <a:gd name="T51" fmla="*/ 37 h 5482"/>
              <a:gd name="T52" fmla="*/ 3461 w 6600"/>
              <a:gd name="T53" fmla="*/ 48 h 5482"/>
              <a:gd name="T54" fmla="*/ 3475 w 6600"/>
              <a:gd name="T55" fmla="*/ 59 h 5482"/>
              <a:gd name="T56" fmla="*/ 3490 w 6600"/>
              <a:gd name="T57" fmla="*/ 71 h 5482"/>
              <a:gd name="T58" fmla="*/ 3504 w 6600"/>
              <a:gd name="T59" fmla="*/ 83 h 5482"/>
              <a:gd name="T60" fmla="*/ 3517 w 6600"/>
              <a:gd name="T61" fmla="*/ 98 h 5482"/>
              <a:gd name="T62" fmla="*/ 3528 w 6600"/>
              <a:gd name="T63" fmla="*/ 112 h 5482"/>
              <a:gd name="T64" fmla="*/ 3540 w 6600"/>
              <a:gd name="T65" fmla="*/ 128 h 5482"/>
              <a:gd name="T66" fmla="*/ 3550 w 6600"/>
              <a:gd name="T67" fmla="*/ 145 h 5482"/>
              <a:gd name="T68" fmla="*/ 6600 w 6600"/>
              <a:gd name="T69" fmla="*/ 5482 h 5482"/>
              <a:gd name="T70" fmla="*/ 0 w 6600"/>
              <a:gd name="T71" fmla="*/ 5482 h 54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6600" h="5482">
                <a:moveTo>
                  <a:pt x="0" y="5482"/>
                </a:moveTo>
                <a:lnTo>
                  <a:pt x="3050" y="145"/>
                </a:lnTo>
                <a:lnTo>
                  <a:pt x="3060" y="128"/>
                </a:lnTo>
                <a:lnTo>
                  <a:pt x="3072" y="112"/>
                </a:lnTo>
                <a:lnTo>
                  <a:pt x="3085" y="98"/>
                </a:lnTo>
                <a:lnTo>
                  <a:pt x="3096" y="83"/>
                </a:lnTo>
                <a:lnTo>
                  <a:pt x="3111" y="71"/>
                </a:lnTo>
                <a:lnTo>
                  <a:pt x="3125" y="59"/>
                </a:lnTo>
                <a:lnTo>
                  <a:pt x="3140" y="48"/>
                </a:lnTo>
                <a:lnTo>
                  <a:pt x="3156" y="37"/>
                </a:lnTo>
                <a:lnTo>
                  <a:pt x="3171" y="29"/>
                </a:lnTo>
                <a:lnTo>
                  <a:pt x="3189" y="22"/>
                </a:lnTo>
                <a:lnTo>
                  <a:pt x="3206" y="14"/>
                </a:lnTo>
                <a:lnTo>
                  <a:pt x="3225" y="10"/>
                </a:lnTo>
                <a:lnTo>
                  <a:pt x="3242" y="6"/>
                </a:lnTo>
                <a:lnTo>
                  <a:pt x="3261" y="3"/>
                </a:lnTo>
                <a:lnTo>
                  <a:pt x="3281" y="0"/>
                </a:lnTo>
                <a:lnTo>
                  <a:pt x="3301" y="0"/>
                </a:lnTo>
                <a:lnTo>
                  <a:pt x="3320" y="0"/>
                </a:lnTo>
                <a:lnTo>
                  <a:pt x="3340" y="3"/>
                </a:lnTo>
                <a:lnTo>
                  <a:pt x="3359" y="6"/>
                </a:lnTo>
                <a:lnTo>
                  <a:pt x="3377" y="10"/>
                </a:lnTo>
                <a:lnTo>
                  <a:pt x="3395" y="14"/>
                </a:lnTo>
                <a:lnTo>
                  <a:pt x="3412" y="22"/>
                </a:lnTo>
                <a:lnTo>
                  <a:pt x="3429" y="29"/>
                </a:lnTo>
                <a:lnTo>
                  <a:pt x="3445" y="37"/>
                </a:lnTo>
                <a:lnTo>
                  <a:pt x="3461" y="48"/>
                </a:lnTo>
                <a:lnTo>
                  <a:pt x="3475" y="59"/>
                </a:lnTo>
                <a:lnTo>
                  <a:pt x="3490" y="71"/>
                </a:lnTo>
                <a:lnTo>
                  <a:pt x="3504" y="83"/>
                </a:lnTo>
                <a:lnTo>
                  <a:pt x="3517" y="98"/>
                </a:lnTo>
                <a:lnTo>
                  <a:pt x="3528" y="112"/>
                </a:lnTo>
                <a:lnTo>
                  <a:pt x="3540" y="128"/>
                </a:lnTo>
                <a:lnTo>
                  <a:pt x="3550" y="145"/>
                </a:lnTo>
                <a:lnTo>
                  <a:pt x="6600" y="5482"/>
                </a:lnTo>
                <a:lnTo>
                  <a:pt x="0" y="5482"/>
                </a:lnTo>
                <a:close/>
              </a:path>
            </a:pathLst>
          </a:custGeom>
          <a:gradFill>
            <a:gsLst>
              <a:gs pos="56000">
                <a:schemeClr val="accent4">
                  <a:alpha val="0"/>
                </a:schemeClr>
              </a:gs>
              <a:gs pos="0">
                <a:schemeClr val="accent4"/>
              </a:gs>
            </a:gsLst>
            <a:lin ang="5400000" scaled="0"/>
          </a:gradFill>
          <a:ln w="76200"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 sz="1200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AFBB35F4-4B48-405C-9B12-6A3E7931AA40}"/>
              </a:ext>
            </a:extLst>
          </p:cNvPr>
          <p:cNvSpPr>
            <a:spLocks/>
          </p:cNvSpPr>
          <p:nvPr userDrawn="1"/>
        </p:nvSpPr>
        <p:spPr bwMode="auto">
          <a:xfrm rot="4500000">
            <a:off x="-1801756" y="149100"/>
            <a:ext cx="14703413" cy="12214630"/>
          </a:xfrm>
          <a:custGeom>
            <a:avLst/>
            <a:gdLst>
              <a:gd name="T0" fmla="*/ 0 w 6600"/>
              <a:gd name="T1" fmla="*/ 5482 h 5482"/>
              <a:gd name="T2" fmla="*/ 3050 w 6600"/>
              <a:gd name="T3" fmla="*/ 145 h 5482"/>
              <a:gd name="T4" fmla="*/ 3060 w 6600"/>
              <a:gd name="T5" fmla="*/ 128 h 5482"/>
              <a:gd name="T6" fmla="*/ 3072 w 6600"/>
              <a:gd name="T7" fmla="*/ 112 h 5482"/>
              <a:gd name="T8" fmla="*/ 3085 w 6600"/>
              <a:gd name="T9" fmla="*/ 98 h 5482"/>
              <a:gd name="T10" fmla="*/ 3096 w 6600"/>
              <a:gd name="T11" fmla="*/ 83 h 5482"/>
              <a:gd name="T12" fmla="*/ 3111 w 6600"/>
              <a:gd name="T13" fmla="*/ 71 h 5482"/>
              <a:gd name="T14" fmla="*/ 3125 w 6600"/>
              <a:gd name="T15" fmla="*/ 59 h 5482"/>
              <a:gd name="T16" fmla="*/ 3140 w 6600"/>
              <a:gd name="T17" fmla="*/ 48 h 5482"/>
              <a:gd name="T18" fmla="*/ 3156 w 6600"/>
              <a:gd name="T19" fmla="*/ 37 h 5482"/>
              <a:gd name="T20" fmla="*/ 3171 w 6600"/>
              <a:gd name="T21" fmla="*/ 29 h 5482"/>
              <a:gd name="T22" fmla="*/ 3189 w 6600"/>
              <a:gd name="T23" fmla="*/ 22 h 5482"/>
              <a:gd name="T24" fmla="*/ 3206 w 6600"/>
              <a:gd name="T25" fmla="*/ 14 h 5482"/>
              <a:gd name="T26" fmla="*/ 3225 w 6600"/>
              <a:gd name="T27" fmla="*/ 10 h 5482"/>
              <a:gd name="T28" fmla="*/ 3242 w 6600"/>
              <a:gd name="T29" fmla="*/ 6 h 5482"/>
              <a:gd name="T30" fmla="*/ 3261 w 6600"/>
              <a:gd name="T31" fmla="*/ 3 h 5482"/>
              <a:gd name="T32" fmla="*/ 3281 w 6600"/>
              <a:gd name="T33" fmla="*/ 0 h 5482"/>
              <a:gd name="T34" fmla="*/ 3301 w 6600"/>
              <a:gd name="T35" fmla="*/ 0 h 5482"/>
              <a:gd name="T36" fmla="*/ 3320 w 6600"/>
              <a:gd name="T37" fmla="*/ 0 h 5482"/>
              <a:gd name="T38" fmla="*/ 3340 w 6600"/>
              <a:gd name="T39" fmla="*/ 3 h 5482"/>
              <a:gd name="T40" fmla="*/ 3359 w 6600"/>
              <a:gd name="T41" fmla="*/ 6 h 5482"/>
              <a:gd name="T42" fmla="*/ 3377 w 6600"/>
              <a:gd name="T43" fmla="*/ 10 h 5482"/>
              <a:gd name="T44" fmla="*/ 3395 w 6600"/>
              <a:gd name="T45" fmla="*/ 14 h 5482"/>
              <a:gd name="T46" fmla="*/ 3412 w 6600"/>
              <a:gd name="T47" fmla="*/ 22 h 5482"/>
              <a:gd name="T48" fmla="*/ 3429 w 6600"/>
              <a:gd name="T49" fmla="*/ 29 h 5482"/>
              <a:gd name="T50" fmla="*/ 3445 w 6600"/>
              <a:gd name="T51" fmla="*/ 37 h 5482"/>
              <a:gd name="T52" fmla="*/ 3461 w 6600"/>
              <a:gd name="T53" fmla="*/ 48 h 5482"/>
              <a:gd name="T54" fmla="*/ 3475 w 6600"/>
              <a:gd name="T55" fmla="*/ 59 h 5482"/>
              <a:gd name="T56" fmla="*/ 3490 w 6600"/>
              <a:gd name="T57" fmla="*/ 71 h 5482"/>
              <a:gd name="T58" fmla="*/ 3504 w 6600"/>
              <a:gd name="T59" fmla="*/ 83 h 5482"/>
              <a:gd name="T60" fmla="*/ 3517 w 6600"/>
              <a:gd name="T61" fmla="*/ 98 h 5482"/>
              <a:gd name="T62" fmla="*/ 3528 w 6600"/>
              <a:gd name="T63" fmla="*/ 112 h 5482"/>
              <a:gd name="T64" fmla="*/ 3540 w 6600"/>
              <a:gd name="T65" fmla="*/ 128 h 5482"/>
              <a:gd name="T66" fmla="*/ 3550 w 6600"/>
              <a:gd name="T67" fmla="*/ 145 h 5482"/>
              <a:gd name="T68" fmla="*/ 6600 w 6600"/>
              <a:gd name="T69" fmla="*/ 5482 h 5482"/>
              <a:gd name="T70" fmla="*/ 0 w 6600"/>
              <a:gd name="T71" fmla="*/ 5482 h 54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6600" h="5482">
                <a:moveTo>
                  <a:pt x="0" y="5482"/>
                </a:moveTo>
                <a:lnTo>
                  <a:pt x="3050" y="145"/>
                </a:lnTo>
                <a:lnTo>
                  <a:pt x="3060" y="128"/>
                </a:lnTo>
                <a:lnTo>
                  <a:pt x="3072" y="112"/>
                </a:lnTo>
                <a:lnTo>
                  <a:pt x="3085" y="98"/>
                </a:lnTo>
                <a:lnTo>
                  <a:pt x="3096" y="83"/>
                </a:lnTo>
                <a:lnTo>
                  <a:pt x="3111" y="71"/>
                </a:lnTo>
                <a:lnTo>
                  <a:pt x="3125" y="59"/>
                </a:lnTo>
                <a:lnTo>
                  <a:pt x="3140" y="48"/>
                </a:lnTo>
                <a:lnTo>
                  <a:pt x="3156" y="37"/>
                </a:lnTo>
                <a:lnTo>
                  <a:pt x="3171" y="29"/>
                </a:lnTo>
                <a:lnTo>
                  <a:pt x="3189" y="22"/>
                </a:lnTo>
                <a:lnTo>
                  <a:pt x="3206" y="14"/>
                </a:lnTo>
                <a:lnTo>
                  <a:pt x="3225" y="10"/>
                </a:lnTo>
                <a:lnTo>
                  <a:pt x="3242" y="6"/>
                </a:lnTo>
                <a:lnTo>
                  <a:pt x="3261" y="3"/>
                </a:lnTo>
                <a:lnTo>
                  <a:pt x="3281" y="0"/>
                </a:lnTo>
                <a:lnTo>
                  <a:pt x="3301" y="0"/>
                </a:lnTo>
                <a:lnTo>
                  <a:pt x="3320" y="0"/>
                </a:lnTo>
                <a:lnTo>
                  <a:pt x="3340" y="3"/>
                </a:lnTo>
                <a:lnTo>
                  <a:pt x="3359" y="6"/>
                </a:lnTo>
                <a:lnTo>
                  <a:pt x="3377" y="10"/>
                </a:lnTo>
                <a:lnTo>
                  <a:pt x="3395" y="14"/>
                </a:lnTo>
                <a:lnTo>
                  <a:pt x="3412" y="22"/>
                </a:lnTo>
                <a:lnTo>
                  <a:pt x="3429" y="29"/>
                </a:lnTo>
                <a:lnTo>
                  <a:pt x="3445" y="37"/>
                </a:lnTo>
                <a:lnTo>
                  <a:pt x="3461" y="48"/>
                </a:lnTo>
                <a:lnTo>
                  <a:pt x="3475" y="59"/>
                </a:lnTo>
                <a:lnTo>
                  <a:pt x="3490" y="71"/>
                </a:lnTo>
                <a:lnTo>
                  <a:pt x="3504" y="83"/>
                </a:lnTo>
                <a:lnTo>
                  <a:pt x="3517" y="98"/>
                </a:lnTo>
                <a:lnTo>
                  <a:pt x="3528" y="112"/>
                </a:lnTo>
                <a:lnTo>
                  <a:pt x="3540" y="128"/>
                </a:lnTo>
                <a:lnTo>
                  <a:pt x="3550" y="145"/>
                </a:lnTo>
                <a:lnTo>
                  <a:pt x="6600" y="5482"/>
                </a:lnTo>
                <a:lnTo>
                  <a:pt x="0" y="5482"/>
                </a:lnTo>
                <a:close/>
              </a:path>
            </a:pathLst>
          </a:custGeom>
          <a:gradFill>
            <a:gsLst>
              <a:gs pos="0">
                <a:schemeClr val="accent4"/>
              </a:gs>
              <a:gs pos="70000">
                <a:schemeClr val="accent4">
                  <a:alpha val="8000"/>
                </a:schemeClr>
              </a:gs>
            </a:gsLst>
            <a:lin ang="5400000" scaled="0"/>
          </a:gradFill>
          <a:ln w="76200"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 sz="1200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1AA42074-2531-490B-A0A0-F4D7E652E057}"/>
              </a:ext>
            </a:extLst>
          </p:cNvPr>
          <p:cNvSpPr>
            <a:spLocks/>
          </p:cNvSpPr>
          <p:nvPr userDrawn="1"/>
        </p:nvSpPr>
        <p:spPr bwMode="auto">
          <a:xfrm rot="4500000">
            <a:off x="-8485396" y="-2052425"/>
            <a:ext cx="14703413" cy="12214630"/>
          </a:xfrm>
          <a:custGeom>
            <a:avLst/>
            <a:gdLst>
              <a:gd name="T0" fmla="*/ 0 w 6600"/>
              <a:gd name="T1" fmla="*/ 5482 h 5482"/>
              <a:gd name="T2" fmla="*/ 3050 w 6600"/>
              <a:gd name="T3" fmla="*/ 145 h 5482"/>
              <a:gd name="T4" fmla="*/ 3060 w 6600"/>
              <a:gd name="T5" fmla="*/ 128 h 5482"/>
              <a:gd name="T6" fmla="*/ 3072 w 6600"/>
              <a:gd name="T7" fmla="*/ 112 h 5482"/>
              <a:gd name="T8" fmla="*/ 3085 w 6600"/>
              <a:gd name="T9" fmla="*/ 98 h 5482"/>
              <a:gd name="T10" fmla="*/ 3096 w 6600"/>
              <a:gd name="T11" fmla="*/ 83 h 5482"/>
              <a:gd name="T12" fmla="*/ 3111 w 6600"/>
              <a:gd name="T13" fmla="*/ 71 h 5482"/>
              <a:gd name="T14" fmla="*/ 3125 w 6600"/>
              <a:gd name="T15" fmla="*/ 59 h 5482"/>
              <a:gd name="T16" fmla="*/ 3140 w 6600"/>
              <a:gd name="T17" fmla="*/ 48 h 5482"/>
              <a:gd name="T18" fmla="*/ 3156 w 6600"/>
              <a:gd name="T19" fmla="*/ 37 h 5482"/>
              <a:gd name="T20" fmla="*/ 3171 w 6600"/>
              <a:gd name="T21" fmla="*/ 29 h 5482"/>
              <a:gd name="T22" fmla="*/ 3189 w 6600"/>
              <a:gd name="T23" fmla="*/ 22 h 5482"/>
              <a:gd name="T24" fmla="*/ 3206 w 6600"/>
              <a:gd name="T25" fmla="*/ 14 h 5482"/>
              <a:gd name="T26" fmla="*/ 3225 w 6600"/>
              <a:gd name="T27" fmla="*/ 10 h 5482"/>
              <a:gd name="T28" fmla="*/ 3242 w 6600"/>
              <a:gd name="T29" fmla="*/ 6 h 5482"/>
              <a:gd name="T30" fmla="*/ 3261 w 6600"/>
              <a:gd name="T31" fmla="*/ 3 h 5482"/>
              <a:gd name="T32" fmla="*/ 3281 w 6600"/>
              <a:gd name="T33" fmla="*/ 0 h 5482"/>
              <a:gd name="T34" fmla="*/ 3301 w 6600"/>
              <a:gd name="T35" fmla="*/ 0 h 5482"/>
              <a:gd name="T36" fmla="*/ 3320 w 6600"/>
              <a:gd name="T37" fmla="*/ 0 h 5482"/>
              <a:gd name="T38" fmla="*/ 3340 w 6600"/>
              <a:gd name="T39" fmla="*/ 3 h 5482"/>
              <a:gd name="T40" fmla="*/ 3359 w 6600"/>
              <a:gd name="T41" fmla="*/ 6 h 5482"/>
              <a:gd name="T42" fmla="*/ 3377 w 6600"/>
              <a:gd name="T43" fmla="*/ 10 h 5482"/>
              <a:gd name="T44" fmla="*/ 3395 w 6600"/>
              <a:gd name="T45" fmla="*/ 14 h 5482"/>
              <a:gd name="T46" fmla="*/ 3412 w 6600"/>
              <a:gd name="T47" fmla="*/ 22 h 5482"/>
              <a:gd name="T48" fmla="*/ 3429 w 6600"/>
              <a:gd name="T49" fmla="*/ 29 h 5482"/>
              <a:gd name="T50" fmla="*/ 3445 w 6600"/>
              <a:gd name="T51" fmla="*/ 37 h 5482"/>
              <a:gd name="T52" fmla="*/ 3461 w 6600"/>
              <a:gd name="T53" fmla="*/ 48 h 5482"/>
              <a:gd name="T54" fmla="*/ 3475 w 6600"/>
              <a:gd name="T55" fmla="*/ 59 h 5482"/>
              <a:gd name="T56" fmla="*/ 3490 w 6600"/>
              <a:gd name="T57" fmla="*/ 71 h 5482"/>
              <a:gd name="T58" fmla="*/ 3504 w 6600"/>
              <a:gd name="T59" fmla="*/ 83 h 5482"/>
              <a:gd name="T60" fmla="*/ 3517 w 6600"/>
              <a:gd name="T61" fmla="*/ 98 h 5482"/>
              <a:gd name="T62" fmla="*/ 3528 w 6600"/>
              <a:gd name="T63" fmla="*/ 112 h 5482"/>
              <a:gd name="T64" fmla="*/ 3540 w 6600"/>
              <a:gd name="T65" fmla="*/ 128 h 5482"/>
              <a:gd name="T66" fmla="*/ 3550 w 6600"/>
              <a:gd name="T67" fmla="*/ 145 h 5482"/>
              <a:gd name="T68" fmla="*/ 6600 w 6600"/>
              <a:gd name="T69" fmla="*/ 5482 h 5482"/>
              <a:gd name="T70" fmla="*/ 0 w 6600"/>
              <a:gd name="T71" fmla="*/ 5482 h 54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6600" h="5482">
                <a:moveTo>
                  <a:pt x="0" y="5482"/>
                </a:moveTo>
                <a:lnTo>
                  <a:pt x="3050" y="145"/>
                </a:lnTo>
                <a:lnTo>
                  <a:pt x="3060" y="128"/>
                </a:lnTo>
                <a:lnTo>
                  <a:pt x="3072" y="112"/>
                </a:lnTo>
                <a:lnTo>
                  <a:pt x="3085" y="98"/>
                </a:lnTo>
                <a:lnTo>
                  <a:pt x="3096" y="83"/>
                </a:lnTo>
                <a:lnTo>
                  <a:pt x="3111" y="71"/>
                </a:lnTo>
                <a:lnTo>
                  <a:pt x="3125" y="59"/>
                </a:lnTo>
                <a:lnTo>
                  <a:pt x="3140" y="48"/>
                </a:lnTo>
                <a:lnTo>
                  <a:pt x="3156" y="37"/>
                </a:lnTo>
                <a:lnTo>
                  <a:pt x="3171" y="29"/>
                </a:lnTo>
                <a:lnTo>
                  <a:pt x="3189" y="22"/>
                </a:lnTo>
                <a:lnTo>
                  <a:pt x="3206" y="14"/>
                </a:lnTo>
                <a:lnTo>
                  <a:pt x="3225" y="10"/>
                </a:lnTo>
                <a:lnTo>
                  <a:pt x="3242" y="6"/>
                </a:lnTo>
                <a:lnTo>
                  <a:pt x="3261" y="3"/>
                </a:lnTo>
                <a:lnTo>
                  <a:pt x="3281" y="0"/>
                </a:lnTo>
                <a:lnTo>
                  <a:pt x="3301" y="0"/>
                </a:lnTo>
                <a:lnTo>
                  <a:pt x="3320" y="0"/>
                </a:lnTo>
                <a:lnTo>
                  <a:pt x="3340" y="3"/>
                </a:lnTo>
                <a:lnTo>
                  <a:pt x="3359" y="6"/>
                </a:lnTo>
                <a:lnTo>
                  <a:pt x="3377" y="10"/>
                </a:lnTo>
                <a:lnTo>
                  <a:pt x="3395" y="14"/>
                </a:lnTo>
                <a:lnTo>
                  <a:pt x="3412" y="22"/>
                </a:lnTo>
                <a:lnTo>
                  <a:pt x="3429" y="29"/>
                </a:lnTo>
                <a:lnTo>
                  <a:pt x="3445" y="37"/>
                </a:lnTo>
                <a:lnTo>
                  <a:pt x="3461" y="48"/>
                </a:lnTo>
                <a:lnTo>
                  <a:pt x="3475" y="59"/>
                </a:lnTo>
                <a:lnTo>
                  <a:pt x="3490" y="71"/>
                </a:lnTo>
                <a:lnTo>
                  <a:pt x="3504" y="83"/>
                </a:lnTo>
                <a:lnTo>
                  <a:pt x="3517" y="98"/>
                </a:lnTo>
                <a:lnTo>
                  <a:pt x="3528" y="112"/>
                </a:lnTo>
                <a:lnTo>
                  <a:pt x="3540" y="128"/>
                </a:lnTo>
                <a:lnTo>
                  <a:pt x="3550" y="145"/>
                </a:lnTo>
                <a:lnTo>
                  <a:pt x="6600" y="5482"/>
                </a:lnTo>
                <a:lnTo>
                  <a:pt x="0" y="5482"/>
                </a:lnTo>
                <a:close/>
              </a:path>
            </a:pathLst>
          </a:custGeom>
          <a:gradFill>
            <a:gsLst>
              <a:gs pos="64000">
                <a:schemeClr val="accent4">
                  <a:alpha val="19000"/>
                </a:schemeClr>
              </a:gs>
              <a:gs pos="0">
                <a:schemeClr val="accent4"/>
              </a:gs>
            </a:gsLst>
            <a:lin ang="5400000" scaled="0"/>
          </a:gradFill>
          <a:ln w="76200"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 sz="1200"/>
          </a:p>
        </p:txBody>
      </p:sp>
      <p:sp>
        <p:nvSpPr>
          <p:cNvPr id="17" name="Полилиния 7">
            <a:extLst>
              <a:ext uri="{FF2B5EF4-FFF2-40B4-BE49-F238E27FC236}">
                <a16:creationId xmlns:a16="http://schemas.microsoft.com/office/drawing/2014/main" id="{A14810EA-56DF-4535-B63C-551589929764}"/>
              </a:ext>
            </a:extLst>
          </p:cNvPr>
          <p:cNvSpPr/>
          <p:nvPr userDrawn="1"/>
        </p:nvSpPr>
        <p:spPr>
          <a:xfrm>
            <a:off x="-15578667" y="-10429325"/>
            <a:ext cx="43349333" cy="27716649"/>
          </a:xfrm>
          <a:custGeom>
            <a:avLst/>
            <a:gdLst>
              <a:gd name="connsiteX0" fmla="*/ 23368001 w 65024000"/>
              <a:gd name="connsiteY0" fmla="*/ 15646402 h 41581392"/>
              <a:gd name="connsiteX1" fmla="*/ 23368001 w 65024000"/>
              <a:gd name="connsiteY1" fmla="*/ 25934985 h 41581392"/>
              <a:gd name="connsiteX2" fmla="*/ 41656000 w 65024000"/>
              <a:gd name="connsiteY2" fmla="*/ 25934985 h 41581392"/>
              <a:gd name="connsiteX3" fmla="*/ 41656000 w 65024000"/>
              <a:gd name="connsiteY3" fmla="*/ 15646402 h 41581392"/>
              <a:gd name="connsiteX4" fmla="*/ 0 w 65024000"/>
              <a:gd name="connsiteY4" fmla="*/ 0 h 41581392"/>
              <a:gd name="connsiteX5" fmla="*/ 65024000 w 65024000"/>
              <a:gd name="connsiteY5" fmla="*/ 0 h 41581392"/>
              <a:gd name="connsiteX6" fmla="*/ 65024000 w 65024000"/>
              <a:gd name="connsiteY6" fmla="*/ 41581392 h 41581392"/>
              <a:gd name="connsiteX7" fmla="*/ 0 w 65024000"/>
              <a:gd name="connsiteY7" fmla="*/ 41581392 h 41581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024000" h="41581392">
                <a:moveTo>
                  <a:pt x="23368001" y="15646402"/>
                </a:moveTo>
                <a:lnTo>
                  <a:pt x="23368001" y="25934985"/>
                </a:lnTo>
                <a:lnTo>
                  <a:pt x="41656000" y="25934985"/>
                </a:lnTo>
                <a:lnTo>
                  <a:pt x="41656000" y="15646402"/>
                </a:lnTo>
                <a:close/>
                <a:moveTo>
                  <a:pt x="0" y="0"/>
                </a:moveTo>
                <a:lnTo>
                  <a:pt x="65024000" y="0"/>
                </a:lnTo>
                <a:lnTo>
                  <a:pt x="65024000" y="41581392"/>
                </a:lnTo>
                <a:lnTo>
                  <a:pt x="0" y="41581392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 sz="1200"/>
          </a:p>
        </p:txBody>
      </p:sp>
      <p:sp>
        <p:nvSpPr>
          <p:cNvPr id="4" name="Рисунок 2"/>
          <p:cNvSpPr>
            <a:spLocks noGrp="1"/>
          </p:cNvSpPr>
          <p:nvPr>
            <p:ph type="pic" sz="quarter" idx="12"/>
          </p:nvPr>
        </p:nvSpPr>
        <p:spPr>
          <a:xfrm>
            <a:off x="1012939" y="991213"/>
            <a:ext cx="4876328" cy="4875574"/>
          </a:xfrm>
          <a:custGeom>
            <a:avLst/>
            <a:gdLst>
              <a:gd name="connsiteX0" fmla="*/ 4234 w 5219"/>
              <a:gd name="connsiteY0" fmla="*/ 4234 w 5219"/>
              <a:gd name="connsiteX1" fmla="*/ 4234 w 5219"/>
              <a:gd name="connsiteY1" fmla="*/ 4234 w 5219"/>
              <a:gd name="connsiteX2" fmla="*/ 4234 w 5219"/>
              <a:gd name="connsiteY2" fmla="*/ 4234 w 5219"/>
              <a:gd name="connsiteX3" fmla="*/ 4234 w 5219"/>
              <a:gd name="connsiteY3" fmla="*/ 4234 w 5219"/>
              <a:gd name="connsiteX4" fmla="*/ 4234 w 5219"/>
              <a:gd name="connsiteY4" fmla="*/ 4234 w 5219"/>
              <a:gd name="connsiteX5" fmla="*/ 4234 w 5219"/>
              <a:gd name="connsiteY5" fmla="*/ 4234 w 5219"/>
              <a:gd name="connsiteX6" fmla="*/ 4234 w 5219"/>
              <a:gd name="connsiteY6" fmla="*/ 4234 w 5219"/>
              <a:gd name="connsiteX7" fmla="*/ 4234 w 5219"/>
              <a:gd name="connsiteY7" fmla="*/ 4234 w 5219"/>
              <a:gd name="connsiteX8" fmla="*/ 4234 w 5219"/>
              <a:gd name="connsiteY8" fmla="*/ 4234 w 5219"/>
              <a:gd name="connsiteX9" fmla="*/ 4234 w 5219"/>
              <a:gd name="connsiteY9" fmla="*/ 4234 w 5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289702" h="7289702">
                <a:moveTo>
                  <a:pt x="3637074" y="0"/>
                </a:moveTo>
                <a:cubicBezTo>
                  <a:pt x="4057596" y="0"/>
                  <a:pt x="4478118" y="160423"/>
                  <a:pt x="4798965" y="481271"/>
                </a:cubicBezTo>
                <a:lnTo>
                  <a:pt x="6808431" y="2490737"/>
                </a:lnTo>
                <a:cubicBezTo>
                  <a:pt x="7450126" y="3132432"/>
                  <a:pt x="7450126" y="4172825"/>
                  <a:pt x="6808431" y="4814520"/>
                </a:cubicBezTo>
                <a:lnTo>
                  <a:pt x="4814520" y="6808431"/>
                </a:lnTo>
                <a:cubicBezTo>
                  <a:pt x="4172825" y="7450126"/>
                  <a:pt x="3132432" y="7450126"/>
                  <a:pt x="2490737" y="6808431"/>
                </a:cubicBezTo>
                <a:lnTo>
                  <a:pt x="481271" y="4798965"/>
                </a:lnTo>
                <a:cubicBezTo>
                  <a:pt x="-160424" y="4157270"/>
                  <a:pt x="-160424" y="3116877"/>
                  <a:pt x="481271" y="2475182"/>
                </a:cubicBezTo>
                <a:lnTo>
                  <a:pt x="2475182" y="481271"/>
                </a:lnTo>
                <a:cubicBezTo>
                  <a:pt x="2796029" y="160423"/>
                  <a:pt x="3216552" y="0"/>
                  <a:pt x="3637074" y="0"/>
                </a:cubicBezTo>
                <a:close/>
              </a:path>
            </a:pathLst>
          </a:custGeom>
          <a:solidFill>
            <a:srgbClr val="E6E6E6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0203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ur team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Рисунок 2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85000"/>
              <a:alpha val="12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en-US" sz="100">
                <a:solidFill>
                  <a:schemeClr val="tx1"/>
                </a:solidFill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307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3AC0D-B2BD-5178-8426-62DEF9CB2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7B8DAE-E5A0-331E-8990-3CE22C191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7165C-7A64-6B1E-4931-37517523C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585CF-CAE3-239C-E4B3-42128AA8B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F814D-F877-AFBB-D157-9C553A2CB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DC26-6623-ED43-9A8C-B924644A9EA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680643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36FAF-CD71-4E17-24D5-D23E45D66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1B258-0D90-5A5F-5D08-F244375428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35555A-BEB8-AE06-0776-6A192D5D98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B8F277-8860-E802-E788-1ADB587F6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9C2222-ECF3-E7EE-43C5-00D21C695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740B45-9531-4B3C-77F2-929AFD054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DC26-6623-ED43-9A8C-B924644A9EA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985286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EF16C-C3A0-60B2-3AE0-99D859915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987487-E446-6737-ADEF-E5FF6D75D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77B7D9-6E13-AD54-D871-0F9DA2829A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22AB20-9C0D-D7A9-CFE1-802BAE05E1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DD133A-31E3-D51C-C733-47E257DA37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5028EE-572A-5E9E-B7F2-F612DDA8C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3D92F2-8581-F61F-7D52-91E815222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7C3AB8-F25D-DCAA-10E1-6649C2228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DC26-6623-ED43-9A8C-B924644A9EA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48025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16ED3-8F05-2D38-C305-8C5DDC865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41E232-B166-7DBD-5DC4-BAFA7DA38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69CE3F-133C-5DD8-0407-BF819CBAE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3086AD-7085-4D5D-7E7C-65F7FE969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DC26-6623-ED43-9A8C-B924644A9EA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541325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D8CACB-532B-3B0A-3C74-3511FC01B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ABD3E9-E936-1463-523F-04CAC96AE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E003A2-7F08-4833-A63F-824A8EECC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DC26-6623-ED43-9A8C-B924644A9EA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024603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5EFE4-C329-D1EE-C608-5460CFEA7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DFEC5-5991-DE76-2F4A-67899262F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EE2E61-C286-7138-FE85-F579831049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C0165B-B4E8-7935-4EDD-5EFF5BF05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120D32-9009-90C9-9D6D-6C3F65F8C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E2B2D-2A76-234D-543F-8A2DABFF1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DC26-6623-ED43-9A8C-B924644A9EA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067374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0C064-8245-9B06-28EF-9FE5CF250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7872CE-7058-1F76-86B2-B76C9774ED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24A0E8-A47D-148A-FB86-50CE2AB5F1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45B3BE-D1F2-980F-37E3-1B4DC2229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F0085E-E627-B124-CD92-FA00F39DA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14D1B2-98BA-5734-6381-90A3AC028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DC26-6623-ED43-9A8C-B924644A9EA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122931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96BEEC-34C4-9F7D-9F20-98BE8BED5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1E051B-870A-2520-5D29-FAD0CC910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5527A0-7175-C9EB-8223-CFF0DC322F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78D62-A155-B21A-E079-4927A35BBF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00F165-90C2-80D1-2D8F-F9EB5B3DEA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4DC26-6623-ED43-9A8C-B924644A9EA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471632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2791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</p:sldLayoutIdLst>
  <p:hf hdr="0" ftr="0" dt="0"/>
  <p:txStyles>
    <p:titleStyle>
      <a:lvl1pPr algn="l" defTabSz="914309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77" indent="-228577" algn="l" defTabSz="9143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31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86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40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94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49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03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57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11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9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3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7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1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Полилиния 19"/>
          <p:cNvSpPr/>
          <p:nvPr/>
        </p:nvSpPr>
        <p:spPr>
          <a:xfrm>
            <a:off x="6899439" y="372188"/>
            <a:ext cx="4723382" cy="6113625"/>
          </a:xfrm>
          <a:custGeom>
            <a:avLst/>
            <a:gdLst>
              <a:gd name="connsiteX0" fmla="*/ 609600 w 5848350"/>
              <a:gd name="connsiteY0" fmla="*/ 609600 h 5848350"/>
              <a:gd name="connsiteX1" fmla="*/ 609600 w 5848350"/>
              <a:gd name="connsiteY1" fmla="*/ 5238750 h 5848350"/>
              <a:gd name="connsiteX2" fmla="*/ 5238750 w 5848350"/>
              <a:gd name="connsiteY2" fmla="*/ 5238750 h 5848350"/>
              <a:gd name="connsiteX3" fmla="*/ 5238750 w 5848350"/>
              <a:gd name="connsiteY3" fmla="*/ 609600 h 5848350"/>
              <a:gd name="connsiteX4" fmla="*/ 0 w 5848350"/>
              <a:gd name="connsiteY4" fmla="*/ 0 h 5848350"/>
              <a:gd name="connsiteX5" fmla="*/ 5848350 w 5848350"/>
              <a:gd name="connsiteY5" fmla="*/ 0 h 5848350"/>
              <a:gd name="connsiteX6" fmla="*/ 5848350 w 5848350"/>
              <a:gd name="connsiteY6" fmla="*/ 5848350 h 5848350"/>
              <a:gd name="connsiteX7" fmla="*/ 0 w 5848350"/>
              <a:gd name="connsiteY7" fmla="*/ 5848350 h 5848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48350" h="5848350">
                <a:moveTo>
                  <a:pt x="609600" y="609600"/>
                </a:moveTo>
                <a:lnTo>
                  <a:pt x="609600" y="5238750"/>
                </a:lnTo>
                <a:lnTo>
                  <a:pt x="5238750" y="5238750"/>
                </a:lnTo>
                <a:lnTo>
                  <a:pt x="5238750" y="609600"/>
                </a:lnTo>
                <a:close/>
                <a:moveTo>
                  <a:pt x="0" y="0"/>
                </a:moveTo>
                <a:lnTo>
                  <a:pt x="5848350" y="0"/>
                </a:lnTo>
                <a:lnTo>
                  <a:pt x="5848350" y="5848350"/>
                </a:lnTo>
                <a:lnTo>
                  <a:pt x="0" y="5848350"/>
                </a:lnTo>
                <a:close/>
              </a:path>
            </a:pathLst>
          </a:custGeom>
          <a:solidFill>
            <a:srgbClr val="3A86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39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3F3F3F"/>
              </a:solidFill>
              <a:latin typeface="Calibri" panose="020F0502020204030204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802308" y="4591573"/>
            <a:ext cx="3208750" cy="1258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239976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666" b="1" spc="-100">
                <a:solidFill>
                  <a:srgbClr val="3F3F3F"/>
                </a:solidFill>
                <a:latin typeface="Merriweather Light" panose="02060503050406030704" pitchFamily="18" charset="-52"/>
                <a:ea typeface="Roboto Light" panose="02000000000000000000" pitchFamily="2" charset="0"/>
                <a:cs typeface="Open Sans Light" panose="020B0306030504020204" pitchFamily="34" charset="0"/>
              </a:rPr>
              <a:t>Our outcomes are over 5000 trainees.</a:t>
            </a:r>
            <a:endParaRPr lang="ru-RU" sz="2666" b="1" spc="-100">
              <a:solidFill>
                <a:srgbClr val="3F3F3F"/>
              </a:solidFill>
              <a:latin typeface="Merriweather Light" panose="02060503050406030704" pitchFamily="18" charset="-52"/>
              <a:ea typeface="Roboto Light" panose="02000000000000000000" pitchFamily="2" charset="0"/>
              <a:cs typeface="Open Sans Light" panose="020B0306030504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236EA67-658F-4FDD-F7B9-62E7FCC8E115}"/>
              </a:ext>
            </a:extLst>
          </p:cNvPr>
          <p:cNvSpPr txBox="1"/>
          <p:nvPr/>
        </p:nvSpPr>
        <p:spPr>
          <a:xfrm>
            <a:off x="7656755" y="1150503"/>
            <a:ext cx="3208750" cy="918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239976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4000" b="1" spc="-100">
                <a:solidFill>
                  <a:srgbClr val="3F3F3F"/>
                </a:solidFill>
                <a:latin typeface="Merriweather Light" panose="02060503050406030704" pitchFamily="18" charset="-52"/>
                <a:ea typeface="Roboto Light" panose="02000000000000000000" pitchFamily="2" charset="0"/>
                <a:cs typeface="Open Sans Light" panose="020B0306030504020204" pitchFamily="34" charset="0"/>
              </a:rPr>
              <a:t>Since 2011</a:t>
            </a:r>
            <a:endParaRPr lang="ru-RU" sz="4000" b="1" spc="-100">
              <a:solidFill>
                <a:srgbClr val="3F3F3F"/>
              </a:solidFill>
              <a:latin typeface="Merriweather Light" panose="02060503050406030704" pitchFamily="18" charset="-52"/>
              <a:ea typeface="Roboto Light" panose="02000000000000000000" pitchFamily="2" charset="0"/>
              <a:cs typeface="Open Sans Light" panose="020B0306030504020204" pitchFamily="34" charset="0"/>
            </a:endParaRP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A96CCFCA-4B4F-7289-8AEE-63AA184736A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2847" y="1442037"/>
            <a:ext cx="5531227" cy="3687485"/>
          </a:xfrm>
          <a:prstGeom prst="rect">
            <a:avLst/>
          </a:prstGeom>
        </p:spPr>
      </p:pic>
      <p:pic>
        <p:nvPicPr>
          <p:cNvPr id="30" name="Picture 29" descr="A blue and orange logo&#10;&#10;Description automatically generated">
            <a:extLst>
              <a:ext uri="{FF2B5EF4-FFF2-40B4-BE49-F238E27FC236}">
                <a16:creationId xmlns:a16="http://schemas.microsoft.com/office/drawing/2014/main" id="{0DA3EB88-0D5B-2917-D36C-DF29C0E8254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6567" y="2224436"/>
            <a:ext cx="2409126" cy="24091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BD431EE-B486-5A73-5223-437A1FCEFABE}"/>
              </a:ext>
            </a:extLst>
          </p:cNvPr>
          <p:cNvSpPr txBox="1"/>
          <p:nvPr/>
        </p:nvSpPr>
        <p:spPr>
          <a:xfrm>
            <a:off x="899966" y="6248200"/>
            <a:ext cx="3132208" cy="475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400" b="1"/>
              <a:t>Get IT Right from RIG</a:t>
            </a:r>
          </a:p>
        </p:txBody>
      </p:sp>
    </p:spTree>
    <p:extLst>
      <p:ext uri="{BB962C8B-B14F-4D97-AF65-F5344CB8AC3E}">
        <p14:creationId xmlns:p14="http://schemas.microsoft.com/office/powerpoint/2010/main" val="32153179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4A8ABC-55BD-969D-4784-415BF8695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496" y="1"/>
            <a:ext cx="1417504" cy="14175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718B4C9-A799-0C75-7C8E-138E8C36E229}"/>
              </a:ext>
            </a:extLst>
          </p:cNvPr>
          <p:cNvSpPr txBox="1"/>
          <p:nvPr/>
        </p:nvSpPr>
        <p:spPr>
          <a:xfrm>
            <a:off x="88135" y="187287"/>
            <a:ext cx="9981281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000" b="1" dirty="0">
                <a:solidFill>
                  <a:srgbClr val="006DC5"/>
                </a:solidFill>
                <a:latin typeface="+mj-lt"/>
              </a:rPr>
              <a:t>Key/Value Objects</a:t>
            </a:r>
            <a:endParaRPr lang="en-US" dirty="0"/>
          </a:p>
        </p:txBody>
      </p:sp>
      <p:cxnSp>
        <p:nvCxnSpPr>
          <p:cNvPr id="5" name="Google Shape;158;p16">
            <a:extLst>
              <a:ext uri="{FF2B5EF4-FFF2-40B4-BE49-F238E27FC236}">
                <a16:creationId xmlns:a16="http://schemas.microsoft.com/office/drawing/2014/main" id="{CD8EF7F5-0941-9590-EBAD-7BEDE1740A0B}"/>
              </a:ext>
            </a:extLst>
          </p:cNvPr>
          <p:cNvCxnSpPr/>
          <p:nvPr/>
        </p:nvCxnSpPr>
        <p:spPr>
          <a:xfrm flipH="1">
            <a:off x="8688550" y="5531331"/>
            <a:ext cx="3431400" cy="987000"/>
          </a:xfrm>
          <a:prstGeom prst="bentConnector3">
            <a:avLst>
              <a:gd name="adj1" fmla="val 45484"/>
            </a:avLst>
          </a:prstGeom>
          <a:noFill/>
          <a:ln w="19050" cap="flat" cmpd="sng">
            <a:solidFill>
              <a:srgbClr val="006DC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" name="Google Shape;159;p16">
            <a:extLst>
              <a:ext uri="{FF2B5EF4-FFF2-40B4-BE49-F238E27FC236}">
                <a16:creationId xmlns:a16="http://schemas.microsoft.com/office/drawing/2014/main" id="{61EFAB3A-D623-1DCC-5D70-ADB2B6614ABA}"/>
              </a:ext>
            </a:extLst>
          </p:cNvPr>
          <p:cNvCxnSpPr/>
          <p:nvPr/>
        </p:nvCxnSpPr>
        <p:spPr>
          <a:xfrm flipH="1">
            <a:off x="9388800" y="5729631"/>
            <a:ext cx="2803200" cy="10182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006DC5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" name="TextBox 1"/>
          <p:cNvSpPr txBox="1"/>
          <p:nvPr/>
        </p:nvSpPr>
        <p:spPr>
          <a:xfrm>
            <a:off x="563526" y="1988288"/>
            <a:ext cx="479612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import pandas as </a:t>
            </a:r>
            <a:r>
              <a:rPr lang="en-US" dirty="0" err="1"/>
              <a:t>pd</a:t>
            </a:r>
            <a:endParaRPr lang="en-US" dirty="0"/>
          </a:p>
          <a:p>
            <a:endParaRPr lang="en-US" dirty="0"/>
          </a:p>
          <a:p>
            <a:r>
              <a:rPr lang="en-US" dirty="0"/>
              <a:t>calories = {"day1": 420, "day2": 380, "day3": 390}</a:t>
            </a:r>
          </a:p>
          <a:p>
            <a:endParaRPr lang="en-US" dirty="0"/>
          </a:p>
          <a:p>
            <a:r>
              <a:rPr lang="en-US" dirty="0" err="1"/>
              <a:t>myvar</a:t>
            </a:r>
            <a:r>
              <a:rPr lang="en-US" dirty="0"/>
              <a:t> = </a:t>
            </a:r>
            <a:r>
              <a:rPr lang="en-US" dirty="0" err="1"/>
              <a:t>pd.Series</a:t>
            </a:r>
            <a:r>
              <a:rPr lang="en-US" dirty="0"/>
              <a:t>(calories)</a:t>
            </a:r>
          </a:p>
          <a:p>
            <a:endParaRPr lang="en-US" dirty="0"/>
          </a:p>
          <a:p>
            <a:r>
              <a:rPr lang="en-US" dirty="0"/>
              <a:t>print(</a:t>
            </a:r>
            <a:r>
              <a:rPr lang="en-US" dirty="0" err="1"/>
              <a:t>myvar</a:t>
            </a:r>
            <a:r>
              <a:rPr lang="en-US" dirty="0"/>
              <a:t>)</a:t>
            </a:r>
          </a:p>
        </p:txBody>
      </p:sp>
      <p:sp>
        <p:nvSpPr>
          <p:cNvPr id="8" name="Rectangle 7"/>
          <p:cNvSpPr/>
          <p:nvPr/>
        </p:nvSpPr>
        <p:spPr>
          <a:xfrm>
            <a:off x="435934" y="1903228"/>
            <a:ext cx="5316280" cy="24135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7796" y="2395548"/>
            <a:ext cx="1638529" cy="142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563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4A8ABC-55BD-969D-4784-415BF8695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496" y="1"/>
            <a:ext cx="1417504" cy="14175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718B4C9-A799-0C75-7C8E-138E8C36E229}"/>
              </a:ext>
            </a:extLst>
          </p:cNvPr>
          <p:cNvSpPr txBox="1"/>
          <p:nvPr/>
        </p:nvSpPr>
        <p:spPr>
          <a:xfrm>
            <a:off x="88135" y="187287"/>
            <a:ext cx="9981281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000" b="1" dirty="0" err="1">
                <a:solidFill>
                  <a:srgbClr val="006DC5"/>
                </a:solidFill>
                <a:latin typeface="+mj-lt"/>
              </a:rPr>
              <a:t>DataFrames</a:t>
            </a:r>
            <a:endParaRPr lang="en-US" dirty="0"/>
          </a:p>
        </p:txBody>
      </p:sp>
      <p:cxnSp>
        <p:nvCxnSpPr>
          <p:cNvPr id="5" name="Google Shape;158;p16">
            <a:extLst>
              <a:ext uri="{FF2B5EF4-FFF2-40B4-BE49-F238E27FC236}">
                <a16:creationId xmlns:a16="http://schemas.microsoft.com/office/drawing/2014/main" id="{CD8EF7F5-0941-9590-EBAD-7BEDE1740A0B}"/>
              </a:ext>
            </a:extLst>
          </p:cNvPr>
          <p:cNvCxnSpPr/>
          <p:nvPr/>
        </p:nvCxnSpPr>
        <p:spPr>
          <a:xfrm flipH="1">
            <a:off x="8688550" y="5531331"/>
            <a:ext cx="3431400" cy="987000"/>
          </a:xfrm>
          <a:prstGeom prst="bentConnector3">
            <a:avLst>
              <a:gd name="adj1" fmla="val 45484"/>
            </a:avLst>
          </a:prstGeom>
          <a:noFill/>
          <a:ln w="19050" cap="flat" cmpd="sng">
            <a:solidFill>
              <a:srgbClr val="006DC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" name="Google Shape;159;p16">
            <a:extLst>
              <a:ext uri="{FF2B5EF4-FFF2-40B4-BE49-F238E27FC236}">
                <a16:creationId xmlns:a16="http://schemas.microsoft.com/office/drawing/2014/main" id="{61EFAB3A-D623-1DCC-5D70-ADB2B6614ABA}"/>
              </a:ext>
            </a:extLst>
          </p:cNvPr>
          <p:cNvCxnSpPr/>
          <p:nvPr/>
        </p:nvCxnSpPr>
        <p:spPr>
          <a:xfrm flipH="1">
            <a:off x="9388800" y="5729631"/>
            <a:ext cx="2803200" cy="10182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006DC5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" name="TextBox 1"/>
          <p:cNvSpPr txBox="1"/>
          <p:nvPr/>
        </p:nvSpPr>
        <p:spPr>
          <a:xfrm>
            <a:off x="563526" y="1988288"/>
            <a:ext cx="360443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 pandas as </a:t>
            </a:r>
            <a:r>
              <a:rPr lang="en-US" dirty="0" err="1"/>
              <a:t>pd</a:t>
            </a:r>
            <a:endParaRPr lang="en-US" dirty="0"/>
          </a:p>
          <a:p>
            <a:endParaRPr lang="en-US" dirty="0"/>
          </a:p>
          <a:p>
            <a:r>
              <a:rPr lang="en-US" dirty="0"/>
              <a:t>data = {</a:t>
            </a:r>
          </a:p>
          <a:p>
            <a:r>
              <a:rPr lang="en-US" dirty="0"/>
              <a:t>  "calories": [420, 380, 390],</a:t>
            </a:r>
          </a:p>
          <a:p>
            <a:r>
              <a:rPr lang="en-US" dirty="0"/>
              <a:t>  "duration": [50, 40, 45]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 err="1"/>
              <a:t>myvar</a:t>
            </a:r>
            <a:r>
              <a:rPr lang="en-US" dirty="0"/>
              <a:t> = </a:t>
            </a:r>
            <a:r>
              <a:rPr lang="en-US" dirty="0" err="1"/>
              <a:t>pd.DataFrame</a:t>
            </a:r>
            <a:r>
              <a:rPr lang="en-US" dirty="0"/>
              <a:t>(data)</a:t>
            </a:r>
          </a:p>
          <a:p>
            <a:endParaRPr lang="en-US" dirty="0"/>
          </a:p>
          <a:p>
            <a:r>
              <a:rPr lang="en-US" dirty="0"/>
              <a:t>print(</a:t>
            </a:r>
            <a:r>
              <a:rPr lang="en-US" dirty="0" err="1"/>
              <a:t>myvar</a:t>
            </a:r>
            <a:r>
              <a:rPr lang="en-US" dirty="0"/>
              <a:t>)</a:t>
            </a:r>
          </a:p>
        </p:txBody>
      </p:sp>
      <p:sp>
        <p:nvSpPr>
          <p:cNvPr id="8" name="Rectangle 7"/>
          <p:cNvSpPr/>
          <p:nvPr/>
        </p:nvSpPr>
        <p:spPr>
          <a:xfrm>
            <a:off x="435934" y="1903228"/>
            <a:ext cx="4401880" cy="3349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8668" y="2543026"/>
            <a:ext cx="2886478" cy="175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875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4A8ABC-55BD-969D-4784-415BF8695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496" y="1"/>
            <a:ext cx="1417504" cy="14175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718B4C9-A799-0C75-7C8E-138E8C36E229}"/>
              </a:ext>
            </a:extLst>
          </p:cNvPr>
          <p:cNvSpPr txBox="1"/>
          <p:nvPr/>
        </p:nvSpPr>
        <p:spPr>
          <a:xfrm>
            <a:off x="88135" y="187287"/>
            <a:ext cx="9981281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000" b="1" dirty="0">
                <a:solidFill>
                  <a:srgbClr val="006DC5"/>
                </a:solidFill>
                <a:latin typeface="+mj-lt"/>
              </a:rPr>
              <a:t>Named Indexes</a:t>
            </a:r>
            <a:endParaRPr lang="en-US" dirty="0"/>
          </a:p>
        </p:txBody>
      </p:sp>
      <p:cxnSp>
        <p:nvCxnSpPr>
          <p:cNvPr id="5" name="Google Shape;158;p16">
            <a:extLst>
              <a:ext uri="{FF2B5EF4-FFF2-40B4-BE49-F238E27FC236}">
                <a16:creationId xmlns:a16="http://schemas.microsoft.com/office/drawing/2014/main" id="{CD8EF7F5-0941-9590-EBAD-7BEDE1740A0B}"/>
              </a:ext>
            </a:extLst>
          </p:cNvPr>
          <p:cNvCxnSpPr/>
          <p:nvPr/>
        </p:nvCxnSpPr>
        <p:spPr>
          <a:xfrm flipH="1">
            <a:off x="8688550" y="5531331"/>
            <a:ext cx="3431400" cy="987000"/>
          </a:xfrm>
          <a:prstGeom prst="bentConnector3">
            <a:avLst>
              <a:gd name="adj1" fmla="val 45484"/>
            </a:avLst>
          </a:prstGeom>
          <a:noFill/>
          <a:ln w="19050" cap="flat" cmpd="sng">
            <a:solidFill>
              <a:srgbClr val="006DC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" name="Google Shape;159;p16">
            <a:extLst>
              <a:ext uri="{FF2B5EF4-FFF2-40B4-BE49-F238E27FC236}">
                <a16:creationId xmlns:a16="http://schemas.microsoft.com/office/drawing/2014/main" id="{61EFAB3A-D623-1DCC-5D70-ADB2B6614ABA}"/>
              </a:ext>
            </a:extLst>
          </p:cNvPr>
          <p:cNvCxnSpPr/>
          <p:nvPr/>
        </p:nvCxnSpPr>
        <p:spPr>
          <a:xfrm flipH="1">
            <a:off x="9388800" y="5729631"/>
            <a:ext cx="2803200" cy="10182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006DC5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" name="TextBox 1"/>
          <p:cNvSpPr txBox="1"/>
          <p:nvPr/>
        </p:nvSpPr>
        <p:spPr>
          <a:xfrm>
            <a:off x="563526" y="1988288"/>
            <a:ext cx="572031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 pandas as </a:t>
            </a:r>
            <a:r>
              <a:rPr lang="en-US" dirty="0" err="1"/>
              <a:t>pd</a:t>
            </a:r>
            <a:br>
              <a:rPr lang="en-US" dirty="0"/>
            </a:br>
            <a:br>
              <a:rPr lang="en-US" dirty="0"/>
            </a:br>
            <a:r>
              <a:rPr lang="en-US" dirty="0"/>
              <a:t>data = {</a:t>
            </a:r>
            <a:br>
              <a:rPr lang="en-US" dirty="0"/>
            </a:br>
            <a:r>
              <a:rPr lang="en-US" dirty="0"/>
              <a:t>  "calories": [420, 380, 390],</a:t>
            </a:r>
            <a:br>
              <a:rPr lang="en-US" dirty="0"/>
            </a:br>
            <a:r>
              <a:rPr lang="en-US" dirty="0"/>
              <a:t>  "duration": [50, 40, 45]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df</a:t>
            </a:r>
            <a:r>
              <a:rPr lang="en-US" dirty="0"/>
              <a:t> = </a:t>
            </a:r>
            <a:r>
              <a:rPr lang="en-US" dirty="0" err="1"/>
              <a:t>pd.DataFrame</a:t>
            </a:r>
            <a:r>
              <a:rPr lang="en-US" dirty="0"/>
              <a:t>(data</a:t>
            </a:r>
            <a:r>
              <a:rPr lang="en-US" dirty="0">
                <a:solidFill>
                  <a:srgbClr val="FF0000"/>
                </a:solidFill>
              </a:rPr>
              <a:t>, index </a:t>
            </a:r>
            <a:r>
              <a:rPr lang="en-US" dirty="0"/>
              <a:t>= ["day1", "day2", "day3"])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print(</a:t>
            </a:r>
            <a:r>
              <a:rPr lang="en-US" dirty="0" err="1"/>
              <a:t>df</a:t>
            </a:r>
            <a:r>
              <a:rPr lang="en-US" dirty="0"/>
              <a:t>) </a:t>
            </a:r>
          </a:p>
        </p:txBody>
      </p:sp>
      <p:sp>
        <p:nvSpPr>
          <p:cNvPr id="8" name="Rectangle 7"/>
          <p:cNvSpPr/>
          <p:nvPr/>
        </p:nvSpPr>
        <p:spPr>
          <a:xfrm>
            <a:off x="435933" y="1903228"/>
            <a:ext cx="6060559" cy="33492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3390" y="2427330"/>
            <a:ext cx="3010320" cy="157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0626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4A8ABC-55BD-969D-4784-415BF8695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496" y="1"/>
            <a:ext cx="1417504" cy="14175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718B4C9-A799-0C75-7C8E-138E8C36E229}"/>
              </a:ext>
            </a:extLst>
          </p:cNvPr>
          <p:cNvSpPr txBox="1"/>
          <p:nvPr/>
        </p:nvSpPr>
        <p:spPr>
          <a:xfrm>
            <a:off x="88135" y="187287"/>
            <a:ext cx="9981281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000" b="1" dirty="0">
                <a:solidFill>
                  <a:srgbClr val="006DC5"/>
                </a:solidFill>
                <a:latin typeface="+mj-lt"/>
              </a:rPr>
              <a:t>Load Files Into a </a:t>
            </a:r>
            <a:r>
              <a:rPr lang="en-US" sz="4000" b="1" dirty="0" err="1">
                <a:solidFill>
                  <a:srgbClr val="006DC5"/>
                </a:solidFill>
                <a:latin typeface="+mj-lt"/>
              </a:rPr>
              <a:t>DataFrame</a:t>
            </a:r>
            <a:endParaRPr lang="en-US" dirty="0"/>
          </a:p>
        </p:txBody>
      </p:sp>
      <p:cxnSp>
        <p:nvCxnSpPr>
          <p:cNvPr id="5" name="Google Shape;158;p16">
            <a:extLst>
              <a:ext uri="{FF2B5EF4-FFF2-40B4-BE49-F238E27FC236}">
                <a16:creationId xmlns:a16="http://schemas.microsoft.com/office/drawing/2014/main" id="{CD8EF7F5-0941-9590-EBAD-7BEDE1740A0B}"/>
              </a:ext>
            </a:extLst>
          </p:cNvPr>
          <p:cNvCxnSpPr/>
          <p:nvPr/>
        </p:nvCxnSpPr>
        <p:spPr>
          <a:xfrm flipH="1">
            <a:off x="8688550" y="5531331"/>
            <a:ext cx="3431400" cy="987000"/>
          </a:xfrm>
          <a:prstGeom prst="bentConnector3">
            <a:avLst>
              <a:gd name="adj1" fmla="val 45484"/>
            </a:avLst>
          </a:prstGeom>
          <a:noFill/>
          <a:ln w="19050" cap="flat" cmpd="sng">
            <a:solidFill>
              <a:srgbClr val="006DC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" name="Google Shape;159;p16">
            <a:extLst>
              <a:ext uri="{FF2B5EF4-FFF2-40B4-BE49-F238E27FC236}">
                <a16:creationId xmlns:a16="http://schemas.microsoft.com/office/drawing/2014/main" id="{61EFAB3A-D623-1DCC-5D70-ADB2B6614ABA}"/>
              </a:ext>
            </a:extLst>
          </p:cNvPr>
          <p:cNvCxnSpPr/>
          <p:nvPr/>
        </p:nvCxnSpPr>
        <p:spPr>
          <a:xfrm flipH="1">
            <a:off x="9388800" y="5729631"/>
            <a:ext cx="2803200" cy="10182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006DC5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" name="TextBox 1"/>
          <p:cNvSpPr txBox="1"/>
          <p:nvPr/>
        </p:nvSpPr>
        <p:spPr>
          <a:xfrm>
            <a:off x="563526" y="1988288"/>
            <a:ext cx="57203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 pandas as </a:t>
            </a:r>
            <a:r>
              <a:rPr lang="en-US" dirty="0" err="1"/>
              <a:t>pd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df</a:t>
            </a:r>
            <a:r>
              <a:rPr lang="en-US" dirty="0"/>
              <a:t> = </a:t>
            </a:r>
            <a:r>
              <a:rPr lang="en-US" dirty="0" err="1"/>
              <a:t>pd.read_csv</a:t>
            </a:r>
            <a:r>
              <a:rPr lang="en-US" dirty="0"/>
              <a:t>('data.csv')</a:t>
            </a:r>
          </a:p>
          <a:p>
            <a:endParaRPr lang="en-US" dirty="0"/>
          </a:p>
          <a:p>
            <a:r>
              <a:rPr lang="en-US" dirty="0"/>
              <a:t>print(</a:t>
            </a:r>
            <a:r>
              <a:rPr lang="en-US" dirty="0" err="1"/>
              <a:t>df</a:t>
            </a:r>
            <a:r>
              <a:rPr lang="en-US" dirty="0"/>
              <a:t>)</a:t>
            </a:r>
          </a:p>
        </p:txBody>
      </p:sp>
      <p:sp>
        <p:nvSpPr>
          <p:cNvPr id="8" name="Rectangle 7"/>
          <p:cNvSpPr/>
          <p:nvPr/>
        </p:nvSpPr>
        <p:spPr>
          <a:xfrm>
            <a:off x="435933" y="1903228"/>
            <a:ext cx="4486941" cy="17862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3390" y="2427330"/>
            <a:ext cx="3010320" cy="157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421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4A8ABC-55BD-969D-4784-415BF8695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496" y="1"/>
            <a:ext cx="1417504" cy="14175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718B4C9-A799-0C75-7C8E-138E8C36E229}"/>
              </a:ext>
            </a:extLst>
          </p:cNvPr>
          <p:cNvSpPr txBox="1"/>
          <p:nvPr/>
        </p:nvSpPr>
        <p:spPr>
          <a:xfrm>
            <a:off x="88135" y="187287"/>
            <a:ext cx="9981281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000" b="1" dirty="0">
                <a:solidFill>
                  <a:srgbClr val="006DC5"/>
                </a:solidFill>
                <a:latin typeface="+mj-lt"/>
              </a:rPr>
              <a:t>Read CSV Files</a:t>
            </a:r>
            <a:endParaRPr lang="en-US" dirty="0"/>
          </a:p>
        </p:txBody>
      </p:sp>
      <p:cxnSp>
        <p:nvCxnSpPr>
          <p:cNvPr id="5" name="Google Shape;158;p16">
            <a:extLst>
              <a:ext uri="{FF2B5EF4-FFF2-40B4-BE49-F238E27FC236}">
                <a16:creationId xmlns:a16="http://schemas.microsoft.com/office/drawing/2014/main" id="{CD8EF7F5-0941-9590-EBAD-7BEDE1740A0B}"/>
              </a:ext>
            </a:extLst>
          </p:cNvPr>
          <p:cNvCxnSpPr/>
          <p:nvPr/>
        </p:nvCxnSpPr>
        <p:spPr>
          <a:xfrm flipH="1">
            <a:off x="8688550" y="5531331"/>
            <a:ext cx="3431400" cy="987000"/>
          </a:xfrm>
          <a:prstGeom prst="bentConnector3">
            <a:avLst>
              <a:gd name="adj1" fmla="val 45484"/>
            </a:avLst>
          </a:prstGeom>
          <a:noFill/>
          <a:ln w="19050" cap="flat" cmpd="sng">
            <a:solidFill>
              <a:srgbClr val="006DC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" name="Google Shape;159;p16">
            <a:extLst>
              <a:ext uri="{FF2B5EF4-FFF2-40B4-BE49-F238E27FC236}">
                <a16:creationId xmlns:a16="http://schemas.microsoft.com/office/drawing/2014/main" id="{61EFAB3A-D623-1DCC-5D70-ADB2B6614ABA}"/>
              </a:ext>
            </a:extLst>
          </p:cNvPr>
          <p:cNvCxnSpPr/>
          <p:nvPr/>
        </p:nvCxnSpPr>
        <p:spPr>
          <a:xfrm flipH="1">
            <a:off x="9388800" y="5729631"/>
            <a:ext cx="2803200" cy="10182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006DC5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" name="TextBox 1"/>
          <p:cNvSpPr txBox="1"/>
          <p:nvPr/>
        </p:nvSpPr>
        <p:spPr>
          <a:xfrm>
            <a:off x="563526" y="1988288"/>
            <a:ext cx="57203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 pandas as </a:t>
            </a:r>
            <a:r>
              <a:rPr lang="en-US" dirty="0" err="1"/>
              <a:t>pd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df</a:t>
            </a:r>
            <a:r>
              <a:rPr lang="en-US" dirty="0"/>
              <a:t> = </a:t>
            </a:r>
            <a:r>
              <a:rPr lang="en-US" dirty="0" err="1"/>
              <a:t>pd.read_csv</a:t>
            </a:r>
            <a:r>
              <a:rPr lang="en-US" dirty="0"/>
              <a:t>('data.csv')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print(</a:t>
            </a:r>
            <a:r>
              <a:rPr lang="en-US" dirty="0" err="1"/>
              <a:t>df.to_string</a:t>
            </a:r>
            <a:r>
              <a:rPr lang="en-US" dirty="0"/>
              <a:t>()) </a:t>
            </a:r>
          </a:p>
        </p:txBody>
      </p:sp>
      <p:sp>
        <p:nvSpPr>
          <p:cNvPr id="8" name="Rectangle 7"/>
          <p:cNvSpPr/>
          <p:nvPr/>
        </p:nvSpPr>
        <p:spPr>
          <a:xfrm>
            <a:off x="435933" y="1903228"/>
            <a:ext cx="4486941" cy="17862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9925" y="1795257"/>
            <a:ext cx="4258269" cy="393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3348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4A8ABC-55BD-969D-4784-415BF8695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496" y="1"/>
            <a:ext cx="1417504" cy="14175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718B4C9-A799-0C75-7C8E-138E8C36E229}"/>
              </a:ext>
            </a:extLst>
          </p:cNvPr>
          <p:cNvSpPr txBox="1"/>
          <p:nvPr/>
        </p:nvSpPr>
        <p:spPr>
          <a:xfrm>
            <a:off x="88135" y="187287"/>
            <a:ext cx="9981281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000" b="1" dirty="0">
                <a:solidFill>
                  <a:srgbClr val="006DC5"/>
                </a:solidFill>
                <a:latin typeface="+mj-lt"/>
              </a:rPr>
              <a:t>Read JSON</a:t>
            </a:r>
            <a:endParaRPr lang="en-US" dirty="0"/>
          </a:p>
        </p:txBody>
      </p:sp>
      <p:cxnSp>
        <p:nvCxnSpPr>
          <p:cNvPr id="5" name="Google Shape;158;p16">
            <a:extLst>
              <a:ext uri="{FF2B5EF4-FFF2-40B4-BE49-F238E27FC236}">
                <a16:creationId xmlns:a16="http://schemas.microsoft.com/office/drawing/2014/main" id="{CD8EF7F5-0941-9590-EBAD-7BEDE1740A0B}"/>
              </a:ext>
            </a:extLst>
          </p:cNvPr>
          <p:cNvCxnSpPr/>
          <p:nvPr/>
        </p:nvCxnSpPr>
        <p:spPr>
          <a:xfrm flipH="1">
            <a:off x="8688550" y="5531331"/>
            <a:ext cx="3431400" cy="987000"/>
          </a:xfrm>
          <a:prstGeom prst="bentConnector3">
            <a:avLst>
              <a:gd name="adj1" fmla="val 45484"/>
            </a:avLst>
          </a:prstGeom>
          <a:noFill/>
          <a:ln w="19050" cap="flat" cmpd="sng">
            <a:solidFill>
              <a:srgbClr val="006DC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" name="Google Shape;159;p16">
            <a:extLst>
              <a:ext uri="{FF2B5EF4-FFF2-40B4-BE49-F238E27FC236}">
                <a16:creationId xmlns:a16="http://schemas.microsoft.com/office/drawing/2014/main" id="{61EFAB3A-D623-1DCC-5D70-ADB2B6614ABA}"/>
              </a:ext>
            </a:extLst>
          </p:cNvPr>
          <p:cNvCxnSpPr/>
          <p:nvPr/>
        </p:nvCxnSpPr>
        <p:spPr>
          <a:xfrm flipH="1">
            <a:off x="9388800" y="5729631"/>
            <a:ext cx="2803200" cy="10182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006DC5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" name="TextBox 1"/>
          <p:cNvSpPr txBox="1"/>
          <p:nvPr/>
        </p:nvSpPr>
        <p:spPr>
          <a:xfrm>
            <a:off x="563526" y="1988288"/>
            <a:ext cx="57203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 pandas as </a:t>
            </a:r>
            <a:r>
              <a:rPr lang="en-US" dirty="0" err="1"/>
              <a:t>pd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df</a:t>
            </a:r>
            <a:r>
              <a:rPr lang="en-US" dirty="0"/>
              <a:t> = </a:t>
            </a:r>
            <a:r>
              <a:rPr lang="en-US" dirty="0" err="1"/>
              <a:t>pd.read_json</a:t>
            </a:r>
            <a:r>
              <a:rPr lang="en-US" dirty="0"/>
              <a:t>('</a:t>
            </a:r>
            <a:r>
              <a:rPr lang="en-US" dirty="0" err="1"/>
              <a:t>data.json</a:t>
            </a:r>
            <a:r>
              <a:rPr lang="en-US" dirty="0"/>
              <a:t>')</a:t>
            </a:r>
          </a:p>
          <a:p>
            <a:endParaRPr lang="en-US" dirty="0"/>
          </a:p>
          <a:p>
            <a:r>
              <a:rPr lang="en-US" dirty="0"/>
              <a:t>print(</a:t>
            </a:r>
            <a:r>
              <a:rPr lang="en-US" dirty="0" err="1"/>
              <a:t>df.to_string</a:t>
            </a:r>
            <a:r>
              <a:rPr lang="en-US" dirty="0"/>
              <a:t>())</a:t>
            </a:r>
          </a:p>
        </p:txBody>
      </p:sp>
      <p:sp>
        <p:nvSpPr>
          <p:cNvPr id="8" name="Rectangle 7"/>
          <p:cNvSpPr/>
          <p:nvPr/>
        </p:nvSpPr>
        <p:spPr>
          <a:xfrm>
            <a:off x="435933" y="1903228"/>
            <a:ext cx="4486941" cy="17862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9925" y="1795257"/>
            <a:ext cx="4258269" cy="393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4586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4A8ABC-55BD-969D-4784-415BF8695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496" y="1"/>
            <a:ext cx="1417504" cy="14175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718B4C9-A799-0C75-7C8E-138E8C36E229}"/>
              </a:ext>
            </a:extLst>
          </p:cNvPr>
          <p:cNvSpPr txBox="1"/>
          <p:nvPr/>
        </p:nvSpPr>
        <p:spPr>
          <a:xfrm>
            <a:off x="88135" y="187287"/>
            <a:ext cx="9981281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000" b="1" dirty="0">
                <a:solidFill>
                  <a:srgbClr val="006DC5"/>
                </a:solidFill>
                <a:latin typeface="+mj-lt"/>
              </a:rPr>
              <a:t>Pandas - Cleaning Data</a:t>
            </a:r>
            <a:endParaRPr lang="en-US" dirty="0"/>
          </a:p>
        </p:txBody>
      </p:sp>
      <p:cxnSp>
        <p:nvCxnSpPr>
          <p:cNvPr id="5" name="Google Shape;158;p16">
            <a:extLst>
              <a:ext uri="{FF2B5EF4-FFF2-40B4-BE49-F238E27FC236}">
                <a16:creationId xmlns:a16="http://schemas.microsoft.com/office/drawing/2014/main" id="{CD8EF7F5-0941-9590-EBAD-7BEDE1740A0B}"/>
              </a:ext>
            </a:extLst>
          </p:cNvPr>
          <p:cNvCxnSpPr/>
          <p:nvPr/>
        </p:nvCxnSpPr>
        <p:spPr>
          <a:xfrm flipH="1">
            <a:off x="8688550" y="5531331"/>
            <a:ext cx="3431400" cy="987000"/>
          </a:xfrm>
          <a:prstGeom prst="bentConnector3">
            <a:avLst>
              <a:gd name="adj1" fmla="val 45484"/>
            </a:avLst>
          </a:prstGeom>
          <a:noFill/>
          <a:ln w="19050" cap="flat" cmpd="sng">
            <a:solidFill>
              <a:srgbClr val="006DC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" name="Google Shape;159;p16">
            <a:extLst>
              <a:ext uri="{FF2B5EF4-FFF2-40B4-BE49-F238E27FC236}">
                <a16:creationId xmlns:a16="http://schemas.microsoft.com/office/drawing/2014/main" id="{61EFAB3A-D623-1DCC-5D70-ADB2B6614ABA}"/>
              </a:ext>
            </a:extLst>
          </p:cNvPr>
          <p:cNvCxnSpPr/>
          <p:nvPr/>
        </p:nvCxnSpPr>
        <p:spPr>
          <a:xfrm flipH="1">
            <a:off x="9388800" y="5729631"/>
            <a:ext cx="2803200" cy="10182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006DC5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5BD5007-5FC8-953D-9535-602D77845830}"/>
              </a:ext>
            </a:extLst>
          </p:cNvPr>
          <p:cNvSpPr txBox="1"/>
          <p:nvPr/>
        </p:nvSpPr>
        <p:spPr>
          <a:xfrm>
            <a:off x="772317" y="1330380"/>
            <a:ext cx="9913404" cy="22510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/>
              <a:t>Empty cells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/>
              <a:t>Data in wrong format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/>
              <a:t>Wrong data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/>
              <a:t>Duplicates</a:t>
            </a:r>
          </a:p>
        </p:txBody>
      </p:sp>
    </p:spTree>
    <p:extLst>
      <p:ext uri="{BB962C8B-B14F-4D97-AF65-F5344CB8AC3E}">
        <p14:creationId xmlns:p14="http://schemas.microsoft.com/office/powerpoint/2010/main" val="28774389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4A8ABC-55BD-969D-4784-415BF86958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496" y="1"/>
            <a:ext cx="1417504" cy="14175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718B4C9-A799-0C75-7C8E-138E8C36E229}"/>
              </a:ext>
            </a:extLst>
          </p:cNvPr>
          <p:cNvSpPr txBox="1"/>
          <p:nvPr/>
        </p:nvSpPr>
        <p:spPr>
          <a:xfrm>
            <a:off x="88135" y="187287"/>
            <a:ext cx="9981281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000" b="1" dirty="0">
                <a:solidFill>
                  <a:srgbClr val="006DC5"/>
                </a:solidFill>
                <a:latin typeface="+mj-lt"/>
              </a:rPr>
              <a:t>Using Mean, Median, or Mode</a:t>
            </a:r>
            <a:endParaRPr lang="en-US" dirty="0"/>
          </a:p>
        </p:txBody>
      </p:sp>
      <p:cxnSp>
        <p:nvCxnSpPr>
          <p:cNvPr id="5" name="Google Shape;158;p16">
            <a:extLst>
              <a:ext uri="{FF2B5EF4-FFF2-40B4-BE49-F238E27FC236}">
                <a16:creationId xmlns:a16="http://schemas.microsoft.com/office/drawing/2014/main" id="{CD8EF7F5-0941-9590-EBAD-7BEDE1740A0B}"/>
              </a:ext>
            </a:extLst>
          </p:cNvPr>
          <p:cNvCxnSpPr/>
          <p:nvPr/>
        </p:nvCxnSpPr>
        <p:spPr>
          <a:xfrm flipH="1">
            <a:off x="8688550" y="5531331"/>
            <a:ext cx="3431400" cy="987000"/>
          </a:xfrm>
          <a:prstGeom prst="bentConnector3">
            <a:avLst>
              <a:gd name="adj1" fmla="val 45484"/>
            </a:avLst>
          </a:prstGeom>
          <a:noFill/>
          <a:ln w="19050" cap="flat" cmpd="sng">
            <a:solidFill>
              <a:srgbClr val="006DC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" name="Google Shape;159;p16">
            <a:extLst>
              <a:ext uri="{FF2B5EF4-FFF2-40B4-BE49-F238E27FC236}">
                <a16:creationId xmlns:a16="http://schemas.microsoft.com/office/drawing/2014/main" id="{61EFAB3A-D623-1DCC-5D70-ADB2B6614ABA}"/>
              </a:ext>
            </a:extLst>
          </p:cNvPr>
          <p:cNvCxnSpPr/>
          <p:nvPr/>
        </p:nvCxnSpPr>
        <p:spPr>
          <a:xfrm flipH="1">
            <a:off x="9388800" y="5729631"/>
            <a:ext cx="2803200" cy="10182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006DC5"/>
            </a:solidFill>
            <a:prstDash val="solid"/>
            <a:round/>
            <a:headEnd type="none" w="med" len="med"/>
            <a:tailEnd type="oval" w="med" len="med"/>
          </a:ln>
        </p:spPr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691" y="1596479"/>
            <a:ext cx="7640116" cy="9431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691" y="3582555"/>
            <a:ext cx="7344800" cy="90500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44044" y="2694307"/>
            <a:ext cx="4858428" cy="73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4295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4A8ABC-55BD-969D-4784-415BF8695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496" y="1"/>
            <a:ext cx="1417504" cy="14175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718B4C9-A799-0C75-7C8E-138E8C36E229}"/>
              </a:ext>
            </a:extLst>
          </p:cNvPr>
          <p:cNvSpPr txBox="1"/>
          <p:nvPr/>
        </p:nvSpPr>
        <p:spPr>
          <a:xfrm>
            <a:off x="88135" y="187287"/>
            <a:ext cx="9981281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000" b="1" dirty="0">
                <a:solidFill>
                  <a:srgbClr val="006DC5"/>
                </a:solidFill>
                <a:latin typeface="+mj-lt"/>
              </a:rPr>
              <a:t>Remove Rows</a:t>
            </a:r>
            <a:endParaRPr lang="en-US" dirty="0"/>
          </a:p>
        </p:txBody>
      </p:sp>
      <p:cxnSp>
        <p:nvCxnSpPr>
          <p:cNvPr id="5" name="Google Shape;158;p16">
            <a:extLst>
              <a:ext uri="{FF2B5EF4-FFF2-40B4-BE49-F238E27FC236}">
                <a16:creationId xmlns:a16="http://schemas.microsoft.com/office/drawing/2014/main" id="{CD8EF7F5-0941-9590-EBAD-7BEDE1740A0B}"/>
              </a:ext>
            </a:extLst>
          </p:cNvPr>
          <p:cNvCxnSpPr/>
          <p:nvPr/>
        </p:nvCxnSpPr>
        <p:spPr>
          <a:xfrm flipH="1">
            <a:off x="8688550" y="5531331"/>
            <a:ext cx="3431400" cy="987000"/>
          </a:xfrm>
          <a:prstGeom prst="bentConnector3">
            <a:avLst>
              <a:gd name="adj1" fmla="val 45484"/>
            </a:avLst>
          </a:prstGeom>
          <a:noFill/>
          <a:ln w="19050" cap="flat" cmpd="sng">
            <a:solidFill>
              <a:srgbClr val="006DC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" name="Google Shape;159;p16">
            <a:extLst>
              <a:ext uri="{FF2B5EF4-FFF2-40B4-BE49-F238E27FC236}">
                <a16:creationId xmlns:a16="http://schemas.microsoft.com/office/drawing/2014/main" id="{61EFAB3A-D623-1DCC-5D70-ADB2B6614ABA}"/>
              </a:ext>
            </a:extLst>
          </p:cNvPr>
          <p:cNvCxnSpPr/>
          <p:nvPr/>
        </p:nvCxnSpPr>
        <p:spPr>
          <a:xfrm flipH="1">
            <a:off x="9388800" y="5729631"/>
            <a:ext cx="2803200" cy="10182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006DC5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" name="TextBox 1"/>
          <p:cNvSpPr txBox="1"/>
          <p:nvPr/>
        </p:nvSpPr>
        <p:spPr>
          <a:xfrm>
            <a:off x="510363" y="1775637"/>
            <a:ext cx="3019646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import pandas as </a:t>
            </a:r>
            <a:r>
              <a:rPr lang="en-US" sz="2000" dirty="0" err="1"/>
              <a:t>pd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 err="1"/>
              <a:t>df</a:t>
            </a:r>
            <a:r>
              <a:rPr lang="en-US" sz="2000" dirty="0"/>
              <a:t> = </a:t>
            </a:r>
            <a:r>
              <a:rPr lang="en-US" sz="2000" dirty="0" err="1"/>
              <a:t>pd.read_csv</a:t>
            </a:r>
            <a:r>
              <a:rPr lang="en-US" sz="2000" dirty="0"/>
              <a:t>('data.csv')</a:t>
            </a:r>
          </a:p>
          <a:p>
            <a:endParaRPr lang="en-US" sz="2000" dirty="0"/>
          </a:p>
          <a:p>
            <a:r>
              <a:rPr lang="en-US" sz="2400" dirty="0" err="1">
                <a:solidFill>
                  <a:srgbClr val="FF0000"/>
                </a:solidFill>
              </a:rPr>
              <a:t>new_df</a:t>
            </a:r>
            <a:r>
              <a:rPr lang="en-US" sz="2400" dirty="0">
                <a:solidFill>
                  <a:srgbClr val="FF0000"/>
                </a:solidFill>
              </a:rPr>
              <a:t> = </a:t>
            </a:r>
            <a:r>
              <a:rPr lang="en-US" sz="2400" dirty="0" err="1">
                <a:solidFill>
                  <a:srgbClr val="FF0000"/>
                </a:solidFill>
              </a:rPr>
              <a:t>df.dropna</a:t>
            </a:r>
            <a:r>
              <a:rPr lang="en-US" sz="2400" dirty="0">
                <a:solidFill>
                  <a:srgbClr val="FF0000"/>
                </a:solidFill>
              </a:rPr>
              <a:t>()</a:t>
            </a:r>
          </a:p>
          <a:p>
            <a:endParaRPr lang="en-US" sz="2000" dirty="0"/>
          </a:p>
          <a:p>
            <a:r>
              <a:rPr lang="en-US" sz="2000" dirty="0"/>
              <a:t>print(</a:t>
            </a:r>
            <a:r>
              <a:rPr lang="en-US" sz="2000" dirty="0" err="1"/>
              <a:t>new_df.to_string</a:t>
            </a:r>
            <a:r>
              <a:rPr lang="en-US" sz="2000" dirty="0"/>
              <a:t>())</a:t>
            </a:r>
          </a:p>
          <a:p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382772" y="1679944"/>
            <a:ext cx="3561907" cy="29133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7544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2A8A2D-3F7C-750C-3142-E1AD2064D5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0A2431-C471-60E8-D3F5-303D5AB192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496" y="1"/>
            <a:ext cx="1417504" cy="14175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8526D2B-7FE4-3A46-C4BE-7D0013431801}"/>
              </a:ext>
            </a:extLst>
          </p:cNvPr>
          <p:cNvSpPr txBox="1"/>
          <p:nvPr/>
        </p:nvSpPr>
        <p:spPr>
          <a:xfrm>
            <a:off x="88135" y="187287"/>
            <a:ext cx="9981281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000" b="1" dirty="0">
                <a:solidFill>
                  <a:srgbClr val="006DC5"/>
                </a:solidFill>
                <a:latin typeface="+mj-lt"/>
              </a:rPr>
              <a:t>Mean</a:t>
            </a:r>
            <a:endParaRPr lang="en-US" dirty="0"/>
          </a:p>
        </p:txBody>
      </p:sp>
      <p:cxnSp>
        <p:nvCxnSpPr>
          <p:cNvPr id="5" name="Google Shape;158;p16">
            <a:extLst>
              <a:ext uri="{FF2B5EF4-FFF2-40B4-BE49-F238E27FC236}">
                <a16:creationId xmlns:a16="http://schemas.microsoft.com/office/drawing/2014/main" id="{4CE081A0-4B68-4309-F525-AEEE4428B9F0}"/>
              </a:ext>
            </a:extLst>
          </p:cNvPr>
          <p:cNvCxnSpPr/>
          <p:nvPr/>
        </p:nvCxnSpPr>
        <p:spPr>
          <a:xfrm flipH="1">
            <a:off x="8688550" y="5531331"/>
            <a:ext cx="3431400" cy="987000"/>
          </a:xfrm>
          <a:prstGeom prst="bentConnector3">
            <a:avLst>
              <a:gd name="adj1" fmla="val 45484"/>
            </a:avLst>
          </a:prstGeom>
          <a:noFill/>
          <a:ln w="19050" cap="flat" cmpd="sng">
            <a:solidFill>
              <a:srgbClr val="006DC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" name="Google Shape;159;p16">
            <a:extLst>
              <a:ext uri="{FF2B5EF4-FFF2-40B4-BE49-F238E27FC236}">
                <a16:creationId xmlns:a16="http://schemas.microsoft.com/office/drawing/2014/main" id="{A98AFC57-170D-FDA2-F605-7F0F6198C904}"/>
              </a:ext>
            </a:extLst>
          </p:cNvPr>
          <p:cNvCxnSpPr/>
          <p:nvPr/>
        </p:nvCxnSpPr>
        <p:spPr>
          <a:xfrm flipH="1">
            <a:off x="9388800" y="5729631"/>
            <a:ext cx="2803200" cy="10182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006DC5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78F9712-BA65-3483-00B4-F3D47C18275E}"/>
              </a:ext>
            </a:extLst>
          </p:cNvPr>
          <p:cNvSpPr txBox="1"/>
          <p:nvPr/>
        </p:nvSpPr>
        <p:spPr>
          <a:xfrm>
            <a:off x="510363" y="1775637"/>
            <a:ext cx="4261142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import pandas as pd</a:t>
            </a:r>
          </a:p>
          <a:p>
            <a:endParaRPr lang="en-US" sz="2000" dirty="0"/>
          </a:p>
          <a:p>
            <a:r>
              <a:rPr lang="en-US" sz="2000" dirty="0" err="1"/>
              <a:t>df</a:t>
            </a:r>
            <a:r>
              <a:rPr lang="en-US" sz="2000" dirty="0"/>
              <a:t> = </a:t>
            </a:r>
            <a:r>
              <a:rPr lang="en-US" sz="2000" dirty="0" err="1"/>
              <a:t>pd.read_csv</a:t>
            </a:r>
            <a:r>
              <a:rPr lang="en-US" sz="2000" dirty="0"/>
              <a:t>('data.csv')</a:t>
            </a:r>
          </a:p>
          <a:p>
            <a:endParaRPr lang="en-US" sz="2000" dirty="0"/>
          </a:p>
          <a:p>
            <a:r>
              <a:rPr lang="en-US" sz="2400" dirty="0">
                <a:solidFill>
                  <a:schemeClr val="accent1"/>
                </a:solidFill>
              </a:rPr>
              <a:t>x = </a:t>
            </a:r>
            <a:r>
              <a:rPr lang="en-US" sz="2400" dirty="0" err="1">
                <a:solidFill>
                  <a:schemeClr val="accent1"/>
                </a:solidFill>
              </a:rPr>
              <a:t>df</a:t>
            </a:r>
            <a:r>
              <a:rPr lang="en-US" sz="2400" dirty="0">
                <a:solidFill>
                  <a:schemeClr val="accent1"/>
                </a:solidFill>
              </a:rPr>
              <a:t>["Calories"].mean()</a:t>
            </a:r>
          </a:p>
          <a:p>
            <a:endParaRPr lang="en-US" sz="2000" dirty="0"/>
          </a:p>
          <a:p>
            <a:r>
              <a:rPr lang="en-US" sz="2000" dirty="0" err="1"/>
              <a:t>df</a:t>
            </a:r>
            <a:r>
              <a:rPr lang="en-US" sz="2000" dirty="0"/>
              <a:t>["Calories"].</a:t>
            </a:r>
            <a:r>
              <a:rPr lang="en-US" sz="2000" dirty="0" err="1"/>
              <a:t>fillna</a:t>
            </a:r>
            <a:r>
              <a:rPr lang="en-US" sz="2000" dirty="0"/>
              <a:t>(x, </a:t>
            </a:r>
            <a:r>
              <a:rPr lang="en-US" sz="2000" dirty="0" err="1"/>
              <a:t>inplace</a:t>
            </a:r>
            <a:r>
              <a:rPr lang="en-US" sz="2000" dirty="0"/>
              <a:t> = True)</a:t>
            </a:r>
          </a:p>
          <a:p>
            <a:endParaRPr lang="en-US" sz="2000" dirty="0"/>
          </a:p>
          <a:p>
            <a:r>
              <a:rPr lang="en-US" sz="2000" dirty="0"/>
              <a:t>print(</a:t>
            </a:r>
            <a:r>
              <a:rPr lang="en-US" sz="2000" dirty="0" err="1"/>
              <a:t>df.to_string</a:t>
            </a:r>
            <a:r>
              <a:rPr lang="en-US" sz="2000" dirty="0"/>
              <a:t>())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D6B95D-732A-6488-435D-7A5E06365A34}"/>
              </a:ext>
            </a:extLst>
          </p:cNvPr>
          <p:cNvSpPr/>
          <p:nvPr/>
        </p:nvSpPr>
        <p:spPr>
          <a:xfrm>
            <a:off x="382772" y="1679944"/>
            <a:ext cx="4261142" cy="31248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C334E41-91D9-AB0F-566D-E4EDE33696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5410" y="1679944"/>
            <a:ext cx="4344006" cy="364858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655F294-5FA3-77FF-6FD6-EA2102B142EA}"/>
              </a:ext>
            </a:extLst>
          </p:cNvPr>
          <p:cNvSpPr txBox="1"/>
          <p:nvPr/>
        </p:nvSpPr>
        <p:spPr>
          <a:xfrm>
            <a:off x="510363" y="5839523"/>
            <a:ext cx="7497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Mean</a:t>
            </a:r>
            <a:r>
              <a:rPr lang="en-US" dirty="0"/>
              <a:t> = the average value (the sum of all values divided by number of values).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B3EB02D-7C92-1FBD-3116-A6E7408B519A}"/>
              </a:ext>
            </a:extLst>
          </p:cNvPr>
          <p:cNvSpPr/>
          <p:nvPr/>
        </p:nvSpPr>
        <p:spPr>
          <a:xfrm>
            <a:off x="5725410" y="3504236"/>
            <a:ext cx="4344006" cy="3196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868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0926E780-3852-4265-BC4C-169D36BDE199}"/>
              </a:ext>
            </a:extLst>
          </p:cNvPr>
          <p:cNvSpPr txBox="1"/>
          <p:nvPr/>
        </p:nvSpPr>
        <p:spPr>
          <a:xfrm>
            <a:off x="9389644" y="6181045"/>
            <a:ext cx="2769704" cy="59433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>
                <a:solidFill>
                  <a:srgbClr val="006DC5"/>
                </a:solidFill>
                <a:latin typeface="Poppins" pitchFamily="2" charset="77"/>
                <a:ea typeface="+mj-ea"/>
                <a:cs typeface="Poppins" pitchFamily="2" charset="77"/>
              </a:rPr>
              <a:t>Digital Space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FE814B-E94F-CA4B-AF7A-CA2E8B9A13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496" y="1"/>
            <a:ext cx="1417504" cy="14175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2736B8E-E7F5-0320-3D7C-8903347F99C5}"/>
              </a:ext>
            </a:extLst>
          </p:cNvPr>
          <p:cNvSpPr txBox="1"/>
          <p:nvPr/>
        </p:nvSpPr>
        <p:spPr>
          <a:xfrm>
            <a:off x="1608482" y="1595793"/>
            <a:ext cx="8975035" cy="3337837"/>
          </a:xfrm>
          <a:prstGeom prst="rect">
            <a:avLst/>
          </a:prstGeom>
          <a:solidFill>
            <a:srgbClr val="3A86FF"/>
          </a:solidFill>
        </p:spPr>
        <p:txBody>
          <a:bodyPr wrap="square" lIns="91440" tIns="45720" rIns="91440" bIns="45720" anchor="t">
            <a:spAutoFit/>
          </a:bodyPr>
          <a:lstStyle/>
          <a:p>
            <a:pPr algn="ctr" defTabSz="109728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600" dirty="0">
                <a:solidFill>
                  <a:schemeClr val="bg1"/>
                </a:solidFill>
                <a:latin typeface="Poppins SemiBold"/>
                <a:ea typeface="宋体"/>
                <a:cs typeface="Poppins SemiBold"/>
              </a:rPr>
              <a:t>Full Stack Development</a:t>
            </a:r>
            <a:endParaRPr lang="en-US" sz="3600" dirty="0">
              <a:solidFill>
                <a:schemeClr val="bg1"/>
              </a:solidFill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algn="ctr" defTabSz="109728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600" dirty="0">
                <a:solidFill>
                  <a:schemeClr val="bg1"/>
                </a:solidFill>
                <a:latin typeface="Poppins SemiBold"/>
                <a:ea typeface="宋体"/>
                <a:cs typeface="Poppins SemiBold"/>
              </a:rPr>
              <a:t> with </a:t>
            </a:r>
            <a:endParaRPr lang="en-US" sz="3600" dirty="0">
              <a:solidFill>
                <a:schemeClr val="bg1"/>
              </a:solidFill>
              <a:latin typeface="Calibri" panose="020F0502020204030204"/>
              <a:ea typeface="Calibri"/>
              <a:cs typeface="Calibri" panose="020F0502020204030204"/>
            </a:endParaRPr>
          </a:p>
          <a:p>
            <a:pPr algn="ctr" defTabSz="109728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600" dirty="0">
                <a:solidFill>
                  <a:schemeClr val="bg1"/>
                </a:solidFill>
                <a:latin typeface="Poppins SemiBold"/>
                <a:ea typeface="宋体"/>
                <a:cs typeface="Poppins SemiBold"/>
              </a:rPr>
              <a:t>Pandas</a:t>
            </a:r>
          </a:p>
          <a:p>
            <a:pPr algn="ctr" defTabSz="109728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sz="3600" dirty="0">
              <a:solidFill>
                <a:schemeClr val="bg1"/>
              </a:solidFill>
              <a:latin typeface="Poppins SemiBold"/>
              <a:ea typeface="宋体"/>
              <a:cs typeface="Poppins SemiBold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46EDBE-F3AE-870B-DF40-3A399007286A}"/>
              </a:ext>
            </a:extLst>
          </p:cNvPr>
          <p:cNvSpPr txBox="1"/>
          <p:nvPr/>
        </p:nvSpPr>
        <p:spPr>
          <a:xfrm>
            <a:off x="111695" y="6181045"/>
            <a:ext cx="5474095" cy="5943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000" b="1">
                <a:solidFill>
                  <a:srgbClr val="006DC5"/>
                </a:solidFill>
                <a:latin typeface="Poppins" pitchFamily="2" charset="77"/>
                <a:ea typeface="+mj-ea"/>
                <a:cs typeface="Poppins" pitchFamily="2" charset="77"/>
              </a:rPr>
              <a:t>Learn, Create, and Shine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4DC26-6623-ED43-9A8C-B924644A9EA5}" type="slidenum">
              <a:rPr lang="x-none" smtClean="0"/>
              <a:t>2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5797766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57E1E6-2137-B5E0-4D12-4AD35EE2CA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DCE352-3DEF-3333-FE17-DE32868B88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496" y="1"/>
            <a:ext cx="1417504" cy="14175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D992681-C43A-0204-874D-8DC136D40667}"/>
              </a:ext>
            </a:extLst>
          </p:cNvPr>
          <p:cNvSpPr txBox="1"/>
          <p:nvPr/>
        </p:nvSpPr>
        <p:spPr>
          <a:xfrm>
            <a:off x="88135" y="187287"/>
            <a:ext cx="9981281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000" b="1" dirty="0">
                <a:solidFill>
                  <a:srgbClr val="006DC5"/>
                </a:solidFill>
                <a:latin typeface="+mj-lt"/>
              </a:rPr>
              <a:t>Median</a:t>
            </a:r>
            <a:endParaRPr lang="en-US" dirty="0"/>
          </a:p>
        </p:txBody>
      </p:sp>
      <p:cxnSp>
        <p:nvCxnSpPr>
          <p:cNvPr id="5" name="Google Shape;158;p16">
            <a:extLst>
              <a:ext uri="{FF2B5EF4-FFF2-40B4-BE49-F238E27FC236}">
                <a16:creationId xmlns:a16="http://schemas.microsoft.com/office/drawing/2014/main" id="{3334307A-9AA6-DA29-79B6-BF3B33EAE054}"/>
              </a:ext>
            </a:extLst>
          </p:cNvPr>
          <p:cNvCxnSpPr/>
          <p:nvPr/>
        </p:nvCxnSpPr>
        <p:spPr>
          <a:xfrm flipH="1">
            <a:off x="8688550" y="5531331"/>
            <a:ext cx="3431400" cy="987000"/>
          </a:xfrm>
          <a:prstGeom prst="bentConnector3">
            <a:avLst>
              <a:gd name="adj1" fmla="val 45484"/>
            </a:avLst>
          </a:prstGeom>
          <a:noFill/>
          <a:ln w="19050" cap="flat" cmpd="sng">
            <a:solidFill>
              <a:srgbClr val="006DC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" name="Google Shape;159;p16">
            <a:extLst>
              <a:ext uri="{FF2B5EF4-FFF2-40B4-BE49-F238E27FC236}">
                <a16:creationId xmlns:a16="http://schemas.microsoft.com/office/drawing/2014/main" id="{E0A6DB0B-70B0-A8B5-8732-64F55119CD23}"/>
              </a:ext>
            </a:extLst>
          </p:cNvPr>
          <p:cNvCxnSpPr/>
          <p:nvPr/>
        </p:nvCxnSpPr>
        <p:spPr>
          <a:xfrm flipH="1">
            <a:off x="9388800" y="5729631"/>
            <a:ext cx="2803200" cy="10182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006DC5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10B9C6D-3920-9A58-802A-FF4838DD70E9}"/>
              </a:ext>
            </a:extLst>
          </p:cNvPr>
          <p:cNvSpPr txBox="1"/>
          <p:nvPr/>
        </p:nvSpPr>
        <p:spPr>
          <a:xfrm>
            <a:off x="510362" y="1775637"/>
            <a:ext cx="4311019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import pandas as pd</a:t>
            </a:r>
          </a:p>
          <a:p>
            <a:endParaRPr lang="en-US" sz="2000" dirty="0"/>
          </a:p>
          <a:p>
            <a:r>
              <a:rPr lang="en-US" sz="2000" dirty="0" err="1"/>
              <a:t>df</a:t>
            </a:r>
            <a:r>
              <a:rPr lang="en-US" sz="2000" dirty="0"/>
              <a:t> = </a:t>
            </a:r>
            <a:r>
              <a:rPr lang="en-US" sz="2000" dirty="0" err="1"/>
              <a:t>pd.read_csv</a:t>
            </a:r>
            <a:r>
              <a:rPr lang="en-US" sz="2000" dirty="0"/>
              <a:t>('data.csv')</a:t>
            </a:r>
          </a:p>
          <a:p>
            <a:endParaRPr lang="en-US" sz="2000" dirty="0"/>
          </a:p>
          <a:p>
            <a:r>
              <a:rPr lang="en-US" sz="2400" dirty="0">
                <a:solidFill>
                  <a:schemeClr val="accent1"/>
                </a:solidFill>
              </a:rPr>
              <a:t>x = </a:t>
            </a:r>
            <a:r>
              <a:rPr lang="en-US" sz="2400" dirty="0" err="1">
                <a:solidFill>
                  <a:schemeClr val="accent1"/>
                </a:solidFill>
              </a:rPr>
              <a:t>df</a:t>
            </a:r>
            <a:r>
              <a:rPr lang="en-US" sz="2400" dirty="0">
                <a:solidFill>
                  <a:schemeClr val="accent1"/>
                </a:solidFill>
              </a:rPr>
              <a:t>["Calories"].median()</a:t>
            </a:r>
          </a:p>
          <a:p>
            <a:endParaRPr lang="en-US" sz="2000" dirty="0"/>
          </a:p>
          <a:p>
            <a:r>
              <a:rPr lang="en-US" sz="2000" dirty="0" err="1"/>
              <a:t>df</a:t>
            </a:r>
            <a:r>
              <a:rPr lang="en-US" sz="2000" dirty="0"/>
              <a:t>["Calories"].</a:t>
            </a:r>
            <a:r>
              <a:rPr lang="en-US" sz="2000" dirty="0" err="1"/>
              <a:t>fillna</a:t>
            </a:r>
            <a:r>
              <a:rPr lang="en-US" sz="2000" dirty="0"/>
              <a:t>(x, </a:t>
            </a:r>
            <a:r>
              <a:rPr lang="en-US" sz="2000" dirty="0" err="1"/>
              <a:t>inplace</a:t>
            </a:r>
            <a:r>
              <a:rPr lang="en-US" sz="2000" dirty="0"/>
              <a:t> = True)</a:t>
            </a:r>
          </a:p>
          <a:p>
            <a:endParaRPr lang="en-US" sz="2000" dirty="0"/>
          </a:p>
          <a:p>
            <a:r>
              <a:rPr lang="en-US" sz="2000" dirty="0"/>
              <a:t>print(</a:t>
            </a:r>
            <a:r>
              <a:rPr lang="en-US" sz="2000" dirty="0" err="1"/>
              <a:t>df.to_string</a:t>
            </a:r>
            <a:r>
              <a:rPr lang="en-US" sz="2000" dirty="0"/>
              <a:t>())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2A42EF-61D4-A0B6-7DD6-BF31249F9E14}"/>
              </a:ext>
            </a:extLst>
          </p:cNvPr>
          <p:cNvSpPr/>
          <p:nvPr/>
        </p:nvSpPr>
        <p:spPr>
          <a:xfrm>
            <a:off x="510362" y="1750137"/>
            <a:ext cx="4028387" cy="30712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1D9112-F3F3-72DA-204D-CFFA99FEBE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5304" y="1750137"/>
            <a:ext cx="5014688" cy="307124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4A9720F-9E93-FF39-30E2-86A1163265A6}"/>
              </a:ext>
            </a:extLst>
          </p:cNvPr>
          <p:cNvSpPr txBox="1"/>
          <p:nvPr/>
        </p:nvSpPr>
        <p:spPr>
          <a:xfrm>
            <a:off x="510362" y="5531331"/>
            <a:ext cx="7384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Median</a:t>
            </a:r>
            <a:r>
              <a:rPr lang="en-US" dirty="0"/>
              <a:t> = the value in the middle, after you have sorted all values ascending.</a:t>
            </a:r>
          </a:p>
        </p:txBody>
      </p:sp>
    </p:spTree>
    <p:extLst>
      <p:ext uri="{BB962C8B-B14F-4D97-AF65-F5344CB8AC3E}">
        <p14:creationId xmlns:p14="http://schemas.microsoft.com/office/powerpoint/2010/main" val="14221917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D9883F-1620-7DC8-3BD0-E69DB9A3F4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E0623C-8B65-5D73-C9BC-6B64E7E311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496" y="1"/>
            <a:ext cx="1417504" cy="14175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CC0EA07-24FC-B2FD-2C73-002C2E7B22DC}"/>
              </a:ext>
            </a:extLst>
          </p:cNvPr>
          <p:cNvSpPr txBox="1"/>
          <p:nvPr/>
        </p:nvSpPr>
        <p:spPr>
          <a:xfrm>
            <a:off x="88135" y="187287"/>
            <a:ext cx="9981281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000" b="1" dirty="0">
                <a:solidFill>
                  <a:srgbClr val="006DC5"/>
                </a:solidFill>
                <a:latin typeface="+mj-lt"/>
              </a:rPr>
              <a:t>Mode</a:t>
            </a:r>
            <a:endParaRPr lang="en-US" dirty="0"/>
          </a:p>
        </p:txBody>
      </p:sp>
      <p:cxnSp>
        <p:nvCxnSpPr>
          <p:cNvPr id="5" name="Google Shape;158;p16">
            <a:extLst>
              <a:ext uri="{FF2B5EF4-FFF2-40B4-BE49-F238E27FC236}">
                <a16:creationId xmlns:a16="http://schemas.microsoft.com/office/drawing/2014/main" id="{B141FEA0-1D7D-407D-D04F-4214001AE5C4}"/>
              </a:ext>
            </a:extLst>
          </p:cNvPr>
          <p:cNvCxnSpPr/>
          <p:nvPr/>
        </p:nvCxnSpPr>
        <p:spPr>
          <a:xfrm flipH="1">
            <a:off x="8688550" y="5531331"/>
            <a:ext cx="3431400" cy="987000"/>
          </a:xfrm>
          <a:prstGeom prst="bentConnector3">
            <a:avLst>
              <a:gd name="adj1" fmla="val 45484"/>
            </a:avLst>
          </a:prstGeom>
          <a:noFill/>
          <a:ln w="19050" cap="flat" cmpd="sng">
            <a:solidFill>
              <a:srgbClr val="006DC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" name="Google Shape;159;p16">
            <a:extLst>
              <a:ext uri="{FF2B5EF4-FFF2-40B4-BE49-F238E27FC236}">
                <a16:creationId xmlns:a16="http://schemas.microsoft.com/office/drawing/2014/main" id="{00835F11-AF39-AECC-4CB3-37D8DDFB0BFD}"/>
              </a:ext>
            </a:extLst>
          </p:cNvPr>
          <p:cNvCxnSpPr/>
          <p:nvPr/>
        </p:nvCxnSpPr>
        <p:spPr>
          <a:xfrm flipH="1">
            <a:off x="9388800" y="5729631"/>
            <a:ext cx="2803200" cy="10182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006DC5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4A0D1C7-6BD6-B948-1D6C-A32D7D4BF2AB}"/>
              </a:ext>
            </a:extLst>
          </p:cNvPr>
          <p:cNvSpPr txBox="1"/>
          <p:nvPr/>
        </p:nvSpPr>
        <p:spPr>
          <a:xfrm>
            <a:off x="510363" y="1775637"/>
            <a:ext cx="434427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import pandas as pd</a:t>
            </a:r>
          </a:p>
          <a:p>
            <a:endParaRPr lang="en-US" sz="2000" dirty="0"/>
          </a:p>
          <a:p>
            <a:r>
              <a:rPr lang="en-US" sz="2000" dirty="0" err="1"/>
              <a:t>df</a:t>
            </a:r>
            <a:r>
              <a:rPr lang="en-US" sz="2000" dirty="0"/>
              <a:t> = </a:t>
            </a:r>
            <a:r>
              <a:rPr lang="en-US" sz="2000" dirty="0" err="1"/>
              <a:t>pd.read_csv</a:t>
            </a:r>
            <a:r>
              <a:rPr lang="en-US" sz="2000" dirty="0"/>
              <a:t>('data.csv')</a:t>
            </a:r>
          </a:p>
          <a:p>
            <a:endParaRPr lang="en-US" sz="2000" dirty="0"/>
          </a:p>
          <a:p>
            <a:r>
              <a:rPr lang="en-US" sz="2400" dirty="0">
                <a:solidFill>
                  <a:schemeClr val="accent1"/>
                </a:solidFill>
              </a:rPr>
              <a:t>x = </a:t>
            </a:r>
            <a:r>
              <a:rPr lang="en-US" sz="2400" dirty="0" err="1">
                <a:solidFill>
                  <a:schemeClr val="accent1"/>
                </a:solidFill>
              </a:rPr>
              <a:t>df</a:t>
            </a:r>
            <a:r>
              <a:rPr lang="en-US" sz="2400" dirty="0">
                <a:solidFill>
                  <a:schemeClr val="accent1"/>
                </a:solidFill>
              </a:rPr>
              <a:t>["Calories"].mode()[0]</a:t>
            </a:r>
          </a:p>
          <a:p>
            <a:endParaRPr lang="en-US" sz="2000" dirty="0"/>
          </a:p>
          <a:p>
            <a:r>
              <a:rPr lang="en-US" sz="2000" dirty="0" err="1"/>
              <a:t>df</a:t>
            </a:r>
            <a:r>
              <a:rPr lang="en-US" sz="2000" dirty="0"/>
              <a:t>["Calories"].</a:t>
            </a:r>
            <a:r>
              <a:rPr lang="en-US" sz="2000" dirty="0" err="1"/>
              <a:t>fillna</a:t>
            </a:r>
            <a:r>
              <a:rPr lang="en-US" sz="2000" dirty="0"/>
              <a:t>(x, </a:t>
            </a:r>
            <a:r>
              <a:rPr lang="en-US" sz="2000" dirty="0" err="1"/>
              <a:t>inplace</a:t>
            </a:r>
            <a:r>
              <a:rPr lang="en-US" sz="2000" dirty="0"/>
              <a:t> = True)</a:t>
            </a:r>
          </a:p>
          <a:p>
            <a:endParaRPr lang="en-US" sz="2000" dirty="0"/>
          </a:p>
          <a:p>
            <a:r>
              <a:rPr lang="en-US" sz="2000" dirty="0"/>
              <a:t>print(</a:t>
            </a:r>
            <a:r>
              <a:rPr lang="en-US" sz="2000" dirty="0" err="1"/>
              <a:t>df.to_string</a:t>
            </a:r>
            <a:r>
              <a:rPr lang="en-US" sz="2000" dirty="0"/>
              <a:t>())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E499C8-08DD-59B3-B295-747D18D691EA}"/>
              </a:ext>
            </a:extLst>
          </p:cNvPr>
          <p:cNvSpPr/>
          <p:nvPr/>
        </p:nvSpPr>
        <p:spPr>
          <a:xfrm>
            <a:off x="382772" y="1679944"/>
            <a:ext cx="4227892" cy="31580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D1BE3D2-F6D9-FE3B-ED89-8EC51E2BC9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679944"/>
            <a:ext cx="4458322" cy="393437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A5BE512-5E89-6B28-C838-8522ABCF13ED}"/>
              </a:ext>
            </a:extLst>
          </p:cNvPr>
          <p:cNvSpPr/>
          <p:nvPr/>
        </p:nvSpPr>
        <p:spPr>
          <a:xfrm>
            <a:off x="6096000" y="2510444"/>
            <a:ext cx="4458322" cy="3158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DBF1745-DC92-7084-1B14-072076B9B7B7}"/>
              </a:ext>
            </a:extLst>
          </p:cNvPr>
          <p:cNvSpPr/>
          <p:nvPr/>
        </p:nvSpPr>
        <p:spPr>
          <a:xfrm>
            <a:off x="6096000" y="4699514"/>
            <a:ext cx="4458322" cy="3094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3682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59A5F7-C33E-67CB-90CE-F9FFF6AD41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6848DB-33CD-2A4A-D277-42D028687D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496" y="1"/>
            <a:ext cx="1417504" cy="14175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0020FB3-692B-13BB-DC7B-26DDE034BDF4}"/>
              </a:ext>
            </a:extLst>
          </p:cNvPr>
          <p:cNvSpPr txBox="1"/>
          <p:nvPr/>
        </p:nvSpPr>
        <p:spPr>
          <a:xfrm>
            <a:off x="88135" y="187287"/>
            <a:ext cx="9981281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000" b="1" dirty="0">
                <a:solidFill>
                  <a:srgbClr val="006DC5"/>
                </a:solidFill>
                <a:latin typeface="+mj-lt"/>
              </a:rPr>
              <a:t>Data of Wrong Format</a:t>
            </a:r>
            <a:endParaRPr lang="en-US" dirty="0"/>
          </a:p>
        </p:txBody>
      </p:sp>
      <p:cxnSp>
        <p:nvCxnSpPr>
          <p:cNvPr id="5" name="Google Shape;158;p16">
            <a:extLst>
              <a:ext uri="{FF2B5EF4-FFF2-40B4-BE49-F238E27FC236}">
                <a16:creationId xmlns:a16="http://schemas.microsoft.com/office/drawing/2014/main" id="{A5F9026A-9588-31FB-7B56-E4A404F6922D}"/>
              </a:ext>
            </a:extLst>
          </p:cNvPr>
          <p:cNvCxnSpPr/>
          <p:nvPr/>
        </p:nvCxnSpPr>
        <p:spPr>
          <a:xfrm flipH="1">
            <a:off x="8688550" y="5531331"/>
            <a:ext cx="3431400" cy="987000"/>
          </a:xfrm>
          <a:prstGeom prst="bentConnector3">
            <a:avLst>
              <a:gd name="adj1" fmla="val 45484"/>
            </a:avLst>
          </a:prstGeom>
          <a:noFill/>
          <a:ln w="19050" cap="flat" cmpd="sng">
            <a:solidFill>
              <a:srgbClr val="006DC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" name="Google Shape;159;p16">
            <a:extLst>
              <a:ext uri="{FF2B5EF4-FFF2-40B4-BE49-F238E27FC236}">
                <a16:creationId xmlns:a16="http://schemas.microsoft.com/office/drawing/2014/main" id="{EC4BED7E-02F6-B724-EA8A-6790D35391FD}"/>
              </a:ext>
            </a:extLst>
          </p:cNvPr>
          <p:cNvCxnSpPr/>
          <p:nvPr/>
        </p:nvCxnSpPr>
        <p:spPr>
          <a:xfrm flipH="1">
            <a:off x="9388800" y="5729631"/>
            <a:ext cx="2803200" cy="10182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006DC5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A4F720A-F06A-1D1C-F31B-2F8D71730625}"/>
              </a:ext>
            </a:extLst>
          </p:cNvPr>
          <p:cNvSpPr txBox="1"/>
          <p:nvPr/>
        </p:nvSpPr>
        <p:spPr>
          <a:xfrm>
            <a:off x="244355" y="1417505"/>
            <a:ext cx="9981281" cy="2251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/>
              <a:t>Cells with data of wrong format can make it difficult, or even impossible, to analyze data.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/>
              <a:t>To fix it, you have two options: remove the rows, or convert all cells in the columns into the same format.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CDEC56A-82AD-01F8-0000-8DF0A56228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1335" y="3429000"/>
            <a:ext cx="4496427" cy="28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0105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E5A35E-DE11-89D4-E186-CD0CFB56F0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7A5DE46-192C-60D5-3C64-3134583BBF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496" y="1"/>
            <a:ext cx="1417504" cy="14175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BFE9FF5-F9C1-9C1C-B07B-842BB18A4FDB}"/>
              </a:ext>
            </a:extLst>
          </p:cNvPr>
          <p:cNvSpPr txBox="1"/>
          <p:nvPr/>
        </p:nvSpPr>
        <p:spPr>
          <a:xfrm>
            <a:off x="88135" y="187287"/>
            <a:ext cx="9981281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000" b="1" dirty="0" err="1">
                <a:solidFill>
                  <a:srgbClr val="006DC5"/>
                </a:solidFill>
                <a:latin typeface="+mj-lt"/>
              </a:rPr>
              <a:t>to_datetime</a:t>
            </a:r>
            <a:r>
              <a:rPr lang="en-US" sz="4000" b="1" dirty="0">
                <a:solidFill>
                  <a:srgbClr val="006DC5"/>
                </a:solidFill>
                <a:latin typeface="+mj-lt"/>
              </a:rPr>
              <a:t>()</a:t>
            </a:r>
            <a:endParaRPr lang="en-US" dirty="0"/>
          </a:p>
        </p:txBody>
      </p:sp>
      <p:cxnSp>
        <p:nvCxnSpPr>
          <p:cNvPr id="5" name="Google Shape;158;p16">
            <a:extLst>
              <a:ext uri="{FF2B5EF4-FFF2-40B4-BE49-F238E27FC236}">
                <a16:creationId xmlns:a16="http://schemas.microsoft.com/office/drawing/2014/main" id="{3229B678-0CC6-DBE5-2237-C2B10716AECC}"/>
              </a:ext>
            </a:extLst>
          </p:cNvPr>
          <p:cNvCxnSpPr/>
          <p:nvPr/>
        </p:nvCxnSpPr>
        <p:spPr>
          <a:xfrm flipH="1">
            <a:off x="8688550" y="5531331"/>
            <a:ext cx="3431400" cy="987000"/>
          </a:xfrm>
          <a:prstGeom prst="bentConnector3">
            <a:avLst>
              <a:gd name="adj1" fmla="val 45484"/>
            </a:avLst>
          </a:prstGeom>
          <a:noFill/>
          <a:ln w="19050" cap="flat" cmpd="sng">
            <a:solidFill>
              <a:srgbClr val="006DC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" name="Google Shape;159;p16">
            <a:extLst>
              <a:ext uri="{FF2B5EF4-FFF2-40B4-BE49-F238E27FC236}">
                <a16:creationId xmlns:a16="http://schemas.microsoft.com/office/drawing/2014/main" id="{AC8300B6-6B85-55AE-7303-F0262D1729F7}"/>
              </a:ext>
            </a:extLst>
          </p:cNvPr>
          <p:cNvCxnSpPr/>
          <p:nvPr/>
        </p:nvCxnSpPr>
        <p:spPr>
          <a:xfrm flipH="1">
            <a:off x="9388800" y="5729631"/>
            <a:ext cx="2803200" cy="10182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006DC5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D5EC9E0-ABAC-FECB-ACCA-836BF8B5A81F}"/>
              </a:ext>
            </a:extLst>
          </p:cNvPr>
          <p:cNvSpPr txBox="1"/>
          <p:nvPr/>
        </p:nvSpPr>
        <p:spPr>
          <a:xfrm>
            <a:off x="244355" y="1417505"/>
            <a:ext cx="5242045" cy="391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5CC5"/>
                </a:solidFill>
                <a:effectLst/>
              </a:rPr>
              <a:t>import</a:t>
            </a:r>
            <a:r>
              <a:rPr lang="en-US" sz="2400" dirty="0">
                <a:solidFill>
                  <a:srgbClr val="000000"/>
                </a:solidFill>
                <a:effectLst/>
              </a:rPr>
              <a:t> pandas as pd</a:t>
            </a:r>
            <a:br>
              <a:rPr lang="en-US" sz="2400" dirty="0">
                <a:solidFill>
                  <a:srgbClr val="000000"/>
                </a:solidFill>
                <a:effectLst/>
              </a:rPr>
            </a:br>
            <a:br>
              <a:rPr lang="en-US" sz="2400" dirty="0">
                <a:solidFill>
                  <a:srgbClr val="000000"/>
                </a:solidFill>
                <a:effectLst/>
              </a:rPr>
            </a:br>
            <a:r>
              <a:rPr lang="en-US" sz="2400" dirty="0" err="1">
                <a:solidFill>
                  <a:srgbClr val="000000"/>
                </a:solidFill>
                <a:effectLst/>
              </a:rPr>
              <a:t>df</a:t>
            </a:r>
            <a:r>
              <a:rPr lang="en-US" sz="2400" dirty="0">
                <a:solidFill>
                  <a:srgbClr val="000000"/>
                </a:solidFill>
                <a:effectLst/>
              </a:rPr>
              <a:t> = </a:t>
            </a:r>
            <a:r>
              <a:rPr lang="en-US" sz="2400" dirty="0" err="1">
                <a:solidFill>
                  <a:srgbClr val="000000"/>
                </a:solidFill>
                <a:effectLst/>
              </a:rPr>
              <a:t>pd.read_csv</a:t>
            </a:r>
            <a:r>
              <a:rPr lang="en-US" sz="2400" dirty="0">
                <a:solidFill>
                  <a:srgbClr val="000000"/>
                </a:solidFill>
                <a:effectLst/>
              </a:rPr>
              <a:t>(</a:t>
            </a:r>
            <a:r>
              <a:rPr lang="en-US" sz="2400" dirty="0">
                <a:solidFill>
                  <a:srgbClr val="008000"/>
                </a:solidFill>
                <a:effectLst/>
              </a:rPr>
              <a:t>'data.csv'</a:t>
            </a:r>
            <a:r>
              <a:rPr lang="en-US" sz="2400" dirty="0">
                <a:solidFill>
                  <a:srgbClr val="000000"/>
                </a:solidFill>
                <a:effectLst/>
              </a:rPr>
              <a:t>)</a:t>
            </a:r>
            <a:br>
              <a:rPr lang="en-US" sz="2400" dirty="0">
                <a:solidFill>
                  <a:srgbClr val="000000"/>
                </a:solidFill>
                <a:effectLst/>
              </a:rPr>
            </a:br>
            <a:br>
              <a:rPr lang="en-US" sz="2400" dirty="0">
                <a:solidFill>
                  <a:srgbClr val="000000"/>
                </a:solidFill>
                <a:effectLst/>
              </a:rPr>
            </a:br>
            <a:r>
              <a:rPr lang="en-US" sz="2400" dirty="0" err="1">
                <a:solidFill>
                  <a:schemeClr val="accent1"/>
                </a:solidFill>
                <a:effectLst/>
              </a:rPr>
              <a:t>df</a:t>
            </a:r>
            <a:r>
              <a:rPr lang="en-US" sz="2400" dirty="0">
                <a:solidFill>
                  <a:schemeClr val="accent1"/>
                </a:solidFill>
                <a:effectLst/>
              </a:rPr>
              <a:t>['Date'] = </a:t>
            </a:r>
            <a:r>
              <a:rPr lang="en-US" sz="2400" dirty="0" err="1">
                <a:solidFill>
                  <a:schemeClr val="accent1"/>
                </a:solidFill>
                <a:effectLst/>
              </a:rPr>
              <a:t>pd.to_datetime</a:t>
            </a:r>
            <a:r>
              <a:rPr lang="en-US" sz="2400" dirty="0">
                <a:solidFill>
                  <a:schemeClr val="accent1"/>
                </a:solidFill>
                <a:effectLst/>
              </a:rPr>
              <a:t>(</a:t>
            </a:r>
            <a:r>
              <a:rPr lang="en-US" sz="2400" dirty="0" err="1">
                <a:solidFill>
                  <a:schemeClr val="accent1"/>
                </a:solidFill>
                <a:effectLst/>
              </a:rPr>
              <a:t>df</a:t>
            </a:r>
            <a:r>
              <a:rPr lang="en-US" sz="2400" dirty="0">
                <a:solidFill>
                  <a:schemeClr val="accent1"/>
                </a:solidFill>
                <a:effectLst/>
              </a:rPr>
              <a:t>['Date'])</a:t>
            </a:r>
            <a:br>
              <a:rPr lang="en-US" sz="2400" dirty="0">
                <a:solidFill>
                  <a:srgbClr val="000000"/>
                </a:solidFill>
                <a:effectLst/>
              </a:rPr>
            </a:br>
            <a:br>
              <a:rPr lang="en-US" sz="2400" dirty="0">
                <a:solidFill>
                  <a:srgbClr val="000000"/>
                </a:solidFill>
                <a:effectLst/>
              </a:rPr>
            </a:br>
            <a:r>
              <a:rPr lang="en-US" sz="2400" dirty="0">
                <a:solidFill>
                  <a:srgbClr val="005CC5"/>
                </a:solidFill>
                <a:effectLst/>
              </a:rPr>
              <a:t>print</a:t>
            </a:r>
            <a:r>
              <a:rPr lang="en-US" sz="2400" dirty="0">
                <a:solidFill>
                  <a:srgbClr val="000000"/>
                </a:solidFill>
                <a:effectLst/>
              </a:rPr>
              <a:t>(</a:t>
            </a:r>
            <a:r>
              <a:rPr lang="en-US" sz="2400" dirty="0" err="1">
                <a:solidFill>
                  <a:srgbClr val="000000"/>
                </a:solidFill>
                <a:effectLst/>
              </a:rPr>
              <a:t>df.to_string</a:t>
            </a:r>
            <a:r>
              <a:rPr lang="en-US" sz="2400" dirty="0">
                <a:solidFill>
                  <a:srgbClr val="000000"/>
                </a:solidFill>
                <a:effectLst/>
              </a:rPr>
              <a:t>())</a:t>
            </a:r>
            <a:endParaRPr lang="en-US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E6F77C2-DF3D-49B4-E380-1990BEC65A3D}"/>
              </a:ext>
            </a:extLst>
          </p:cNvPr>
          <p:cNvSpPr/>
          <p:nvPr/>
        </p:nvSpPr>
        <p:spPr>
          <a:xfrm>
            <a:off x="88135" y="1417505"/>
            <a:ext cx="5547894" cy="4022990"/>
          </a:xfrm>
          <a:prstGeom prst="rect">
            <a:avLst/>
          </a:prstGeom>
          <a:noFill/>
          <a:ln>
            <a:solidFill>
              <a:srgbClr val="3A8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DA10592-B0A8-F74A-8447-2BCF023C40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7831" y="2059400"/>
            <a:ext cx="5028467" cy="315422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0A6620C-35FA-66D0-A5F4-356EB20522DC}"/>
              </a:ext>
            </a:extLst>
          </p:cNvPr>
          <p:cNvSpPr/>
          <p:nvPr/>
        </p:nvSpPr>
        <p:spPr>
          <a:xfrm>
            <a:off x="5877831" y="3429000"/>
            <a:ext cx="5161471" cy="5943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429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4A8ABC-55BD-969D-4784-415BF8695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496" y="1"/>
            <a:ext cx="1417504" cy="14175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718B4C9-A799-0C75-7C8E-138E8C36E229}"/>
              </a:ext>
            </a:extLst>
          </p:cNvPr>
          <p:cNvSpPr txBox="1"/>
          <p:nvPr/>
        </p:nvSpPr>
        <p:spPr>
          <a:xfrm>
            <a:off x="88135" y="187287"/>
            <a:ext cx="9981281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x-none" sz="4000" b="1" dirty="0">
                <a:solidFill>
                  <a:srgbClr val="006DC5"/>
                </a:solidFill>
                <a:latin typeface="+mj-lt"/>
              </a:rPr>
              <a:t>Course</a:t>
            </a:r>
            <a:r>
              <a:rPr lang="en-US" sz="4000" b="1" dirty="0">
                <a:solidFill>
                  <a:srgbClr val="006DC5"/>
                </a:solidFill>
                <a:latin typeface="+mj-lt"/>
              </a:rPr>
              <a:t>s</a:t>
            </a:r>
            <a:endParaRPr lang="en-US" dirty="0"/>
          </a:p>
        </p:txBody>
      </p:sp>
      <p:cxnSp>
        <p:nvCxnSpPr>
          <p:cNvPr id="5" name="Google Shape;158;p16">
            <a:extLst>
              <a:ext uri="{FF2B5EF4-FFF2-40B4-BE49-F238E27FC236}">
                <a16:creationId xmlns:a16="http://schemas.microsoft.com/office/drawing/2014/main" id="{CD8EF7F5-0941-9590-EBAD-7BEDE1740A0B}"/>
              </a:ext>
            </a:extLst>
          </p:cNvPr>
          <p:cNvCxnSpPr/>
          <p:nvPr/>
        </p:nvCxnSpPr>
        <p:spPr>
          <a:xfrm flipH="1">
            <a:off x="8688550" y="5531331"/>
            <a:ext cx="3431400" cy="987000"/>
          </a:xfrm>
          <a:prstGeom prst="bentConnector3">
            <a:avLst>
              <a:gd name="adj1" fmla="val 45484"/>
            </a:avLst>
          </a:prstGeom>
          <a:noFill/>
          <a:ln w="19050" cap="flat" cmpd="sng">
            <a:solidFill>
              <a:srgbClr val="006DC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" name="Google Shape;159;p16">
            <a:extLst>
              <a:ext uri="{FF2B5EF4-FFF2-40B4-BE49-F238E27FC236}">
                <a16:creationId xmlns:a16="http://schemas.microsoft.com/office/drawing/2014/main" id="{61EFAB3A-D623-1DCC-5D70-ADB2B6614ABA}"/>
              </a:ext>
            </a:extLst>
          </p:cNvPr>
          <p:cNvCxnSpPr/>
          <p:nvPr/>
        </p:nvCxnSpPr>
        <p:spPr>
          <a:xfrm flipH="1">
            <a:off x="9388800" y="5729631"/>
            <a:ext cx="2803200" cy="10182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006DC5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5BD5007-5FC8-953D-9535-602D77845830}"/>
              </a:ext>
            </a:extLst>
          </p:cNvPr>
          <p:cNvSpPr txBox="1"/>
          <p:nvPr/>
        </p:nvSpPr>
        <p:spPr>
          <a:xfrm>
            <a:off x="772317" y="1330380"/>
            <a:ext cx="9913404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/>
              <a:t>•	Building Your First Python GUI Application With </a:t>
            </a:r>
            <a:r>
              <a:rPr lang="en-US" sz="2400" dirty="0" err="1"/>
              <a:t>Tkinter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cs typeface="Calibri"/>
              </a:rPr>
              <a:t>•	Working With Widgets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cs typeface="Calibri"/>
              </a:rPr>
              <a:t>•	Controlling Layout With Geometry Managers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cs typeface="Calibri"/>
              </a:rPr>
              <a:t>•	Making Your Applications Interactive</a:t>
            </a:r>
            <a:endParaRPr lang="x-none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227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4A8ABC-55BD-969D-4784-415BF8695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496" y="1"/>
            <a:ext cx="1417504" cy="14175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718B4C9-A799-0C75-7C8E-138E8C36E229}"/>
              </a:ext>
            </a:extLst>
          </p:cNvPr>
          <p:cNvSpPr txBox="1"/>
          <p:nvPr/>
        </p:nvSpPr>
        <p:spPr>
          <a:xfrm>
            <a:off x="88135" y="187287"/>
            <a:ext cx="9981281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000" b="1" dirty="0">
                <a:solidFill>
                  <a:srgbClr val="006DC5"/>
                </a:solidFill>
                <a:latin typeface="+mj-lt"/>
              </a:rPr>
              <a:t>What is Pandas?</a:t>
            </a:r>
            <a:endParaRPr lang="en-US" dirty="0"/>
          </a:p>
        </p:txBody>
      </p:sp>
      <p:cxnSp>
        <p:nvCxnSpPr>
          <p:cNvPr id="5" name="Google Shape;158;p16">
            <a:extLst>
              <a:ext uri="{FF2B5EF4-FFF2-40B4-BE49-F238E27FC236}">
                <a16:creationId xmlns:a16="http://schemas.microsoft.com/office/drawing/2014/main" id="{CD8EF7F5-0941-9590-EBAD-7BEDE1740A0B}"/>
              </a:ext>
            </a:extLst>
          </p:cNvPr>
          <p:cNvCxnSpPr/>
          <p:nvPr/>
        </p:nvCxnSpPr>
        <p:spPr>
          <a:xfrm flipH="1">
            <a:off x="8688550" y="5531331"/>
            <a:ext cx="3431400" cy="987000"/>
          </a:xfrm>
          <a:prstGeom prst="bentConnector3">
            <a:avLst>
              <a:gd name="adj1" fmla="val 45484"/>
            </a:avLst>
          </a:prstGeom>
          <a:noFill/>
          <a:ln w="19050" cap="flat" cmpd="sng">
            <a:solidFill>
              <a:srgbClr val="006DC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" name="Google Shape;159;p16">
            <a:extLst>
              <a:ext uri="{FF2B5EF4-FFF2-40B4-BE49-F238E27FC236}">
                <a16:creationId xmlns:a16="http://schemas.microsoft.com/office/drawing/2014/main" id="{61EFAB3A-D623-1DCC-5D70-ADB2B6614ABA}"/>
              </a:ext>
            </a:extLst>
          </p:cNvPr>
          <p:cNvCxnSpPr/>
          <p:nvPr/>
        </p:nvCxnSpPr>
        <p:spPr>
          <a:xfrm flipH="1">
            <a:off x="9388800" y="5729631"/>
            <a:ext cx="2803200" cy="10182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006DC5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5BD5007-5FC8-953D-9535-602D77845830}"/>
              </a:ext>
            </a:extLst>
          </p:cNvPr>
          <p:cNvSpPr txBox="1"/>
          <p:nvPr/>
        </p:nvSpPr>
        <p:spPr>
          <a:xfrm>
            <a:off x="772317" y="1330380"/>
            <a:ext cx="9913404" cy="335906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/>
              <a:t>Pandas is a Python library used for working with data sets.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24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/>
              <a:t>It has functions for analyzing, cleaning, exploring, and manipulating data.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24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/>
              <a:t>The name "Pandas" has a reference to both "Panel Data", and "Python Data Analysis" and was created by Wes McKinney in 2008.</a:t>
            </a:r>
          </a:p>
        </p:txBody>
      </p:sp>
    </p:spTree>
    <p:extLst>
      <p:ext uri="{BB962C8B-B14F-4D97-AF65-F5344CB8AC3E}">
        <p14:creationId xmlns:p14="http://schemas.microsoft.com/office/powerpoint/2010/main" val="2437750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4A8ABC-55BD-969D-4784-415BF8695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496" y="1"/>
            <a:ext cx="1417504" cy="14175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718B4C9-A799-0C75-7C8E-138E8C36E229}"/>
              </a:ext>
            </a:extLst>
          </p:cNvPr>
          <p:cNvSpPr txBox="1"/>
          <p:nvPr/>
        </p:nvSpPr>
        <p:spPr>
          <a:xfrm>
            <a:off x="88135" y="187287"/>
            <a:ext cx="9981281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000" b="1" dirty="0">
                <a:solidFill>
                  <a:srgbClr val="006DC5"/>
                </a:solidFill>
                <a:latin typeface="+mj-lt"/>
              </a:rPr>
              <a:t>Why Use Pandas?</a:t>
            </a:r>
            <a:endParaRPr lang="en-US" dirty="0"/>
          </a:p>
        </p:txBody>
      </p:sp>
      <p:cxnSp>
        <p:nvCxnSpPr>
          <p:cNvPr id="5" name="Google Shape;158;p16">
            <a:extLst>
              <a:ext uri="{FF2B5EF4-FFF2-40B4-BE49-F238E27FC236}">
                <a16:creationId xmlns:a16="http://schemas.microsoft.com/office/drawing/2014/main" id="{CD8EF7F5-0941-9590-EBAD-7BEDE1740A0B}"/>
              </a:ext>
            </a:extLst>
          </p:cNvPr>
          <p:cNvCxnSpPr/>
          <p:nvPr/>
        </p:nvCxnSpPr>
        <p:spPr>
          <a:xfrm flipH="1">
            <a:off x="8688550" y="5531331"/>
            <a:ext cx="3431400" cy="987000"/>
          </a:xfrm>
          <a:prstGeom prst="bentConnector3">
            <a:avLst>
              <a:gd name="adj1" fmla="val 45484"/>
            </a:avLst>
          </a:prstGeom>
          <a:noFill/>
          <a:ln w="19050" cap="flat" cmpd="sng">
            <a:solidFill>
              <a:srgbClr val="006DC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" name="Google Shape;159;p16">
            <a:extLst>
              <a:ext uri="{FF2B5EF4-FFF2-40B4-BE49-F238E27FC236}">
                <a16:creationId xmlns:a16="http://schemas.microsoft.com/office/drawing/2014/main" id="{61EFAB3A-D623-1DCC-5D70-ADB2B6614ABA}"/>
              </a:ext>
            </a:extLst>
          </p:cNvPr>
          <p:cNvCxnSpPr/>
          <p:nvPr/>
        </p:nvCxnSpPr>
        <p:spPr>
          <a:xfrm flipH="1">
            <a:off x="9388800" y="5729631"/>
            <a:ext cx="2803200" cy="10182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006DC5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5BD5007-5FC8-953D-9535-602D77845830}"/>
              </a:ext>
            </a:extLst>
          </p:cNvPr>
          <p:cNvSpPr txBox="1"/>
          <p:nvPr/>
        </p:nvSpPr>
        <p:spPr>
          <a:xfrm>
            <a:off x="772317" y="1330380"/>
            <a:ext cx="9913404" cy="34163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/>
              <a:t>Pandas allows us to analyze big data and make conclusions based on statistical theories.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24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/>
              <a:t>Pandas can clean messy data sets, and make them readable and relevant.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24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/>
              <a:t>Relevant data is very important in data science.</a:t>
            </a:r>
          </a:p>
        </p:txBody>
      </p:sp>
    </p:spTree>
    <p:extLst>
      <p:ext uri="{BB962C8B-B14F-4D97-AF65-F5344CB8AC3E}">
        <p14:creationId xmlns:p14="http://schemas.microsoft.com/office/powerpoint/2010/main" val="1133774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4A8ABC-55BD-969D-4784-415BF8695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496" y="1"/>
            <a:ext cx="1417504" cy="14175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718B4C9-A799-0C75-7C8E-138E8C36E229}"/>
              </a:ext>
            </a:extLst>
          </p:cNvPr>
          <p:cNvSpPr txBox="1"/>
          <p:nvPr/>
        </p:nvSpPr>
        <p:spPr>
          <a:xfrm>
            <a:off x="88135" y="187287"/>
            <a:ext cx="9981281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000" b="1" dirty="0">
                <a:solidFill>
                  <a:srgbClr val="006DC5"/>
                </a:solidFill>
                <a:latin typeface="+mj-lt"/>
              </a:rPr>
              <a:t>What Can Pandas Do?</a:t>
            </a:r>
            <a:endParaRPr lang="en-US" dirty="0"/>
          </a:p>
        </p:txBody>
      </p:sp>
      <p:cxnSp>
        <p:nvCxnSpPr>
          <p:cNvPr id="5" name="Google Shape;158;p16">
            <a:extLst>
              <a:ext uri="{FF2B5EF4-FFF2-40B4-BE49-F238E27FC236}">
                <a16:creationId xmlns:a16="http://schemas.microsoft.com/office/drawing/2014/main" id="{CD8EF7F5-0941-9590-EBAD-7BEDE1740A0B}"/>
              </a:ext>
            </a:extLst>
          </p:cNvPr>
          <p:cNvCxnSpPr/>
          <p:nvPr/>
        </p:nvCxnSpPr>
        <p:spPr>
          <a:xfrm flipH="1">
            <a:off x="8688550" y="5531331"/>
            <a:ext cx="3431400" cy="987000"/>
          </a:xfrm>
          <a:prstGeom prst="bentConnector3">
            <a:avLst>
              <a:gd name="adj1" fmla="val 45484"/>
            </a:avLst>
          </a:prstGeom>
          <a:noFill/>
          <a:ln w="19050" cap="flat" cmpd="sng">
            <a:solidFill>
              <a:srgbClr val="006DC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" name="Google Shape;159;p16">
            <a:extLst>
              <a:ext uri="{FF2B5EF4-FFF2-40B4-BE49-F238E27FC236}">
                <a16:creationId xmlns:a16="http://schemas.microsoft.com/office/drawing/2014/main" id="{61EFAB3A-D623-1DCC-5D70-ADB2B6614ABA}"/>
              </a:ext>
            </a:extLst>
          </p:cNvPr>
          <p:cNvCxnSpPr/>
          <p:nvPr/>
        </p:nvCxnSpPr>
        <p:spPr>
          <a:xfrm flipH="1">
            <a:off x="9388800" y="5729631"/>
            <a:ext cx="2803200" cy="10182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006DC5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5BD5007-5FC8-953D-9535-602D77845830}"/>
              </a:ext>
            </a:extLst>
          </p:cNvPr>
          <p:cNvSpPr txBox="1"/>
          <p:nvPr/>
        </p:nvSpPr>
        <p:spPr>
          <a:xfrm>
            <a:off x="772317" y="1330380"/>
            <a:ext cx="9913404" cy="22510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/>
              <a:t>Is there a correlation between two or more columns?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/>
              <a:t>What is average value?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/>
              <a:t>Max value?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/>
              <a:t>Min value?</a:t>
            </a:r>
          </a:p>
        </p:txBody>
      </p:sp>
    </p:spTree>
    <p:extLst>
      <p:ext uri="{BB962C8B-B14F-4D97-AF65-F5344CB8AC3E}">
        <p14:creationId xmlns:p14="http://schemas.microsoft.com/office/powerpoint/2010/main" val="3924439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4A8ABC-55BD-969D-4784-415BF8695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496" y="1"/>
            <a:ext cx="1417504" cy="14175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718B4C9-A799-0C75-7C8E-138E8C36E229}"/>
              </a:ext>
            </a:extLst>
          </p:cNvPr>
          <p:cNvSpPr txBox="1"/>
          <p:nvPr/>
        </p:nvSpPr>
        <p:spPr>
          <a:xfrm>
            <a:off x="88135" y="187287"/>
            <a:ext cx="9981281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000" b="1" dirty="0">
                <a:solidFill>
                  <a:srgbClr val="006DC5"/>
                </a:solidFill>
                <a:latin typeface="+mj-lt"/>
              </a:rPr>
              <a:t>Pandas Series (col)</a:t>
            </a:r>
            <a:endParaRPr lang="en-US" dirty="0"/>
          </a:p>
        </p:txBody>
      </p:sp>
      <p:cxnSp>
        <p:nvCxnSpPr>
          <p:cNvPr id="5" name="Google Shape;158;p16">
            <a:extLst>
              <a:ext uri="{FF2B5EF4-FFF2-40B4-BE49-F238E27FC236}">
                <a16:creationId xmlns:a16="http://schemas.microsoft.com/office/drawing/2014/main" id="{CD8EF7F5-0941-9590-EBAD-7BEDE1740A0B}"/>
              </a:ext>
            </a:extLst>
          </p:cNvPr>
          <p:cNvCxnSpPr/>
          <p:nvPr/>
        </p:nvCxnSpPr>
        <p:spPr>
          <a:xfrm flipH="1">
            <a:off x="8688550" y="5531331"/>
            <a:ext cx="3431400" cy="987000"/>
          </a:xfrm>
          <a:prstGeom prst="bentConnector3">
            <a:avLst>
              <a:gd name="adj1" fmla="val 45484"/>
            </a:avLst>
          </a:prstGeom>
          <a:noFill/>
          <a:ln w="19050" cap="flat" cmpd="sng">
            <a:solidFill>
              <a:srgbClr val="006DC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" name="Google Shape;159;p16">
            <a:extLst>
              <a:ext uri="{FF2B5EF4-FFF2-40B4-BE49-F238E27FC236}">
                <a16:creationId xmlns:a16="http://schemas.microsoft.com/office/drawing/2014/main" id="{61EFAB3A-D623-1DCC-5D70-ADB2B6614ABA}"/>
              </a:ext>
            </a:extLst>
          </p:cNvPr>
          <p:cNvCxnSpPr/>
          <p:nvPr/>
        </p:nvCxnSpPr>
        <p:spPr>
          <a:xfrm flipH="1">
            <a:off x="9388800" y="5729631"/>
            <a:ext cx="2803200" cy="10182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006DC5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" name="TextBox 1"/>
          <p:cNvSpPr txBox="1"/>
          <p:nvPr/>
        </p:nvSpPr>
        <p:spPr>
          <a:xfrm>
            <a:off x="563526" y="1988288"/>
            <a:ext cx="210185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import pandas as </a:t>
            </a:r>
            <a:r>
              <a:rPr lang="en-US" dirty="0" err="1"/>
              <a:t>pd</a:t>
            </a:r>
            <a:endParaRPr lang="en-US" dirty="0"/>
          </a:p>
          <a:p>
            <a:endParaRPr lang="en-US" dirty="0"/>
          </a:p>
          <a:p>
            <a:r>
              <a:rPr lang="en-US" dirty="0"/>
              <a:t>a = [1, 7, 2]</a:t>
            </a:r>
          </a:p>
          <a:p>
            <a:endParaRPr lang="en-US" dirty="0"/>
          </a:p>
          <a:p>
            <a:r>
              <a:rPr lang="en-US" dirty="0" err="1"/>
              <a:t>myvar</a:t>
            </a:r>
            <a:r>
              <a:rPr lang="en-US" dirty="0"/>
              <a:t> = </a:t>
            </a:r>
            <a:r>
              <a:rPr lang="en-US" dirty="0" err="1"/>
              <a:t>pd.Series</a:t>
            </a:r>
            <a:r>
              <a:rPr lang="en-US" dirty="0"/>
              <a:t>(a)</a:t>
            </a:r>
          </a:p>
          <a:p>
            <a:endParaRPr lang="en-US" dirty="0"/>
          </a:p>
          <a:p>
            <a:r>
              <a:rPr lang="en-US" dirty="0"/>
              <a:t>print(</a:t>
            </a:r>
            <a:r>
              <a:rPr lang="en-US" dirty="0" err="1"/>
              <a:t>myvar</a:t>
            </a:r>
            <a:r>
              <a:rPr lang="en-US" dirty="0"/>
              <a:t>)</a:t>
            </a:r>
          </a:p>
        </p:txBody>
      </p:sp>
      <p:sp>
        <p:nvSpPr>
          <p:cNvPr id="8" name="Rectangle 7"/>
          <p:cNvSpPr/>
          <p:nvPr/>
        </p:nvSpPr>
        <p:spPr>
          <a:xfrm>
            <a:off x="435935" y="1903228"/>
            <a:ext cx="2594344" cy="24135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935" y="4348313"/>
            <a:ext cx="1400370" cy="138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232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4A8ABC-55BD-969D-4784-415BF8695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496" y="1"/>
            <a:ext cx="1417504" cy="14175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718B4C9-A799-0C75-7C8E-138E8C36E229}"/>
              </a:ext>
            </a:extLst>
          </p:cNvPr>
          <p:cNvSpPr txBox="1"/>
          <p:nvPr/>
        </p:nvSpPr>
        <p:spPr>
          <a:xfrm>
            <a:off x="88135" y="187287"/>
            <a:ext cx="9981281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000" b="1" dirty="0">
                <a:solidFill>
                  <a:srgbClr val="006DC5"/>
                </a:solidFill>
                <a:latin typeface="+mj-lt"/>
              </a:rPr>
              <a:t>Create Labels</a:t>
            </a:r>
            <a:endParaRPr lang="en-US" dirty="0"/>
          </a:p>
        </p:txBody>
      </p:sp>
      <p:cxnSp>
        <p:nvCxnSpPr>
          <p:cNvPr id="5" name="Google Shape;158;p16">
            <a:extLst>
              <a:ext uri="{FF2B5EF4-FFF2-40B4-BE49-F238E27FC236}">
                <a16:creationId xmlns:a16="http://schemas.microsoft.com/office/drawing/2014/main" id="{CD8EF7F5-0941-9590-EBAD-7BEDE1740A0B}"/>
              </a:ext>
            </a:extLst>
          </p:cNvPr>
          <p:cNvCxnSpPr/>
          <p:nvPr/>
        </p:nvCxnSpPr>
        <p:spPr>
          <a:xfrm flipH="1">
            <a:off x="8688550" y="5531331"/>
            <a:ext cx="3431400" cy="987000"/>
          </a:xfrm>
          <a:prstGeom prst="bentConnector3">
            <a:avLst>
              <a:gd name="adj1" fmla="val 45484"/>
            </a:avLst>
          </a:prstGeom>
          <a:noFill/>
          <a:ln w="19050" cap="flat" cmpd="sng">
            <a:solidFill>
              <a:srgbClr val="006DC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" name="Google Shape;159;p16">
            <a:extLst>
              <a:ext uri="{FF2B5EF4-FFF2-40B4-BE49-F238E27FC236}">
                <a16:creationId xmlns:a16="http://schemas.microsoft.com/office/drawing/2014/main" id="{61EFAB3A-D623-1DCC-5D70-ADB2B6614ABA}"/>
              </a:ext>
            </a:extLst>
          </p:cNvPr>
          <p:cNvCxnSpPr/>
          <p:nvPr/>
        </p:nvCxnSpPr>
        <p:spPr>
          <a:xfrm flipH="1">
            <a:off x="9388800" y="5729631"/>
            <a:ext cx="2803200" cy="10182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006DC5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" name="TextBox 1"/>
          <p:cNvSpPr txBox="1"/>
          <p:nvPr/>
        </p:nvSpPr>
        <p:spPr>
          <a:xfrm>
            <a:off x="563526" y="1988288"/>
            <a:ext cx="415030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import pandas as </a:t>
            </a:r>
            <a:r>
              <a:rPr lang="en-US" dirty="0" err="1"/>
              <a:t>pd</a:t>
            </a:r>
            <a:endParaRPr lang="en-US" dirty="0"/>
          </a:p>
          <a:p>
            <a:endParaRPr lang="en-US" dirty="0"/>
          </a:p>
          <a:p>
            <a:r>
              <a:rPr lang="en-US" dirty="0"/>
              <a:t>a = [1, 7, 2]</a:t>
            </a:r>
          </a:p>
          <a:p>
            <a:endParaRPr lang="en-US" dirty="0"/>
          </a:p>
          <a:p>
            <a:r>
              <a:rPr lang="en-US" dirty="0" err="1"/>
              <a:t>myvar</a:t>
            </a:r>
            <a:r>
              <a:rPr lang="en-US" dirty="0"/>
              <a:t> = </a:t>
            </a:r>
            <a:r>
              <a:rPr lang="en-US" dirty="0" err="1"/>
              <a:t>pd.Series</a:t>
            </a:r>
            <a:r>
              <a:rPr lang="en-US" dirty="0"/>
              <a:t>(a, index = ["x", "y", "z"])</a:t>
            </a:r>
          </a:p>
          <a:p>
            <a:endParaRPr lang="en-US" dirty="0"/>
          </a:p>
          <a:p>
            <a:r>
              <a:rPr lang="en-US" dirty="0"/>
              <a:t>print(</a:t>
            </a:r>
            <a:r>
              <a:rPr lang="en-US" dirty="0" err="1"/>
              <a:t>myvar</a:t>
            </a:r>
            <a:r>
              <a:rPr lang="en-US" dirty="0"/>
              <a:t>)</a:t>
            </a:r>
          </a:p>
        </p:txBody>
      </p:sp>
      <p:sp>
        <p:nvSpPr>
          <p:cNvPr id="8" name="Rectangle 7"/>
          <p:cNvSpPr/>
          <p:nvPr/>
        </p:nvSpPr>
        <p:spPr>
          <a:xfrm>
            <a:off x="435934" y="1903228"/>
            <a:ext cx="4625163" cy="24135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8805" y="2486048"/>
            <a:ext cx="1486107" cy="124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91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4A8ABC-55BD-969D-4784-415BF8695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496" y="1"/>
            <a:ext cx="1417504" cy="14175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718B4C9-A799-0C75-7C8E-138E8C36E229}"/>
              </a:ext>
            </a:extLst>
          </p:cNvPr>
          <p:cNvSpPr txBox="1"/>
          <p:nvPr/>
        </p:nvSpPr>
        <p:spPr>
          <a:xfrm>
            <a:off x="88135" y="187287"/>
            <a:ext cx="9981281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000" b="1" dirty="0">
                <a:solidFill>
                  <a:srgbClr val="006DC5"/>
                </a:solidFill>
                <a:latin typeface="+mj-lt"/>
              </a:rPr>
              <a:t>Create Labels</a:t>
            </a:r>
            <a:endParaRPr lang="en-US" dirty="0"/>
          </a:p>
        </p:txBody>
      </p:sp>
      <p:cxnSp>
        <p:nvCxnSpPr>
          <p:cNvPr id="5" name="Google Shape;158;p16">
            <a:extLst>
              <a:ext uri="{FF2B5EF4-FFF2-40B4-BE49-F238E27FC236}">
                <a16:creationId xmlns:a16="http://schemas.microsoft.com/office/drawing/2014/main" id="{CD8EF7F5-0941-9590-EBAD-7BEDE1740A0B}"/>
              </a:ext>
            </a:extLst>
          </p:cNvPr>
          <p:cNvCxnSpPr/>
          <p:nvPr/>
        </p:nvCxnSpPr>
        <p:spPr>
          <a:xfrm flipH="1">
            <a:off x="8688550" y="5531331"/>
            <a:ext cx="3431400" cy="987000"/>
          </a:xfrm>
          <a:prstGeom prst="bentConnector3">
            <a:avLst>
              <a:gd name="adj1" fmla="val 45484"/>
            </a:avLst>
          </a:prstGeom>
          <a:noFill/>
          <a:ln w="19050" cap="flat" cmpd="sng">
            <a:solidFill>
              <a:srgbClr val="006DC5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" name="Google Shape;159;p16">
            <a:extLst>
              <a:ext uri="{FF2B5EF4-FFF2-40B4-BE49-F238E27FC236}">
                <a16:creationId xmlns:a16="http://schemas.microsoft.com/office/drawing/2014/main" id="{61EFAB3A-D623-1DCC-5D70-ADB2B6614ABA}"/>
              </a:ext>
            </a:extLst>
          </p:cNvPr>
          <p:cNvCxnSpPr/>
          <p:nvPr/>
        </p:nvCxnSpPr>
        <p:spPr>
          <a:xfrm flipH="1">
            <a:off x="9388800" y="5729631"/>
            <a:ext cx="2803200" cy="10182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006DC5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" name="TextBox 1"/>
          <p:cNvSpPr txBox="1"/>
          <p:nvPr/>
        </p:nvSpPr>
        <p:spPr>
          <a:xfrm>
            <a:off x="563526" y="1988288"/>
            <a:ext cx="415030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import pandas as </a:t>
            </a:r>
            <a:r>
              <a:rPr lang="en-US" dirty="0" err="1"/>
              <a:t>pd</a:t>
            </a:r>
            <a:endParaRPr lang="en-US" dirty="0"/>
          </a:p>
          <a:p>
            <a:endParaRPr lang="en-US" dirty="0"/>
          </a:p>
          <a:p>
            <a:r>
              <a:rPr lang="en-US" dirty="0"/>
              <a:t>a = [1, 7, 2]</a:t>
            </a:r>
          </a:p>
          <a:p>
            <a:endParaRPr lang="en-US" dirty="0"/>
          </a:p>
          <a:p>
            <a:r>
              <a:rPr lang="en-US" dirty="0" err="1"/>
              <a:t>myvar</a:t>
            </a:r>
            <a:r>
              <a:rPr lang="en-US" dirty="0"/>
              <a:t> = </a:t>
            </a:r>
            <a:r>
              <a:rPr lang="en-US" dirty="0" err="1"/>
              <a:t>pd.Series</a:t>
            </a:r>
            <a:r>
              <a:rPr lang="en-US" dirty="0"/>
              <a:t>(a, index = ["x", "y", "z"])</a:t>
            </a:r>
          </a:p>
          <a:p>
            <a:endParaRPr lang="en-US" dirty="0"/>
          </a:p>
          <a:p>
            <a:r>
              <a:rPr lang="en-US" dirty="0"/>
              <a:t>print(</a:t>
            </a:r>
            <a:r>
              <a:rPr lang="en-US" dirty="0" err="1"/>
              <a:t>myvar</a:t>
            </a:r>
            <a:r>
              <a:rPr lang="en-US" dirty="0"/>
              <a:t>)</a:t>
            </a:r>
          </a:p>
        </p:txBody>
      </p:sp>
      <p:sp>
        <p:nvSpPr>
          <p:cNvPr id="8" name="Rectangle 7"/>
          <p:cNvSpPr/>
          <p:nvPr/>
        </p:nvSpPr>
        <p:spPr>
          <a:xfrm>
            <a:off x="435934" y="1903228"/>
            <a:ext cx="4625163" cy="24135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8805" y="2486048"/>
            <a:ext cx="1486107" cy="124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653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Другая 62">
      <a:dk1>
        <a:sysClr val="windowText" lastClr="000000"/>
      </a:dk1>
      <a:lt1>
        <a:srgbClr val="3F3F3F"/>
      </a:lt1>
      <a:dk2>
        <a:srgbClr val="383F46"/>
      </a:dk2>
      <a:lt2>
        <a:srgbClr val="FFFFFF"/>
      </a:lt2>
      <a:accent1>
        <a:srgbClr val="57626D"/>
      </a:accent1>
      <a:accent2>
        <a:srgbClr val="E8E8E8"/>
      </a:accent2>
      <a:accent3>
        <a:srgbClr val="D3D7DA"/>
      </a:accent3>
      <a:accent4>
        <a:srgbClr val="3A86FF"/>
      </a:accent4>
      <a:accent5>
        <a:srgbClr val="ACB2B8"/>
      </a:accent5>
      <a:accent6>
        <a:srgbClr val="7C8791"/>
      </a:accent6>
      <a:hlink>
        <a:srgbClr val="FFFFFF"/>
      </a:hlink>
      <a:folHlink>
        <a:srgbClr val="FFFFFF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32B36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739</TotalTime>
  <Words>1084</Words>
  <Application>Microsoft Office PowerPoint</Application>
  <PresentationFormat>Widescreen</PresentationFormat>
  <Paragraphs>184</Paragraphs>
  <Slides>23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Calibri</vt:lpstr>
      <vt:lpstr>Calibri Light</vt:lpstr>
      <vt:lpstr>Merriweather Light</vt:lpstr>
      <vt:lpstr>Poppins</vt:lpstr>
      <vt:lpstr>Poppins SemiBold</vt:lpstr>
      <vt:lpstr>Wingdings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 Mi Nge</dc:creator>
  <cp:lastModifiedBy>LENOVO</cp:lastModifiedBy>
  <cp:revision>99</cp:revision>
  <dcterms:created xsi:type="dcterms:W3CDTF">2024-11-07T15:21:28Z</dcterms:created>
  <dcterms:modified xsi:type="dcterms:W3CDTF">2025-02-23T02:13:08Z</dcterms:modified>
</cp:coreProperties>
</file>