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30"/>
  </p:notesMasterIdLst>
  <p:sldIdLst>
    <p:sldId id="5000" r:id="rId3"/>
    <p:sldId id="4998" r:id="rId4"/>
    <p:sldId id="4999" r:id="rId5"/>
    <p:sldId id="5275" r:id="rId6"/>
    <p:sldId id="5276" r:id="rId7"/>
    <p:sldId id="5277" r:id="rId8"/>
    <p:sldId id="5278" r:id="rId9"/>
    <p:sldId id="5279" r:id="rId10"/>
    <p:sldId id="5280" r:id="rId11"/>
    <p:sldId id="5281" r:id="rId12"/>
    <p:sldId id="5282" r:id="rId13"/>
    <p:sldId id="5283" r:id="rId14"/>
    <p:sldId id="5284" r:id="rId15"/>
    <p:sldId id="5285" r:id="rId16"/>
    <p:sldId id="5286" r:id="rId17"/>
    <p:sldId id="5287" r:id="rId18"/>
    <p:sldId id="5288" r:id="rId19"/>
    <p:sldId id="5289" r:id="rId20"/>
    <p:sldId id="5290" r:id="rId21"/>
    <p:sldId id="5292" r:id="rId22"/>
    <p:sldId id="5291" r:id="rId23"/>
    <p:sldId id="5293" r:id="rId24"/>
    <p:sldId id="5294" r:id="rId25"/>
    <p:sldId id="5295" r:id="rId26"/>
    <p:sldId id="5296" r:id="rId27"/>
    <p:sldId id="5297" r:id="rId28"/>
    <p:sldId id="5298" r:id="rId2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C5"/>
    <a:srgbClr val="3A86FF"/>
    <a:srgbClr val="FD7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1B0C7-4B5B-6B00-1B05-A65BA4A5838E}" v="246" dt="2024-12-20T04:49:07.750"/>
    <p1510:client id="{9157945A-F665-5FE6-24DB-32E0929A2F48}" v="159" dt="2024-12-20T03:06:49.249"/>
    <p1510:client id="{94C05145-2C08-720D-2EA0-79B7D04656AE}" v="906" dt="2024-12-19T08:17:45.161"/>
    <p1510:client id="{A279914A-A843-3425-18C5-11128F829201}" v="1" dt="2024-12-20T03:50:12.212"/>
    <p1510:client id="{F71D0762-5B0D-65C5-DD3F-72D1240C332F}" v="3779" dt="2024-12-19T05:20:52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36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128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2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37791a15502471817bcf26abd89da455e7a6b14818ed9863e20d4a22e30c4ab::" providerId="AD" clId="Web-{94C05145-2C08-720D-2EA0-79B7D04656AE}"/>
    <pc:docChg chg="addSld delSld modSld">
      <pc:chgData name="Guest User" userId="S::urn:spo:anon#e37791a15502471817bcf26abd89da455e7a6b14818ed9863e20d4a22e30c4ab::" providerId="AD" clId="Web-{94C05145-2C08-720D-2EA0-79B7D04656AE}" dt="2024-12-19T08:17:45.161" v="505" actId="1076"/>
      <pc:docMkLst>
        <pc:docMk/>
      </pc:docMkLst>
      <pc:sldChg chg="del">
        <pc:chgData name="Guest User" userId="S::urn:spo:anon#e37791a15502471817bcf26abd89da455e7a6b14818ed9863e20d4a22e30c4ab::" providerId="AD" clId="Web-{94C05145-2C08-720D-2EA0-79B7D04656AE}" dt="2024-12-19T05:35:05.252" v="1"/>
        <pc:sldMkLst>
          <pc:docMk/>
          <pc:sldMk cId="2889404179" sldId="256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15:34.428" v="325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94C05145-2C08-720D-2EA0-79B7D04656AE}" dt="2024-12-19T07:15:34.428" v="325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3:50.971" v="304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94C05145-2C08-720D-2EA0-79B7D04656AE}" dt="2024-12-19T07:13:50.971" v="304" actId="20577"/>
          <ac:spMkLst>
            <pc:docMk/>
            <pc:sldMk cId="581464458" sldId="5183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8:41.617" v="283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8:06:53.158" v="478" actId="20577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94C05145-2C08-720D-2EA0-79B7D04656AE}" dt="2024-12-19T08:06:53.158" v="478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7:11:34.091" v="295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94C05145-2C08-720D-2EA0-79B7D04656AE}" dt="2024-12-19T07:11:34.091" v="295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08.987" v="2"/>
        <pc:sldMkLst>
          <pc:docMk/>
          <pc:sldMk cId="3135127165" sldId="519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9.565" v="5"/>
        <pc:sldMkLst>
          <pc:docMk/>
          <pc:sldMk cId="3849098171" sldId="519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6:36:18.818" v="126" actId="20577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94C05145-2C08-720D-2EA0-79B7D04656AE}" dt="2024-12-19T06:36:18.818" v="12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12.815" v="3"/>
        <pc:sldMkLst>
          <pc:docMk/>
          <pc:sldMk cId="809369837" sldId="519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5.768" v="4"/>
        <pc:sldMkLst>
          <pc:docMk/>
          <pc:sldMk cId="433220559" sldId="519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6:18:21.095" v="21"/>
        <pc:sldMkLst>
          <pc:docMk/>
          <pc:sldMk cId="1132501189" sldId="519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2.815" v="6"/>
        <pc:sldMkLst>
          <pc:docMk/>
          <pc:sldMk cId="3670387435" sldId="520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6"/>
        <pc:sldMkLst>
          <pc:docMk/>
          <pc:sldMk cId="1125038792" sldId="520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5.549" v="7"/>
        <pc:sldMkLst>
          <pc:docMk/>
          <pc:sldMk cId="1970135047" sldId="520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8.502" v="8"/>
        <pc:sldMkLst>
          <pc:docMk/>
          <pc:sldMk cId="787519407" sldId="5204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0.831" v="9"/>
        <pc:sldMkLst>
          <pc:docMk/>
          <pc:sldMk cId="1667557914" sldId="5205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3.721" v="10"/>
        <pc:sldMkLst>
          <pc:docMk/>
          <pc:sldMk cId="798052840" sldId="5206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7"/>
        <pc:sldMkLst>
          <pc:docMk/>
          <pc:sldMk cId="3653897151" sldId="520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8"/>
        <pc:sldMkLst>
          <pc:docMk/>
          <pc:sldMk cId="2203721563" sldId="520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5"/>
        <pc:sldMkLst>
          <pc:docMk/>
          <pc:sldMk cId="167308843" sldId="520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4"/>
        <pc:sldMkLst>
          <pc:docMk/>
          <pc:sldMk cId="3513563052" sldId="5210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3"/>
        <pc:sldMkLst>
          <pc:docMk/>
          <pc:sldMk cId="3483476396" sldId="521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2"/>
        <pc:sldMkLst>
          <pc:docMk/>
          <pc:sldMk cId="3627167823" sldId="521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1"/>
        <pc:sldMkLst>
          <pc:docMk/>
          <pc:sldMk cId="2381071883" sldId="521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4:50.065" v="0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51:59.122" v="36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94C05145-2C08-720D-2EA0-79B7D04656AE}" dt="2024-12-19T07:51:59.122" v="36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6:30:33.057" v="2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94C05145-2C08-720D-2EA0-79B7D04656AE}" dt="2024-12-19T06:30:33.057" v="2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4:23.941" v="308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94C05145-2C08-720D-2EA0-79B7D04656AE}" dt="2024-12-19T07:14:23.941" v="308" actId="20577"/>
          <ac:spMkLst>
            <pc:docMk/>
            <pc:sldMk cId="2434889977" sldId="5221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3:05.293" v="271"/>
          <ac:spMkLst>
            <pc:docMk/>
            <pc:sldMk cId="2434889977" sldId="5221"/>
            <ac:spMk id="14" creationId="{8057C687-CC69-14B7-B3AA-9E16B9D5979C}"/>
          </ac:spMkLst>
        </pc:sp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7:45.161" v="505" actId="1076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94C05145-2C08-720D-2EA0-79B7D04656AE}" dt="2024-12-19T08:17:02.848" v="504" actId="1076"/>
          <ac:spMkLst>
            <pc:docMk/>
            <pc:sldMk cId="1876986401" sldId="5222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6:33.347" v="272"/>
          <ac:spMkLst>
            <pc:docMk/>
            <pc:sldMk cId="1876986401" sldId="5222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7:45.161" v="505" actId="1076"/>
          <ac:picMkLst>
            <pc:docMk/>
            <pc:sldMk cId="1876986401" sldId="5222"/>
            <ac:picMk id="2" creationId="{E9456CE2-3BEB-B56E-9B0E-98ACCAADF68C}"/>
          </ac:picMkLst>
        </pc:pic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3:08.785" v="491" actId="1076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94C05145-2C08-720D-2EA0-79B7D04656AE}" dt="2024-12-19T08:13:03.207" v="490" actId="1076"/>
          <ac:spMkLst>
            <pc:docMk/>
            <pc:sldMk cId="752788615" sldId="5223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2:44.886" v="269"/>
          <ac:spMkLst>
            <pc:docMk/>
            <pc:sldMk cId="752788615" sldId="5223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3:08.785" v="491" actId="1076"/>
          <ac:picMkLst>
            <pc:docMk/>
            <pc:sldMk cId="752788615" sldId="5223"/>
            <ac:picMk id="2" creationId="{46CAA2D3-2454-B3E6-211C-9890887C9F62}"/>
          </ac:picMkLst>
        </pc:pic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14.135" v="267"/>
        <pc:sldMkLst>
          <pc:docMk/>
          <pc:sldMk cId="742769895" sldId="5224"/>
        </pc:sldMkLst>
        <pc:spChg chg="mod">
          <ac:chgData name="Guest User" userId="S::urn:spo:anon#e37791a15502471817bcf26abd89da455e7a6b14818ed9863e20d4a22e30c4ab::" providerId="AD" clId="Web-{94C05145-2C08-720D-2EA0-79B7D04656AE}" dt="2024-12-19T06:48:43.437" v="141" actId="20577"/>
          <ac:spMkLst>
            <pc:docMk/>
            <pc:sldMk cId="742769895" sldId="522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6:52:20.350" v="231" actId="14100"/>
          <ac:spMkLst>
            <pc:docMk/>
            <pc:sldMk cId="742769895" sldId="5224"/>
            <ac:spMk id="7" creationId="{25BD5007-5FC8-953D-9535-602D77845830}"/>
          </ac:spMkLst>
        </pc:sp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03.401" v="266"/>
        <pc:sldMkLst>
          <pc:docMk/>
          <pc:sldMk cId="1859739743" sldId="5225"/>
        </pc:sldMkLst>
        <pc:spChg chg="mod">
          <ac:chgData name="Guest User" userId="S::urn:spo:anon#e37791a15502471817bcf26abd89da455e7a6b14818ed9863e20d4a22e30c4ab::" providerId="AD" clId="Web-{94C05145-2C08-720D-2EA0-79B7D04656AE}" dt="2024-12-19T06:59:07.207" v="251" actId="20577"/>
          <ac:spMkLst>
            <pc:docMk/>
            <pc:sldMk cId="1859739743" sldId="5225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7:00:40.757" v="265" actId="20577"/>
          <ac:spMkLst>
            <pc:docMk/>
            <pc:sldMk cId="1859739743" sldId="5225"/>
            <ac:spMk id="7" creationId="{25BD5007-5FC8-953D-9535-602D77845830}"/>
          </ac:spMkLst>
        </pc:spChg>
      </pc:sldChg>
    </pc:docChg>
  </pc:docChgLst>
  <pc:docChgLst>
    <pc:chgData name="RIG Teacher" userId="S::rigteacher@rigacademy.com::c95d1fb4-b7bf-4dd2-ae8a-aa53c3dc6588" providerId="AD" clId="Web-{9157945A-F665-5FE6-24DB-32E0929A2F48}"/>
    <pc:docChg chg="modSld">
      <pc:chgData name="RIG Teacher" userId="S::rigteacher@rigacademy.com::c95d1fb4-b7bf-4dd2-ae8a-aa53c3dc6588" providerId="AD" clId="Web-{9157945A-F665-5FE6-24DB-32E0929A2F48}" dt="2024-12-20T03:06:47.405" v="82" actId="20577"/>
      <pc:docMkLst>
        <pc:docMk/>
      </pc:docMkLst>
      <pc:sldChg chg="modSp">
        <pc:chgData name="RIG Teacher" userId="S::rigteacher@rigacademy.com::c95d1fb4-b7bf-4dd2-ae8a-aa53c3dc6588" providerId="AD" clId="Web-{9157945A-F665-5FE6-24DB-32E0929A2F48}" dt="2024-12-20T03:06:47.405" v="82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9157945A-F665-5FE6-24DB-32E0929A2F48}" dt="2024-12-20T03:06:47.405" v="82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RIG Teacher" userId="S::rigteacher@rigacademy.com::c95d1fb4-b7bf-4dd2-ae8a-aa53c3dc6588" providerId="AD" clId="Web-{9157945A-F665-5FE6-24DB-32E0929A2F48}" dt="2024-12-20T03:06:26.405" v="80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">
        <pc:chgData name="RIG Teacher" userId="S::rigteacher@rigacademy.com::c95d1fb4-b7bf-4dd2-ae8a-aa53c3dc6588" providerId="AD" clId="Web-{9157945A-F665-5FE6-24DB-32E0929A2F48}" dt="2024-12-20T02:16:06.165" v="19" actId="20577"/>
        <pc:sldMkLst>
          <pc:docMk/>
          <pc:sldMk cId="4181747352" sldId="5215"/>
        </pc:sldMkLst>
        <pc:spChg chg="mod">
          <ac:chgData name="RIG Teacher" userId="S::rigteacher@rigacademy.com::c95d1fb4-b7bf-4dd2-ae8a-aa53c3dc6588" providerId="AD" clId="Web-{9157945A-F665-5FE6-24DB-32E0929A2F48}" dt="2024-12-20T02:16:06.165" v="19" actId="20577"/>
          <ac:spMkLst>
            <pc:docMk/>
            <pc:sldMk cId="4181747352" sldId="5215"/>
            <ac:spMk id="7" creationId="{5AD081E3-12ED-40D4-A4FA-DCD52041EADC}"/>
          </ac:spMkLst>
        </pc:spChg>
      </pc:sldChg>
    </pc:docChg>
  </pc:docChgLst>
  <pc:docChgLst>
    <pc:chgData name="RIG Teacher" userId="S::rigteacher@rigacademy.com::c95d1fb4-b7bf-4dd2-ae8a-aa53c3dc6588" providerId="AD" clId="Web-{8D21B0C7-4B5B-6B00-1B05-A65BA4A5838E}"/>
    <pc:docChg chg="modSld">
      <pc:chgData name="RIG Teacher" userId="S::rigteacher@rigacademy.com::c95d1fb4-b7bf-4dd2-ae8a-aa53c3dc6588" providerId="AD" clId="Web-{8D21B0C7-4B5B-6B00-1B05-A65BA4A5838E}" dt="2024-12-20T04:49:07.750" v="124" actId="20577"/>
      <pc:docMkLst>
        <pc:docMk/>
      </pc:docMkLst>
      <pc:sldChg chg="modSp">
        <pc:chgData name="RIG Teacher" userId="S::rigteacher@rigacademy.com::c95d1fb4-b7bf-4dd2-ae8a-aa53c3dc6588" providerId="AD" clId="Web-{8D21B0C7-4B5B-6B00-1B05-A65BA4A5838E}" dt="2024-12-20T04:49:07.750" v="124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8D21B0C7-4B5B-6B00-1B05-A65BA4A5838E}" dt="2024-12-20T04:49:07.750" v="124" actId="20577"/>
          <ac:spMkLst>
            <pc:docMk/>
            <pc:sldMk cId="3094411226" sldId="5196"/>
            <ac:spMk id="7" creationId="{25BD5007-5FC8-953D-9535-602D77845830}"/>
          </ac:spMkLst>
        </pc:spChg>
      </pc:sldChg>
    </pc:docChg>
  </pc:docChgLst>
  <pc:docChgLst>
    <pc:chgData name="Mi Mi Nge" userId="S::miminge@rigacademy.com::7847c41f-fd85-428c-a604-6d4786d7ecf2" providerId="AD" clId="Web-{A279914A-A843-3425-18C5-11128F829201}"/>
    <pc:docChg chg="modSld">
      <pc:chgData name="Mi Mi Nge" userId="S::miminge@rigacademy.com::7847c41f-fd85-428c-a604-6d4786d7ecf2" providerId="AD" clId="Web-{A279914A-A843-3425-18C5-11128F829201}" dt="2024-12-20T03:50:12.212" v="0" actId="1076"/>
      <pc:docMkLst>
        <pc:docMk/>
      </pc:docMkLst>
      <pc:sldChg chg="modSp">
        <pc:chgData name="Mi Mi Nge" userId="S::miminge@rigacademy.com::7847c41f-fd85-428c-a604-6d4786d7ecf2" providerId="AD" clId="Web-{A279914A-A843-3425-18C5-11128F829201}" dt="2024-12-20T03:50:12.212" v="0" actId="1076"/>
        <pc:sldMkLst>
          <pc:docMk/>
          <pc:sldMk cId="2872850792" sldId="5191"/>
        </pc:sldMkLst>
        <pc:spChg chg="mod">
          <ac:chgData name="Mi Mi Nge" userId="S::miminge@rigacademy.com::7847c41f-fd85-428c-a604-6d4786d7ecf2" providerId="AD" clId="Web-{A279914A-A843-3425-18C5-11128F829201}" dt="2024-12-20T03:50:12.212" v="0" actId="1076"/>
          <ac:spMkLst>
            <pc:docMk/>
            <pc:sldMk cId="2872850792" sldId="5191"/>
            <ac:spMk id="7" creationId="{25BD5007-5FC8-953D-9535-602D77845830}"/>
          </ac:spMkLst>
        </pc:spChg>
      </pc:sldChg>
    </pc:docChg>
  </pc:docChgLst>
  <pc:docChgLst>
    <pc:chgData name="Guest User" userId="S::urn:spo:anon#e37791a15502471817bcf26abd89da455e7a6b14818ed9863e20d4a22e30c4ab::" providerId="AD" clId="Web-{F71D0762-5B0D-65C5-DD3F-72D1240C332F}"/>
    <pc:docChg chg="addSld modSld sldOrd">
      <pc:chgData name="Guest User" userId="S::urn:spo:anon#e37791a15502471817bcf26abd89da455e7a6b14818ed9863e20d4a22e30c4ab::" providerId="AD" clId="Web-{F71D0762-5B0D-65C5-DD3F-72D1240C332F}" dt="2024-12-19T05:20:29.946" v="1987" actId="20577"/>
      <pc:docMkLst>
        <pc:docMk/>
      </pc:docMkLst>
      <pc:sldChg chg="modSp">
        <pc:chgData name="Guest User" userId="S::urn:spo:anon#e37791a15502471817bcf26abd89da455e7a6b14818ed9863e20d4a22e30c4ab::" providerId="AD" clId="Web-{F71D0762-5B0D-65C5-DD3F-72D1240C332F}" dt="2024-12-19T04:00:45.284" v="720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F71D0762-5B0D-65C5-DD3F-72D1240C332F}" dt="2024-12-19T04:00:45.284" v="720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2:40:48.480" v="2" actId="20577"/>
        <pc:sldMkLst>
          <pc:docMk/>
          <pc:sldMk cId="80227550" sldId="4999"/>
        </pc:sldMkLst>
        <pc:spChg chg="mod">
          <ac:chgData name="Guest User" userId="S::urn:spo:anon#e37791a15502471817bcf26abd89da455e7a6b14818ed9863e20d4a22e30c4ab::" providerId="AD" clId="Web-{F71D0762-5B0D-65C5-DD3F-72D1240C332F}" dt="2024-12-19T02:40:48.480" v="2" actId="20577"/>
          <ac:spMkLst>
            <pc:docMk/>
            <pc:sldMk cId="80227550" sldId="4999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4:09:18.270" v="831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F71D0762-5B0D-65C5-DD3F-72D1240C332F}" dt="2024-12-19T03:58:48.408" v="693" actId="20577"/>
          <ac:spMkLst>
            <pc:docMk/>
            <pc:sldMk cId="581464458" sldId="5183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09:18.270" v="831" actId="20577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5:02:46.816" v="1848" actId="20577"/>
        <pc:sldMkLst>
          <pc:docMk/>
          <pc:sldMk cId="3911580567" sldId="5184"/>
        </pc:sldMkLst>
        <pc:spChg chg="mod">
          <ac:chgData name="Guest User" userId="S::urn:spo:anon#e37791a15502471817bcf26abd89da455e7a6b14818ed9863e20d4a22e30c4ab::" providerId="AD" clId="Web-{F71D0762-5B0D-65C5-DD3F-72D1240C332F}" dt="2024-12-19T04:01:48.675" v="725" actId="20577"/>
          <ac:spMkLst>
            <pc:docMk/>
            <pc:sldMk cId="3911580567" sldId="518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2:46.816" v="1848" actId="20577"/>
          <ac:spMkLst>
            <pc:docMk/>
            <pc:sldMk cId="3911580567" sldId="5184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28.801" v="1849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F71D0762-5B0D-65C5-DD3F-72D1240C332F}" dt="2024-12-19T05:00:17.863" v="1841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2:58.038" v="1871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F71D0762-5B0D-65C5-DD3F-72D1240C332F}" dt="2024-12-19T03:34:08.526" v="431" actId="20577"/>
          <ac:spMkLst>
            <pc:docMk/>
            <pc:sldMk cId="3295744750" sldId="5192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12:58.038" v="1871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5:33.507" v="1880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F71D0762-5B0D-65C5-DD3F-72D1240C332F}" dt="2024-12-19T03:41:58.606" v="447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1:30.222" v="184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47.661" v="1850"/>
        <pc:sldMkLst>
          <pc:docMk/>
          <pc:sldMk cId="1132501189" sldId="5199"/>
        </pc:sldMkLst>
        <pc:spChg chg="mod">
          <ac:chgData name="Guest User" userId="S::urn:spo:anon#e37791a15502471817bcf26abd89da455e7a6b14818ed9863e20d4a22e30c4ab::" providerId="AD" clId="Web-{F71D0762-5B0D-65C5-DD3F-72D1240C332F}" dt="2024-12-19T04:55:21.814" v="1833" actId="20577"/>
          <ac:spMkLst>
            <pc:docMk/>
            <pc:sldMk cId="1132501189" sldId="5199"/>
            <ac:spMk id="8" creationId="{5718B4C9-A799-0C75-7C8E-138E8C36E229}"/>
          </ac:spMkLst>
        </pc:spChg>
      </pc:sldChg>
      <pc:sldChg chg="ord">
        <pc:chgData name="Guest User" userId="S::urn:spo:anon#e37791a15502471817bcf26abd89da455e7a6b14818ed9863e20d4a22e30c4ab::" providerId="AD" clId="Web-{F71D0762-5B0D-65C5-DD3F-72D1240C332F}" dt="2024-12-19T05:12:20.522" v="1852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F71D0762-5B0D-65C5-DD3F-72D1240C332F}" dt="2024-12-19T04:42:08.279" v="1658" actId="20577"/>
        <pc:sldMkLst>
          <pc:docMk/>
          <pc:sldMk cId="4181747352" sldId="5215"/>
        </pc:sldMkLst>
        <pc:spChg chg="mod">
          <ac:chgData name="Guest User" userId="S::urn:spo:anon#e37791a15502471817bcf26abd89da455e7a6b14818ed9863e20d4a22e30c4ab::" providerId="AD" clId="Web-{F71D0762-5B0D-65C5-DD3F-72D1240C332F}" dt="2024-12-19T04:42:08.279" v="1658" actId="20577"/>
          <ac:spMkLst>
            <pc:docMk/>
            <pc:sldMk cId="4181747352" sldId="5215"/>
            <ac:spMk id="7" creationId="{5AD081E3-12ED-40D4-A4FA-DCD52041EAD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20:29.946" v="198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F71D0762-5B0D-65C5-DD3F-72D1240C332F}" dt="2024-12-19T03:50:46.203" v="553" actId="20577"/>
          <ac:spMkLst>
            <pc:docMk/>
            <pc:sldMk cId="1547742500" sldId="521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20:29.946" v="198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26:20.385" v="1218" actId="20577"/>
        <pc:sldMkLst>
          <pc:docMk/>
          <pc:sldMk cId="707009080" sldId="5217"/>
        </pc:sldMkLst>
        <pc:spChg chg="mod">
          <ac:chgData name="Guest User" userId="S::urn:spo:anon#e37791a15502471817bcf26abd89da455e7a6b14818ed9863e20d4a22e30c4ab::" providerId="AD" clId="Web-{F71D0762-5B0D-65C5-DD3F-72D1240C332F}" dt="2024-12-19T04:18:20.804" v="986" actId="20577"/>
          <ac:spMkLst>
            <pc:docMk/>
            <pc:sldMk cId="707009080" sldId="5217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26:20.385" v="1218" actId="20577"/>
          <ac:spMkLst>
            <pc:docMk/>
            <pc:sldMk cId="707009080" sldId="5217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3:15.340" v="1462" actId="20577"/>
        <pc:sldMkLst>
          <pc:docMk/>
          <pc:sldMk cId="1035542778" sldId="5218"/>
        </pc:sldMkLst>
        <pc:spChg chg="mod">
          <ac:chgData name="Guest User" userId="S::urn:spo:anon#e37791a15502471817bcf26abd89da455e7a6b14818ed9863e20d4a22e30c4ab::" providerId="AD" clId="Web-{F71D0762-5B0D-65C5-DD3F-72D1240C332F}" dt="2024-12-19T04:27:58.947" v="1224" actId="20577"/>
          <ac:spMkLst>
            <pc:docMk/>
            <pc:sldMk cId="1035542778" sldId="5218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3:15.340" v="1462" actId="20577"/>
          <ac:spMkLst>
            <pc:docMk/>
            <pc:sldMk cId="1035542778" sldId="5218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9:54.951" v="1638" actId="20577"/>
        <pc:sldMkLst>
          <pc:docMk/>
          <pc:sldMk cId="2257889626" sldId="5219"/>
        </pc:sldMkLst>
        <pc:spChg chg="mod">
          <ac:chgData name="Guest User" userId="S::urn:spo:anon#e37791a15502471817bcf26abd89da455e7a6b14818ed9863e20d4a22e30c4ab::" providerId="AD" clId="Web-{F71D0762-5B0D-65C5-DD3F-72D1240C332F}" dt="2024-12-19T04:34:08.027" v="1477" actId="20577"/>
          <ac:spMkLst>
            <pc:docMk/>
            <pc:sldMk cId="2257889626" sldId="5219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9:54.951" v="1638" actId="20577"/>
          <ac:spMkLst>
            <pc:docMk/>
            <pc:sldMk cId="2257889626" sldId="5219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44:16.546" v="173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F71D0762-5B0D-65C5-DD3F-72D1240C332F}" dt="2024-12-19T04:42:43.936" v="1666" actId="20577"/>
          <ac:spMkLst>
            <pc:docMk/>
            <pc:sldMk cId="4293654729" sldId="5220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4:16.546" v="173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4:49:06.516" v="1820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F71D0762-5B0D-65C5-DD3F-72D1240C332F}" dt="2024-12-19T04:47:43.187" v="1797" actId="20577"/>
          <ac:spMkLst>
            <pc:docMk/>
            <pc:sldMk cId="2434889977" sldId="5221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9:06.516" v="1820" actId="20577"/>
          <ac:spMkLst>
            <pc:docMk/>
            <pc:sldMk cId="2434889977" sldId="5221"/>
            <ac:spMk id="14" creationId="{8057C687-CC69-14B7-B3AA-9E16B9D5979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6:07.601" v="1912" actId="20577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F71D0762-5B0D-65C5-DD3F-72D1240C332F}" dt="2024-12-19T05:16:07.601" v="1912" actId="20577"/>
          <ac:spMkLst>
            <pc:docMk/>
            <pc:sldMk cId="1876986401" sldId="5222"/>
            <ac:spMk id="7" creationId="{F2736B8E-E7F5-0320-3D7C-8903347F99C5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9:05.024" v="1978" actId="20577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F71D0762-5B0D-65C5-DD3F-72D1240C332F}" dt="2024-12-19T05:19:05.024" v="1978" actId="20577"/>
          <ac:spMkLst>
            <pc:docMk/>
            <pc:sldMk cId="752788615" sldId="5223"/>
            <ac:spMk id="7" creationId="{F2736B8E-E7F5-0320-3D7C-8903347F99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E7C38-66FF-0F48-89D3-6A62474BA3D7}" type="datetimeFigureOut">
              <a:rPr lang="x-none" smtClean="0"/>
              <a:t>22-Feb-25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C52E-CB9E-634A-9E0A-865275A8C39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842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8E9-B8BB-43E8-8EBF-E492819AF3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04ED-4508-0F34-BFC4-0C2161C82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85C1A-F210-A239-82E3-053D405C1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CCFE-9CFB-0817-AF62-4B72902A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9ADD-08E0-4EE5-E616-2F467FEB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0EE8-7F6E-8122-537F-EBC88F04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13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2F8-C0B1-A912-44F9-4796F14B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1BEAC-9692-EBD6-2B67-52679DC3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33E1-61EE-BE6E-5331-1776B8E5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C4DF-3352-D821-52DA-2F1C1207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695B-0AF5-6CEF-A599-48A18552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681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13E6C-B78E-717D-D0EE-29E04A47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7346B-FA07-DEE7-F33E-7D727DBDC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7E0D-B878-CD6D-A920-7ED5B52D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F161-62BF-129F-D8F4-B6D5C046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4EF4-8599-52F9-288E-1B4CB47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3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6344" y="317450"/>
            <a:ext cx="11509684" cy="29528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D95644-5228-41DD-98F0-AA7395A912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6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6344" y="317450"/>
            <a:ext cx="11509684" cy="29528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Opening (28-07-20)-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1"/>
          </p:nvPr>
        </p:nvSpPr>
        <p:spPr>
          <a:xfrm>
            <a:off x="3930650" y="0"/>
            <a:ext cx="8261350" cy="6858000"/>
          </a:xfrm>
          <a:custGeom>
            <a:avLst/>
            <a:gdLst>
              <a:gd name="connsiteX0" fmla="*/ 2910467 w 12359204"/>
              <a:gd name="connsiteY0" fmla="*/ 5373231 h 10288587"/>
              <a:gd name="connsiteX1" fmla="*/ 5824254 w 12359204"/>
              <a:gd name="connsiteY1" fmla="*/ 10288587 h 10288587"/>
              <a:gd name="connsiteX2" fmla="*/ 0 w 12359204"/>
              <a:gd name="connsiteY2" fmla="*/ 10288587 h 10288587"/>
              <a:gd name="connsiteX3" fmla="*/ 9555280 w 12359204"/>
              <a:gd name="connsiteY3" fmla="*/ 5268661 h 10288587"/>
              <a:gd name="connsiteX4" fmla="*/ 12359204 w 12359204"/>
              <a:gd name="connsiteY4" fmla="*/ 5268661 h 10288587"/>
              <a:gd name="connsiteX5" fmla="*/ 12359204 w 12359204"/>
              <a:gd name="connsiteY5" fmla="*/ 10005937 h 10288587"/>
              <a:gd name="connsiteX6" fmla="*/ 9297499 w 12359204"/>
              <a:gd name="connsiteY6" fmla="*/ 5268661 h 10288587"/>
              <a:gd name="connsiteX7" fmla="*/ 12268756 w 12359204"/>
              <a:gd name="connsiteY7" fmla="*/ 10288587 h 10288587"/>
              <a:gd name="connsiteX8" fmla="*/ 6321724 w 12359204"/>
              <a:gd name="connsiteY8" fmla="*/ 10288587 h 10288587"/>
              <a:gd name="connsiteX9" fmla="*/ 3099470 w 12359204"/>
              <a:gd name="connsiteY9" fmla="*/ 5268661 h 10288587"/>
              <a:gd name="connsiteX10" fmla="*/ 9046500 w 12359204"/>
              <a:gd name="connsiteY10" fmla="*/ 5268661 h 10288587"/>
              <a:gd name="connsiteX11" fmla="*/ 6071855 w 12359204"/>
              <a:gd name="connsiteY11" fmla="*/ 10288587 h 10288587"/>
              <a:gd name="connsiteX12" fmla="*/ 12359204 w 12359204"/>
              <a:gd name="connsiteY12" fmla="*/ 282649 h 10288587"/>
              <a:gd name="connsiteX13" fmla="*/ 12359204 w 12359204"/>
              <a:gd name="connsiteY13" fmla="*/ 5019925 h 10288587"/>
              <a:gd name="connsiteX14" fmla="*/ 9555280 w 12359204"/>
              <a:gd name="connsiteY14" fmla="*/ 5019925 h 10288587"/>
              <a:gd name="connsiteX15" fmla="*/ 6071855 w 12359204"/>
              <a:gd name="connsiteY15" fmla="*/ 0 h 10288587"/>
              <a:gd name="connsiteX16" fmla="*/ 9046500 w 12359204"/>
              <a:gd name="connsiteY16" fmla="*/ 5019925 h 10288587"/>
              <a:gd name="connsiteX17" fmla="*/ 3099470 w 12359204"/>
              <a:gd name="connsiteY17" fmla="*/ 5019925 h 10288587"/>
              <a:gd name="connsiteX18" fmla="*/ 6321724 w 12359204"/>
              <a:gd name="connsiteY18" fmla="*/ 0 h 10288587"/>
              <a:gd name="connsiteX19" fmla="*/ 12268756 w 12359204"/>
              <a:gd name="connsiteY19" fmla="*/ 0 h 10288587"/>
              <a:gd name="connsiteX20" fmla="*/ 9297499 w 12359204"/>
              <a:gd name="connsiteY20" fmla="*/ 5019925 h 1028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359204" h="10288587">
                <a:moveTo>
                  <a:pt x="2910467" y="5373231"/>
                </a:moveTo>
                <a:lnTo>
                  <a:pt x="5824254" y="10288587"/>
                </a:lnTo>
                <a:lnTo>
                  <a:pt x="0" y="10288587"/>
                </a:lnTo>
                <a:close/>
                <a:moveTo>
                  <a:pt x="9555280" y="5268661"/>
                </a:moveTo>
                <a:lnTo>
                  <a:pt x="12359204" y="5268661"/>
                </a:lnTo>
                <a:lnTo>
                  <a:pt x="12359204" y="10005937"/>
                </a:lnTo>
                <a:close/>
                <a:moveTo>
                  <a:pt x="9297499" y="5268661"/>
                </a:moveTo>
                <a:lnTo>
                  <a:pt x="12268756" y="10288587"/>
                </a:lnTo>
                <a:lnTo>
                  <a:pt x="6321724" y="10288587"/>
                </a:lnTo>
                <a:close/>
                <a:moveTo>
                  <a:pt x="3099470" y="5268661"/>
                </a:moveTo>
                <a:lnTo>
                  <a:pt x="9046500" y="5268661"/>
                </a:lnTo>
                <a:lnTo>
                  <a:pt x="6071855" y="10288587"/>
                </a:lnTo>
                <a:close/>
                <a:moveTo>
                  <a:pt x="12359204" y="282649"/>
                </a:moveTo>
                <a:lnTo>
                  <a:pt x="12359204" y="5019925"/>
                </a:lnTo>
                <a:lnTo>
                  <a:pt x="9555280" y="5019925"/>
                </a:lnTo>
                <a:close/>
                <a:moveTo>
                  <a:pt x="6071855" y="0"/>
                </a:moveTo>
                <a:lnTo>
                  <a:pt x="9046500" y="5019925"/>
                </a:lnTo>
                <a:lnTo>
                  <a:pt x="3099470" y="5019925"/>
                </a:lnTo>
                <a:close/>
                <a:moveTo>
                  <a:pt x="6321724" y="0"/>
                </a:moveTo>
                <a:lnTo>
                  <a:pt x="12268756" y="0"/>
                </a:lnTo>
                <a:lnTo>
                  <a:pt x="9297499" y="5019925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879620" y="766798"/>
            <a:ext cx="4985877" cy="5324405"/>
          </a:xfrm>
          <a:custGeom>
            <a:avLst/>
            <a:gdLst>
              <a:gd name="T0" fmla="*/ 2112 w 3822"/>
              <a:gd name="T1" fmla="*/ 1271 h 4077"/>
              <a:gd name="T2" fmla="*/ 3822 w 3822"/>
              <a:gd name="T3" fmla="*/ 2972 h 4077"/>
              <a:gd name="T4" fmla="*/ 3822 w 3822"/>
              <a:gd name="T5" fmla="*/ 1781 h 4077"/>
              <a:gd name="T6" fmla="*/ 2112 w 3822"/>
              <a:gd name="T7" fmla="*/ 78 h 4077"/>
              <a:gd name="T8" fmla="*/ 2112 w 3822"/>
              <a:gd name="T9" fmla="*/ 1271 h 4077"/>
              <a:gd name="T10" fmla="*/ 772 w 3822"/>
              <a:gd name="T11" fmla="*/ 1918 h 4077"/>
              <a:gd name="T12" fmla="*/ 2941 w 3822"/>
              <a:gd name="T13" fmla="*/ 4077 h 4077"/>
              <a:gd name="T14" fmla="*/ 2941 w 3822"/>
              <a:gd name="T15" fmla="*/ 2160 h 4077"/>
              <a:gd name="T16" fmla="*/ 772 w 3822"/>
              <a:gd name="T17" fmla="*/ 0 h 4077"/>
              <a:gd name="T18" fmla="*/ 772 w 3822"/>
              <a:gd name="T19" fmla="*/ 1918 h 4077"/>
              <a:gd name="T20" fmla="*/ 0 w 3822"/>
              <a:gd name="T21" fmla="*/ 2405 h 4077"/>
              <a:gd name="T22" fmla="*/ 1620 w 3822"/>
              <a:gd name="T23" fmla="*/ 4018 h 4077"/>
              <a:gd name="T24" fmla="*/ 1620 w 3822"/>
              <a:gd name="T25" fmla="*/ 2825 h 4077"/>
              <a:gd name="T26" fmla="*/ 0 w 3822"/>
              <a:gd name="T27" fmla="*/ 1213 h 4077"/>
              <a:gd name="T28" fmla="*/ 0 w 3822"/>
              <a:gd name="T29" fmla="*/ 2405 h 4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2" h="4077">
                <a:moveTo>
                  <a:pt x="2112" y="1271"/>
                </a:moveTo>
                <a:lnTo>
                  <a:pt x="3822" y="2972"/>
                </a:lnTo>
                <a:lnTo>
                  <a:pt x="3822" y="1781"/>
                </a:lnTo>
                <a:lnTo>
                  <a:pt x="2112" y="78"/>
                </a:lnTo>
                <a:lnTo>
                  <a:pt x="2112" y="1271"/>
                </a:lnTo>
                <a:close/>
                <a:moveTo>
                  <a:pt x="772" y="1918"/>
                </a:moveTo>
                <a:lnTo>
                  <a:pt x="2941" y="4077"/>
                </a:lnTo>
                <a:lnTo>
                  <a:pt x="2941" y="2160"/>
                </a:lnTo>
                <a:lnTo>
                  <a:pt x="772" y="0"/>
                </a:lnTo>
                <a:lnTo>
                  <a:pt x="772" y="1918"/>
                </a:lnTo>
                <a:close/>
                <a:moveTo>
                  <a:pt x="0" y="2405"/>
                </a:moveTo>
                <a:lnTo>
                  <a:pt x="1620" y="4018"/>
                </a:lnTo>
                <a:lnTo>
                  <a:pt x="1620" y="2825"/>
                </a:lnTo>
                <a:lnTo>
                  <a:pt x="0" y="1213"/>
                </a:lnTo>
                <a:lnTo>
                  <a:pt x="0" y="2405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65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2"/>
          <p:cNvSpPr>
            <a:spLocks noGrp="1"/>
          </p:cNvSpPr>
          <p:nvPr>
            <p:ph type="pic" sz="quarter" idx="11"/>
          </p:nvPr>
        </p:nvSpPr>
        <p:spPr>
          <a:xfrm>
            <a:off x="5774030" y="783773"/>
            <a:ext cx="5253590" cy="5290457"/>
          </a:xfrm>
          <a:custGeom>
            <a:avLst/>
            <a:gdLst>
              <a:gd name="connsiteX0" fmla="*/ 3940192 w 7880385"/>
              <a:gd name="connsiteY0" fmla="*/ 2282867 h 7936911"/>
              <a:gd name="connsiteX1" fmla="*/ 2254604 w 7880385"/>
              <a:gd name="connsiteY1" fmla="*/ 3968455 h 7936911"/>
              <a:gd name="connsiteX2" fmla="*/ 3940192 w 7880385"/>
              <a:gd name="connsiteY2" fmla="*/ 5654043 h 7936911"/>
              <a:gd name="connsiteX3" fmla="*/ 5625780 w 7880385"/>
              <a:gd name="connsiteY3" fmla="*/ 3968455 h 7936911"/>
              <a:gd name="connsiteX4" fmla="*/ 3940192 w 7880385"/>
              <a:gd name="connsiteY4" fmla="*/ 2282867 h 7936911"/>
              <a:gd name="connsiteX5" fmla="*/ 3939062 w 7880385"/>
              <a:gd name="connsiteY5" fmla="*/ 0 h 7936911"/>
              <a:gd name="connsiteX6" fmla="*/ 4142456 w 7880385"/>
              <a:gd name="connsiteY6" fmla="*/ 4528 h 7936911"/>
              <a:gd name="connsiteX7" fmla="*/ 4343590 w 7880385"/>
              <a:gd name="connsiteY7" fmla="*/ 20374 h 7936911"/>
              <a:gd name="connsiteX8" fmla="*/ 4540204 w 7880385"/>
              <a:gd name="connsiteY8" fmla="*/ 45276 h 7936911"/>
              <a:gd name="connsiteX9" fmla="*/ 4734558 w 7880385"/>
              <a:gd name="connsiteY9" fmla="*/ 81497 h 7936911"/>
              <a:gd name="connsiteX10" fmla="*/ 4924394 w 7880385"/>
              <a:gd name="connsiteY10" fmla="*/ 126773 h 7936911"/>
              <a:gd name="connsiteX11" fmla="*/ 5111968 w 7880385"/>
              <a:gd name="connsiteY11" fmla="*/ 178841 h 7936911"/>
              <a:gd name="connsiteX12" fmla="*/ 5295022 w 7880385"/>
              <a:gd name="connsiteY12" fmla="*/ 239964 h 7936911"/>
              <a:gd name="connsiteX13" fmla="*/ 5473556 w 7880385"/>
              <a:gd name="connsiteY13" fmla="*/ 312406 h 7936911"/>
              <a:gd name="connsiteX14" fmla="*/ 5649832 w 7880385"/>
              <a:gd name="connsiteY14" fmla="*/ 391639 h 7936911"/>
              <a:gd name="connsiteX15" fmla="*/ 5819326 w 7880385"/>
              <a:gd name="connsiteY15" fmla="*/ 479927 h 7936911"/>
              <a:gd name="connsiteX16" fmla="*/ 5984302 w 7880385"/>
              <a:gd name="connsiteY16" fmla="*/ 575007 h 7936911"/>
              <a:gd name="connsiteX17" fmla="*/ 6142497 w 7880385"/>
              <a:gd name="connsiteY17" fmla="*/ 679143 h 7936911"/>
              <a:gd name="connsiteX18" fmla="*/ 6298432 w 7880385"/>
              <a:gd name="connsiteY18" fmla="*/ 787805 h 7936911"/>
              <a:gd name="connsiteX19" fmla="*/ 6447588 w 7880385"/>
              <a:gd name="connsiteY19" fmla="*/ 907787 h 7936911"/>
              <a:gd name="connsiteX20" fmla="*/ 6589964 w 7880385"/>
              <a:gd name="connsiteY20" fmla="*/ 1030033 h 7936911"/>
              <a:gd name="connsiteX21" fmla="*/ 6727820 w 7880385"/>
              <a:gd name="connsiteY21" fmla="*/ 1163598 h 7936911"/>
              <a:gd name="connsiteX22" fmla="*/ 6856636 w 7880385"/>
              <a:gd name="connsiteY22" fmla="*/ 1301690 h 7936911"/>
              <a:gd name="connsiteX23" fmla="*/ 6980932 w 7880385"/>
              <a:gd name="connsiteY23" fmla="*/ 1446574 h 7936911"/>
              <a:gd name="connsiteX24" fmla="*/ 7098448 w 7880385"/>
              <a:gd name="connsiteY24" fmla="*/ 1593721 h 7936911"/>
              <a:gd name="connsiteX25" fmla="*/ 7206925 w 7880385"/>
              <a:gd name="connsiteY25" fmla="*/ 1749924 h 7936911"/>
              <a:gd name="connsiteX26" fmla="*/ 7310882 w 7880385"/>
              <a:gd name="connsiteY26" fmla="*/ 1910654 h 7936911"/>
              <a:gd name="connsiteX27" fmla="*/ 7405799 w 7880385"/>
              <a:gd name="connsiteY27" fmla="*/ 2078176 h 7936911"/>
              <a:gd name="connsiteX28" fmla="*/ 7491676 w 7880385"/>
              <a:gd name="connsiteY28" fmla="*/ 2250226 h 7936911"/>
              <a:gd name="connsiteX29" fmla="*/ 7570774 w 7880385"/>
              <a:gd name="connsiteY29" fmla="*/ 2424539 h 7936911"/>
              <a:gd name="connsiteX30" fmla="*/ 7643092 w 7880385"/>
              <a:gd name="connsiteY30" fmla="*/ 2603379 h 7936911"/>
              <a:gd name="connsiteX31" fmla="*/ 7704110 w 7880385"/>
              <a:gd name="connsiteY31" fmla="*/ 2786748 h 7936911"/>
              <a:gd name="connsiteX32" fmla="*/ 7758348 w 7880385"/>
              <a:gd name="connsiteY32" fmla="*/ 2976908 h 7936911"/>
              <a:gd name="connsiteX33" fmla="*/ 7801288 w 7880385"/>
              <a:gd name="connsiteY33" fmla="*/ 3167068 h 7936911"/>
              <a:gd name="connsiteX34" fmla="*/ 7835186 w 7880385"/>
              <a:gd name="connsiteY34" fmla="*/ 3364019 h 7936911"/>
              <a:gd name="connsiteX35" fmla="*/ 7860046 w 7880385"/>
              <a:gd name="connsiteY35" fmla="*/ 3560970 h 7936911"/>
              <a:gd name="connsiteX36" fmla="*/ 7875865 w 7880385"/>
              <a:gd name="connsiteY36" fmla="*/ 3762449 h 7936911"/>
              <a:gd name="connsiteX37" fmla="*/ 7880385 w 7880385"/>
              <a:gd name="connsiteY37" fmla="*/ 3970719 h 7936911"/>
              <a:gd name="connsiteX38" fmla="*/ 7875865 w 7880385"/>
              <a:gd name="connsiteY38" fmla="*/ 4174462 h 7936911"/>
              <a:gd name="connsiteX39" fmla="*/ 7860046 w 7880385"/>
              <a:gd name="connsiteY39" fmla="*/ 4375941 h 7936911"/>
              <a:gd name="connsiteX40" fmla="*/ 7835186 w 7880385"/>
              <a:gd name="connsiteY40" fmla="*/ 4572892 h 7936911"/>
              <a:gd name="connsiteX41" fmla="*/ 7801288 w 7880385"/>
              <a:gd name="connsiteY41" fmla="*/ 4769844 h 7936911"/>
              <a:gd name="connsiteX42" fmla="*/ 7758348 w 7880385"/>
              <a:gd name="connsiteY42" fmla="*/ 4960004 h 7936911"/>
              <a:gd name="connsiteX43" fmla="*/ 7704110 w 7880385"/>
              <a:gd name="connsiteY43" fmla="*/ 5150164 h 7936911"/>
              <a:gd name="connsiteX44" fmla="*/ 7643092 w 7880385"/>
              <a:gd name="connsiteY44" fmla="*/ 5333532 h 7936911"/>
              <a:gd name="connsiteX45" fmla="*/ 7570774 w 7880385"/>
              <a:gd name="connsiteY45" fmla="*/ 5512373 h 7936911"/>
              <a:gd name="connsiteX46" fmla="*/ 7491676 w 7880385"/>
              <a:gd name="connsiteY46" fmla="*/ 5686686 h 7936911"/>
              <a:gd name="connsiteX47" fmla="*/ 7405799 w 7880385"/>
              <a:gd name="connsiteY47" fmla="*/ 5858735 h 7936911"/>
              <a:gd name="connsiteX48" fmla="*/ 7310882 w 7880385"/>
              <a:gd name="connsiteY48" fmla="*/ 6026257 h 7936911"/>
              <a:gd name="connsiteX49" fmla="*/ 7206925 w 7880385"/>
              <a:gd name="connsiteY49" fmla="*/ 6186988 h 7936911"/>
              <a:gd name="connsiteX50" fmla="*/ 7098448 w 7880385"/>
              <a:gd name="connsiteY50" fmla="*/ 6343190 h 7936911"/>
              <a:gd name="connsiteX51" fmla="*/ 6980932 w 7880385"/>
              <a:gd name="connsiteY51" fmla="*/ 6490338 h 7936911"/>
              <a:gd name="connsiteX52" fmla="*/ 6856636 w 7880385"/>
              <a:gd name="connsiteY52" fmla="*/ 6635222 h 7936911"/>
              <a:gd name="connsiteX53" fmla="*/ 6727820 w 7880385"/>
              <a:gd name="connsiteY53" fmla="*/ 6773314 h 7936911"/>
              <a:gd name="connsiteX54" fmla="*/ 6589964 w 7880385"/>
              <a:gd name="connsiteY54" fmla="*/ 6906879 h 7936911"/>
              <a:gd name="connsiteX55" fmla="*/ 6447588 w 7880385"/>
              <a:gd name="connsiteY55" fmla="*/ 7029124 h 7936911"/>
              <a:gd name="connsiteX56" fmla="*/ 6298432 w 7880385"/>
              <a:gd name="connsiteY56" fmla="*/ 7149106 h 7936911"/>
              <a:gd name="connsiteX57" fmla="*/ 6142497 w 7880385"/>
              <a:gd name="connsiteY57" fmla="*/ 7257768 h 7936911"/>
              <a:gd name="connsiteX58" fmla="*/ 5984302 w 7880385"/>
              <a:gd name="connsiteY58" fmla="*/ 7361904 h 7936911"/>
              <a:gd name="connsiteX59" fmla="*/ 5819326 w 7880385"/>
              <a:gd name="connsiteY59" fmla="*/ 7456984 h 7936911"/>
              <a:gd name="connsiteX60" fmla="*/ 5649832 w 7880385"/>
              <a:gd name="connsiteY60" fmla="*/ 7545272 h 7936911"/>
              <a:gd name="connsiteX61" fmla="*/ 5473556 w 7880385"/>
              <a:gd name="connsiteY61" fmla="*/ 7624506 h 7936911"/>
              <a:gd name="connsiteX62" fmla="*/ 5295022 w 7880385"/>
              <a:gd name="connsiteY62" fmla="*/ 7696948 h 7936911"/>
              <a:gd name="connsiteX63" fmla="*/ 5111968 w 7880385"/>
              <a:gd name="connsiteY63" fmla="*/ 7758070 h 7936911"/>
              <a:gd name="connsiteX64" fmla="*/ 4924394 w 7880385"/>
              <a:gd name="connsiteY64" fmla="*/ 7810138 h 7936911"/>
              <a:gd name="connsiteX65" fmla="*/ 4734558 w 7880385"/>
              <a:gd name="connsiteY65" fmla="*/ 7855414 h 7936911"/>
              <a:gd name="connsiteX66" fmla="*/ 4540204 w 7880385"/>
              <a:gd name="connsiteY66" fmla="*/ 7891635 h 7936911"/>
              <a:gd name="connsiteX67" fmla="*/ 4343590 w 7880385"/>
              <a:gd name="connsiteY67" fmla="*/ 7916536 h 7936911"/>
              <a:gd name="connsiteX68" fmla="*/ 4142456 w 7880385"/>
              <a:gd name="connsiteY68" fmla="*/ 7932384 h 7936911"/>
              <a:gd name="connsiteX69" fmla="*/ 3939062 w 7880385"/>
              <a:gd name="connsiteY69" fmla="*/ 7936911 h 7936911"/>
              <a:gd name="connsiteX70" fmla="*/ 3737928 w 7880385"/>
              <a:gd name="connsiteY70" fmla="*/ 7932384 h 7936911"/>
              <a:gd name="connsiteX71" fmla="*/ 3536794 w 7880385"/>
              <a:gd name="connsiteY71" fmla="*/ 7916536 h 7936911"/>
              <a:gd name="connsiteX72" fmla="*/ 3340180 w 7880385"/>
              <a:gd name="connsiteY72" fmla="*/ 7891635 h 7936911"/>
              <a:gd name="connsiteX73" fmla="*/ 3145826 w 7880385"/>
              <a:gd name="connsiteY73" fmla="*/ 7855414 h 7936911"/>
              <a:gd name="connsiteX74" fmla="*/ 2953731 w 7880385"/>
              <a:gd name="connsiteY74" fmla="*/ 7810138 h 7936911"/>
              <a:gd name="connsiteX75" fmla="*/ 2768417 w 7880385"/>
              <a:gd name="connsiteY75" fmla="*/ 7758070 h 7936911"/>
              <a:gd name="connsiteX76" fmla="*/ 2583103 w 7880385"/>
              <a:gd name="connsiteY76" fmla="*/ 7696948 h 7936911"/>
              <a:gd name="connsiteX77" fmla="*/ 2406828 w 7880385"/>
              <a:gd name="connsiteY77" fmla="*/ 7624506 h 7936911"/>
              <a:gd name="connsiteX78" fmla="*/ 2230553 w 7880385"/>
              <a:gd name="connsiteY78" fmla="*/ 7545272 h 7936911"/>
              <a:gd name="connsiteX79" fmla="*/ 2061058 w 7880385"/>
              <a:gd name="connsiteY79" fmla="*/ 7456984 h 7936911"/>
              <a:gd name="connsiteX80" fmla="*/ 1896083 w 7880385"/>
              <a:gd name="connsiteY80" fmla="*/ 7361904 h 7936911"/>
              <a:gd name="connsiteX81" fmla="*/ 1737888 w 7880385"/>
              <a:gd name="connsiteY81" fmla="*/ 7257768 h 7936911"/>
              <a:gd name="connsiteX82" fmla="*/ 1581953 w 7880385"/>
              <a:gd name="connsiteY82" fmla="*/ 7149106 h 7936911"/>
              <a:gd name="connsiteX83" fmla="*/ 1432797 w 7880385"/>
              <a:gd name="connsiteY83" fmla="*/ 7029124 h 7936911"/>
              <a:gd name="connsiteX84" fmla="*/ 1288161 w 7880385"/>
              <a:gd name="connsiteY84" fmla="*/ 6906879 h 7936911"/>
              <a:gd name="connsiteX85" fmla="*/ 1152565 w 7880385"/>
              <a:gd name="connsiteY85" fmla="*/ 6773314 h 7936911"/>
              <a:gd name="connsiteX86" fmla="*/ 1023749 w 7880385"/>
              <a:gd name="connsiteY86" fmla="*/ 6635222 h 7936911"/>
              <a:gd name="connsiteX87" fmla="*/ 897193 w 7880385"/>
              <a:gd name="connsiteY87" fmla="*/ 6490338 h 7936911"/>
              <a:gd name="connsiteX88" fmla="*/ 781937 w 7880385"/>
              <a:gd name="connsiteY88" fmla="*/ 6343190 h 7936911"/>
              <a:gd name="connsiteX89" fmla="*/ 673460 w 7880385"/>
              <a:gd name="connsiteY89" fmla="*/ 6186988 h 7936911"/>
              <a:gd name="connsiteX90" fmla="*/ 569503 w 7880385"/>
              <a:gd name="connsiteY90" fmla="*/ 6026257 h 7936911"/>
              <a:gd name="connsiteX91" fmla="*/ 474586 w 7880385"/>
              <a:gd name="connsiteY91" fmla="*/ 5858735 h 7936911"/>
              <a:gd name="connsiteX92" fmla="*/ 388708 w 7880385"/>
              <a:gd name="connsiteY92" fmla="*/ 5686686 h 7936911"/>
              <a:gd name="connsiteX93" fmla="*/ 307351 w 7880385"/>
              <a:gd name="connsiteY93" fmla="*/ 5512373 h 7936911"/>
              <a:gd name="connsiteX94" fmla="*/ 237293 w 7880385"/>
              <a:gd name="connsiteY94" fmla="*/ 5333532 h 7936911"/>
              <a:gd name="connsiteX95" fmla="*/ 176275 w 7880385"/>
              <a:gd name="connsiteY95" fmla="*/ 5150164 h 7936911"/>
              <a:gd name="connsiteX96" fmla="*/ 122036 w 7880385"/>
              <a:gd name="connsiteY96" fmla="*/ 4960004 h 7936911"/>
              <a:gd name="connsiteX97" fmla="*/ 79098 w 7880385"/>
              <a:gd name="connsiteY97" fmla="*/ 4769844 h 7936911"/>
              <a:gd name="connsiteX98" fmla="*/ 45199 w 7880385"/>
              <a:gd name="connsiteY98" fmla="*/ 4572892 h 7936911"/>
              <a:gd name="connsiteX99" fmla="*/ 20339 w 7880385"/>
              <a:gd name="connsiteY99" fmla="*/ 4375941 h 7936911"/>
              <a:gd name="connsiteX100" fmla="*/ 4520 w 7880385"/>
              <a:gd name="connsiteY100" fmla="*/ 4174462 h 7936911"/>
              <a:gd name="connsiteX101" fmla="*/ 0 w 7880385"/>
              <a:gd name="connsiteY101" fmla="*/ 3970719 h 7936911"/>
              <a:gd name="connsiteX102" fmla="*/ 4520 w 7880385"/>
              <a:gd name="connsiteY102" fmla="*/ 3762449 h 7936911"/>
              <a:gd name="connsiteX103" fmla="*/ 20339 w 7880385"/>
              <a:gd name="connsiteY103" fmla="*/ 3560970 h 7936911"/>
              <a:gd name="connsiteX104" fmla="*/ 45199 w 7880385"/>
              <a:gd name="connsiteY104" fmla="*/ 3364019 h 7936911"/>
              <a:gd name="connsiteX105" fmla="*/ 79098 w 7880385"/>
              <a:gd name="connsiteY105" fmla="*/ 3167068 h 7936911"/>
              <a:gd name="connsiteX106" fmla="*/ 122036 w 7880385"/>
              <a:gd name="connsiteY106" fmla="*/ 2976908 h 7936911"/>
              <a:gd name="connsiteX107" fmla="*/ 176275 w 7880385"/>
              <a:gd name="connsiteY107" fmla="*/ 2786748 h 7936911"/>
              <a:gd name="connsiteX108" fmla="*/ 237293 w 7880385"/>
              <a:gd name="connsiteY108" fmla="*/ 2603379 h 7936911"/>
              <a:gd name="connsiteX109" fmla="*/ 307351 w 7880385"/>
              <a:gd name="connsiteY109" fmla="*/ 2424539 h 7936911"/>
              <a:gd name="connsiteX110" fmla="*/ 388708 w 7880385"/>
              <a:gd name="connsiteY110" fmla="*/ 2250226 h 7936911"/>
              <a:gd name="connsiteX111" fmla="*/ 474586 w 7880385"/>
              <a:gd name="connsiteY111" fmla="*/ 2078176 h 7936911"/>
              <a:gd name="connsiteX112" fmla="*/ 569503 w 7880385"/>
              <a:gd name="connsiteY112" fmla="*/ 1910654 h 7936911"/>
              <a:gd name="connsiteX113" fmla="*/ 673460 w 7880385"/>
              <a:gd name="connsiteY113" fmla="*/ 1749924 h 7936911"/>
              <a:gd name="connsiteX114" fmla="*/ 781937 w 7880385"/>
              <a:gd name="connsiteY114" fmla="*/ 1593721 h 7936911"/>
              <a:gd name="connsiteX115" fmla="*/ 897193 w 7880385"/>
              <a:gd name="connsiteY115" fmla="*/ 1446574 h 7936911"/>
              <a:gd name="connsiteX116" fmla="*/ 1023749 w 7880385"/>
              <a:gd name="connsiteY116" fmla="*/ 1301690 h 7936911"/>
              <a:gd name="connsiteX117" fmla="*/ 1152565 w 7880385"/>
              <a:gd name="connsiteY117" fmla="*/ 1163598 h 7936911"/>
              <a:gd name="connsiteX118" fmla="*/ 1288161 w 7880385"/>
              <a:gd name="connsiteY118" fmla="*/ 1030033 h 7936911"/>
              <a:gd name="connsiteX119" fmla="*/ 1432797 w 7880385"/>
              <a:gd name="connsiteY119" fmla="*/ 907787 h 7936911"/>
              <a:gd name="connsiteX120" fmla="*/ 1581953 w 7880385"/>
              <a:gd name="connsiteY120" fmla="*/ 787805 h 7936911"/>
              <a:gd name="connsiteX121" fmla="*/ 1737888 w 7880385"/>
              <a:gd name="connsiteY121" fmla="*/ 679143 h 7936911"/>
              <a:gd name="connsiteX122" fmla="*/ 1896083 w 7880385"/>
              <a:gd name="connsiteY122" fmla="*/ 575007 h 7936911"/>
              <a:gd name="connsiteX123" fmla="*/ 2061058 w 7880385"/>
              <a:gd name="connsiteY123" fmla="*/ 479927 h 7936911"/>
              <a:gd name="connsiteX124" fmla="*/ 2230553 w 7880385"/>
              <a:gd name="connsiteY124" fmla="*/ 391639 h 7936911"/>
              <a:gd name="connsiteX125" fmla="*/ 2406828 w 7880385"/>
              <a:gd name="connsiteY125" fmla="*/ 312406 h 7936911"/>
              <a:gd name="connsiteX126" fmla="*/ 2583103 w 7880385"/>
              <a:gd name="connsiteY126" fmla="*/ 239964 h 7936911"/>
              <a:gd name="connsiteX127" fmla="*/ 2768417 w 7880385"/>
              <a:gd name="connsiteY127" fmla="*/ 178841 h 7936911"/>
              <a:gd name="connsiteX128" fmla="*/ 2953731 w 7880385"/>
              <a:gd name="connsiteY128" fmla="*/ 126773 h 7936911"/>
              <a:gd name="connsiteX129" fmla="*/ 3145826 w 7880385"/>
              <a:gd name="connsiteY129" fmla="*/ 81497 h 7936911"/>
              <a:gd name="connsiteX130" fmla="*/ 3340180 w 7880385"/>
              <a:gd name="connsiteY130" fmla="*/ 45276 h 7936911"/>
              <a:gd name="connsiteX131" fmla="*/ 3536794 w 7880385"/>
              <a:gd name="connsiteY131" fmla="*/ 20374 h 7936911"/>
              <a:gd name="connsiteX132" fmla="*/ 3737928 w 7880385"/>
              <a:gd name="connsiteY132" fmla="*/ 4528 h 7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7880385" h="7936911">
                <a:moveTo>
                  <a:pt x="3940192" y="2282867"/>
                </a:moveTo>
                <a:cubicBezTo>
                  <a:pt x="3009267" y="2282867"/>
                  <a:pt x="2254604" y="3037530"/>
                  <a:pt x="2254604" y="3968455"/>
                </a:cubicBezTo>
                <a:cubicBezTo>
                  <a:pt x="2254604" y="4899380"/>
                  <a:pt x="3009267" y="5654043"/>
                  <a:pt x="3940192" y="5654043"/>
                </a:cubicBezTo>
                <a:cubicBezTo>
                  <a:pt x="4871117" y="5654043"/>
                  <a:pt x="5625780" y="4899380"/>
                  <a:pt x="5625780" y="3968455"/>
                </a:cubicBezTo>
                <a:cubicBezTo>
                  <a:pt x="5625780" y="3037530"/>
                  <a:pt x="4871117" y="2282867"/>
                  <a:pt x="3940192" y="2282867"/>
                </a:cubicBezTo>
                <a:close/>
                <a:moveTo>
                  <a:pt x="3939062" y="0"/>
                </a:moveTo>
                <a:lnTo>
                  <a:pt x="4142456" y="4528"/>
                </a:lnTo>
                <a:lnTo>
                  <a:pt x="4343590" y="20374"/>
                </a:lnTo>
                <a:lnTo>
                  <a:pt x="4540204" y="45276"/>
                </a:lnTo>
                <a:lnTo>
                  <a:pt x="4734558" y="81497"/>
                </a:lnTo>
                <a:lnTo>
                  <a:pt x="4924394" y="126773"/>
                </a:lnTo>
                <a:lnTo>
                  <a:pt x="5111968" y="178841"/>
                </a:lnTo>
                <a:lnTo>
                  <a:pt x="5295022" y="239964"/>
                </a:lnTo>
                <a:lnTo>
                  <a:pt x="5473556" y="312406"/>
                </a:lnTo>
                <a:lnTo>
                  <a:pt x="5649832" y="391639"/>
                </a:lnTo>
                <a:lnTo>
                  <a:pt x="5819326" y="479927"/>
                </a:lnTo>
                <a:lnTo>
                  <a:pt x="5984302" y="575007"/>
                </a:lnTo>
                <a:lnTo>
                  <a:pt x="6142497" y="679143"/>
                </a:lnTo>
                <a:lnTo>
                  <a:pt x="6298432" y="787805"/>
                </a:lnTo>
                <a:lnTo>
                  <a:pt x="6447588" y="907787"/>
                </a:lnTo>
                <a:lnTo>
                  <a:pt x="6589964" y="1030033"/>
                </a:lnTo>
                <a:lnTo>
                  <a:pt x="6727820" y="1163598"/>
                </a:lnTo>
                <a:lnTo>
                  <a:pt x="6856636" y="1301690"/>
                </a:lnTo>
                <a:lnTo>
                  <a:pt x="6980932" y="1446574"/>
                </a:lnTo>
                <a:lnTo>
                  <a:pt x="7098448" y="1593721"/>
                </a:lnTo>
                <a:lnTo>
                  <a:pt x="7206925" y="1749924"/>
                </a:lnTo>
                <a:lnTo>
                  <a:pt x="7310882" y="1910654"/>
                </a:lnTo>
                <a:lnTo>
                  <a:pt x="7405799" y="2078176"/>
                </a:lnTo>
                <a:lnTo>
                  <a:pt x="7491676" y="2250226"/>
                </a:lnTo>
                <a:lnTo>
                  <a:pt x="7570774" y="2424539"/>
                </a:lnTo>
                <a:lnTo>
                  <a:pt x="7643092" y="2603379"/>
                </a:lnTo>
                <a:lnTo>
                  <a:pt x="7704110" y="2786748"/>
                </a:lnTo>
                <a:lnTo>
                  <a:pt x="7758348" y="2976908"/>
                </a:lnTo>
                <a:lnTo>
                  <a:pt x="7801288" y="3167068"/>
                </a:lnTo>
                <a:lnTo>
                  <a:pt x="7835186" y="3364019"/>
                </a:lnTo>
                <a:lnTo>
                  <a:pt x="7860046" y="3560970"/>
                </a:lnTo>
                <a:lnTo>
                  <a:pt x="7875865" y="3762449"/>
                </a:lnTo>
                <a:lnTo>
                  <a:pt x="7880385" y="3970719"/>
                </a:lnTo>
                <a:lnTo>
                  <a:pt x="7875865" y="4174462"/>
                </a:lnTo>
                <a:lnTo>
                  <a:pt x="7860046" y="4375941"/>
                </a:lnTo>
                <a:lnTo>
                  <a:pt x="7835186" y="4572892"/>
                </a:lnTo>
                <a:lnTo>
                  <a:pt x="7801288" y="4769844"/>
                </a:lnTo>
                <a:lnTo>
                  <a:pt x="7758348" y="4960004"/>
                </a:lnTo>
                <a:lnTo>
                  <a:pt x="7704110" y="5150164"/>
                </a:lnTo>
                <a:lnTo>
                  <a:pt x="7643092" y="5333532"/>
                </a:lnTo>
                <a:lnTo>
                  <a:pt x="7570774" y="5512373"/>
                </a:lnTo>
                <a:lnTo>
                  <a:pt x="7491676" y="5686686"/>
                </a:lnTo>
                <a:lnTo>
                  <a:pt x="7405799" y="5858735"/>
                </a:lnTo>
                <a:lnTo>
                  <a:pt x="7310882" y="6026257"/>
                </a:lnTo>
                <a:lnTo>
                  <a:pt x="7206925" y="6186988"/>
                </a:lnTo>
                <a:lnTo>
                  <a:pt x="7098448" y="6343190"/>
                </a:lnTo>
                <a:lnTo>
                  <a:pt x="6980932" y="6490338"/>
                </a:lnTo>
                <a:lnTo>
                  <a:pt x="6856636" y="6635222"/>
                </a:lnTo>
                <a:lnTo>
                  <a:pt x="6727820" y="6773314"/>
                </a:lnTo>
                <a:lnTo>
                  <a:pt x="6589964" y="6906879"/>
                </a:lnTo>
                <a:lnTo>
                  <a:pt x="6447588" y="7029124"/>
                </a:lnTo>
                <a:lnTo>
                  <a:pt x="6298432" y="7149106"/>
                </a:lnTo>
                <a:lnTo>
                  <a:pt x="6142497" y="7257768"/>
                </a:lnTo>
                <a:lnTo>
                  <a:pt x="5984302" y="7361904"/>
                </a:lnTo>
                <a:lnTo>
                  <a:pt x="5819326" y="7456984"/>
                </a:lnTo>
                <a:lnTo>
                  <a:pt x="5649832" y="7545272"/>
                </a:lnTo>
                <a:lnTo>
                  <a:pt x="5473556" y="7624506"/>
                </a:lnTo>
                <a:lnTo>
                  <a:pt x="5295022" y="7696948"/>
                </a:lnTo>
                <a:lnTo>
                  <a:pt x="5111968" y="7758070"/>
                </a:lnTo>
                <a:lnTo>
                  <a:pt x="4924394" y="7810138"/>
                </a:lnTo>
                <a:lnTo>
                  <a:pt x="4734558" y="7855414"/>
                </a:lnTo>
                <a:lnTo>
                  <a:pt x="4540204" y="7891635"/>
                </a:lnTo>
                <a:lnTo>
                  <a:pt x="4343590" y="7916536"/>
                </a:lnTo>
                <a:lnTo>
                  <a:pt x="4142456" y="7932384"/>
                </a:lnTo>
                <a:lnTo>
                  <a:pt x="3939062" y="7936911"/>
                </a:lnTo>
                <a:lnTo>
                  <a:pt x="3737928" y="7932384"/>
                </a:lnTo>
                <a:lnTo>
                  <a:pt x="3536794" y="7916536"/>
                </a:lnTo>
                <a:lnTo>
                  <a:pt x="3340180" y="7891635"/>
                </a:lnTo>
                <a:lnTo>
                  <a:pt x="3145826" y="7855414"/>
                </a:lnTo>
                <a:lnTo>
                  <a:pt x="2953731" y="7810138"/>
                </a:lnTo>
                <a:lnTo>
                  <a:pt x="2768417" y="7758070"/>
                </a:lnTo>
                <a:lnTo>
                  <a:pt x="2583103" y="7696948"/>
                </a:lnTo>
                <a:lnTo>
                  <a:pt x="2406828" y="7624506"/>
                </a:lnTo>
                <a:lnTo>
                  <a:pt x="2230553" y="7545272"/>
                </a:lnTo>
                <a:lnTo>
                  <a:pt x="2061058" y="7456984"/>
                </a:lnTo>
                <a:lnTo>
                  <a:pt x="1896083" y="7361904"/>
                </a:lnTo>
                <a:lnTo>
                  <a:pt x="1737888" y="7257768"/>
                </a:lnTo>
                <a:lnTo>
                  <a:pt x="1581953" y="7149106"/>
                </a:lnTo>
                <a:lnTo>
                  <a:pt x="1432797" y="7029124"/>
                </a:lnTo>
                <a:lnTo>
                  <a:pt x="1288161" y="6906879"/>
                </a:lnTo>
                <a:lnTo>
                  <a:pt x="1152565" y="6773314"/>
                </a:lnTo>
                <a:lnTo>
                  <a:pt x="1023749" y="6635222"/>
                </a:lnTo>
                <a:lnTo>
                  <a:pt x="897193" y="6490338"/>
                </a:lnTo>
                <a:lnTo>
                  <a:pt x="781937" y="6343190"/>
                </a:lnTo>
                <a:lnTo>
                  <a:pt x="673460" y="6186988"/>
                </a:lnTo>
                <a:lnTo>
                  <a:pt x="569503" y="6026257"/>
                </a:lnTo>
                <a:lnTo>
                  <a:pt x="474586" y="5858735"/>
                </a:lnTo>
                <a:lnTo>
                  <a:pt x="388708" y="5686686"/>
                </a:lnTo>
                <a:lnTo>
                  <a:pt x="307351" y="5512373"/>
                </a:lnTo>
                <a:lnTo>
                  <a:pt x="237293" y="5333532"/>
                </a:lnTo>
                <a:lnTo>
                  <a:pt x="176275" y="5150164"/>
                </a:lnTo>
                <a:lnTo>
                  <a:pt x="122036" y="4960004"/>
                </a:lnTo>
                <a:lnTo>
                  <a:pt x="79098" y="4769844"/>
                </a:lnTo>
                <a:lnTo>
                  <a:pt x="45199" y="4572892"/>
                </a:lnTo>
                <a:lnTo>
                  <a:pt x="20339" y="4375941"/>
                </a:lnTo>
                <a:lnTo>
                  <a:pt x="4520" y="4174462"/>
                </a:lnTo>
                <a:lnTo>
                  <a:pt x="0" y="3970719"/>
                </a:lnTo>
                <a:lnTo>
                  <a:pt x="4520" y="3762449"/>
                </a:lnTo>
                <a:lnTo>
                  <a:pt x="20339" y="3560970"/>
                </a:lnTo>
                <a:lnTo>
                  <a:pt x="45199" y="3364019"/>
                </a:lnTo>
                <a:lnTo>
                  <a:pt x="79098" y="3167068"/>
                </a:lnTo>
                <a:lnTo>
                  <a:pt x="122036" y="2976908"/>
                </a:lnTo>
                <a:lnTo>
                  <a:pt x="176275" y="2786748"/>
                </a:lnTo>
                <a:lnTo>
                  <a:pt x="237293" y="2603379"/>
                </a:lnTo>
                <a:lnTo>
                  <a:pt x="307351" y="2424539"/>
                </a:lnTo>
                <a:lnTo>
                  <a:pt x="388708" y="2250226"/>
                </a:lnTo>
                <a:lnTo>
                  <a:pt x="474586" y="2078176"/>
                </a:lnTo>
                <a:lnTo>
                  <a:pt x="569503" y="1910654"/>
                </a:lnTo>
                <a:lnTo>
                  <a:pt x="673460" y="1749924"/>
                </a:lnTo>
                <a:lnTo>
                  <a:pt x="781937" y="1593721"/>
                </a:lnTo>
                <a:lnTo>
                  <a:pt x="897193" y="1446574"/>
                </a:lnTo>
                <a:lnTo>
                  <a:pt x="1023749" y="1301690"/>
                </a:lnTo>
                <a:lnTo>
                  <a:pt x="1152565" y="1163598"/>
                </a:lnTo>
                <a:lnTo>
                  <a:pt x="1288161" y="1030033"/>
                </a:lnTo>
                <a:lnTo>
                  <a:pt x="1432797" y="907787"/>
                </a:lnTo>
                <a:lnTo>
                  <a:pt x="1581953" y="787805"/>
                </a:lnTo>
                <a:lnTo>
                  <a:pt x="1737888" y="679143"/>
                </a:lnTo>
                <a:lnTo>
                  <a:pt x="1896083" y="575007"/>
                </a:lnTo>
                <a:lnTo>
                  <a:pt x="2061058" y="479927"/>
                </a:lnTo>
                <a:lnTo>
                  <a:pt x="2230553" y="391639"/>
                </a:lnTo>
                <a:lnTo>
                  <a:pt x="2406828" y="312406"/>
                </a:lnTo>
                <a:lnTo>
                  <a:pt x="2583103" y="239964"/>
                </a:lnTo>
                <a:lnTo>
                  <a:pt x="2768417" y="178841"/>
                </a:lnTo>
                <a:lnTo>
                  <a:pt x="2953731" y="126773"/>
                </a:lnTo>
                <a:lnTo>
                  <a:pt x="3145826" y="81497"/>
                </a:lnTo>
                <a:lnTo>
                  <a:pt x="3340180" y="45276"/>
                </a:lnTo>
                <a:lnTo>
                  <a:pt x="3536794" y="20374"/>
                </a:lnTo>
                <a:lnTo>
                  <a:pt x="3737928" y="4528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0"/>
          </p:nvPr>
        </p:nvSpPr>
        <p:spPr>
          <a:xfrm>
            <a:off x="5802467" y="609507"/>
            <a:ext cx="5628516" cy="5638987"/>
          </a:xfrm>
          <a:custGeom>
            <a:avLst/>
            <a:gdLst>
              <a:gd name="connsiteX0" fmla="*/ 4332288 w 8664576"/>
              <a:gd name="connsiteY0" fmla="*/ 2744808 h 8682037"/>
              <a:gd name="connsiteX1" fmla="*/ 2736078 w 8664576"/>
              <a:gd name="connsiteY1" fmla="*/ 4341018 h 8682037"/>
              <a:gd name="connsiteX2" fmla="*/ 4332288 w 8664576"/>
              <a:gd name="connsiteY2" fmla="*/ 5937228 h 8682037"/>
              <a:gd name="connsiteX3" fmla="*/ 5928498 w 8664576"/>
              <a:gd name="connsiteY3" fmla="*/ 4341018 h 8682037"/>
              <a:gd name="connsiteX4" fmla="*/ 4331890 w 8664576"/>
              <a:gd name="connsiteY4" fmla="*/ 0 h 8682037"/>
              <a:gd name="connsiteX5" fmla="*/ 8664576 w 8664576"/>
              <a:gd name="connsiteY5" fmla="*/ 4341019 h 8682037"/>
              <a:gd name="connsiteX6" fmla="*/ 4331890 w 8664576"/>
              <a:gd name="connsiteY6" fmla="*/ 8682037 h 8682037"/>
              <a:gd name="connsiteX7" fmla="*/ 0 w 8664576"/>
              <a:gd name="connsiteY7" fmla="*/ 4341019 h 868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4576" h="8682037">
                <a:moveTo>
                  <a:pt x="4332288" y="2744808"/>
                </a:moveTo>
                <a:lnTo>
                  <a:pt x="2736078" y="4341018"/>
                </a:lnTo>
                <a:lnTo>
                  <a:pt x="4332288" y="5937228"/>
                </a:lnTo>
                <a:lnTo>
                  <a:pt x="5928498" y="4341018"/>
                </a:lnTo>
                <a:close/>
                <a:moveTo>
                  <a:pt x="4331890" y="0"/>
                </a:moveTo>
                <a:lnTo>
                  <a:pt x="8664576" y="4341019"/>
                </a:lnTo>
                <a:lnTo>
                  <a:pt x="4331890" y="8682037"/>
                </a:lnTo>
                <a:lnTo>
                  <a:pt x="0" y="4341019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CD16-FF4E-8293-8218-84F9B262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DD69-471E-D45E-C2DC-0CF68682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5AA6-7F2F-B599-235B-40AAD86E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DDE6-0E86-8E82-B39D-0ECB8BC1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B5BC-A20E-1F4B-F7A0-BD86D3C9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6654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(27-10-22)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59348B-4582-44DA-BF18-E22101B1BD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accent4">
                  <a:lumMod val="75000"/>
                </a:schemeClr>
              </a:gs>
              <a:gs pos="51000">
                <a:schemeClr val="accent4">
                  <a:lumMod val="80000"/>
                </a:schemeClr>
              </a:gs>
              <a:gs pos="90000">
                <a:schemeClr val="accent4">
                  <a:lumMod val="90000"/>
                </a:schemeClr>
              </a:gs>
            </a:gsLst>
            <a:lin ang="138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20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BA20A61-BDF7-441D-8F60-3544ED4CD986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1392470" y="-4844301"/>
            <a:ext cx="15449432" cy="12834374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56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FBB35F4-4B48-405C-9B12-6A3E7931AA40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1801756" y="149100"/>
            <a:ext cx="14703413" cy="12214630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70000">
                <a:schemeClr val="accent4">
                  <a:alpha val="8000"/>
                </a:schemeClr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AA42074-2531-490B-A0A0-F4D7E652E057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8485396" y="-2052425"/>
            <a:ext cx="14703413" cy="12214630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64000">
                <a:schemeClr val="accent4">
                  <a:alpha val="19000"/>
                </a:schemeClr>
              </a:gs>
              <a:gs pos="0">
                <a:schemeClr val="accent4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7" name="Полилиния 7">
            <a:extLst>
              <a:ext uri="{FF2B5EF4-FFF2-40B4-BE49-F238E27FC236}">
                <a16:creationId xmlns:a16="http://schemas.microsoft.com/office/drawing/2014/main" id="{A14810EA-56DF-4535-B63C-551589929764}"/>
              </a:ext>
            </a:extLst>
          </p:cNvPr>
          <p:cNvSpPr/>
          <p:nvPr userDrawn="1"/>
        </p:nvSpPr>
        <p:spPr>
          <a:xfrm>
            <a:off x="-15578667" y="-10429325"/>
            <a:ext cx="43349333" cy="27716649"/>
          </a:xfrm>
          <a:custGeom>
            <a:avLst/>
            <a:gdLst>
              <a:gd name="connsiteX0" fmla="*/ 23368001 w 65024000"/>
              <a:gd name="connsiteY0" fmla="*/ 15646402 h 41581392"/>
              <a:gd name="connsiteX1" fmla="*/ 23368001 w 65024000"/>
              <a:gd name="connsiteY1" fmla="*/ 25934985 h 41581392"/>
              <a:gd name="connsiteX2" fmla="*/ 41656000 w 65024000"/>
              <a:gd name="connsiteY2" fmla="*/ 25934985 h 41581392"/>
              <a:gd name="connsiteX3" fmla="*/ 41656000 w 65024000"/>
              <a:gd name="connsiteY3" fmla="*/ 15646402 h 41581392"/>
              <a:gd name="connsiteX4" fmla="*/ 0 w 65024000"/>
              <a:gd name="connsiteY4" fmla="*/ 0 h 41581392"/>
              <a:gd name="connsiteX5" fmla="*/ 65024000 w 65024000"/>
              <a:gd name="connsiteY5" fmla="*/ 0 h 41581392"/>
              <a:gd name="connsiteX6" fmla="*/ 65024000 w 65024000"/>
              <a:gd name="connsiteY6" fmla="*/ 41581392 h 41581392"/>
              <a:gd name="connsiteX7" fmla="*/ 0 w 65024000"/>
              <a:gd name="connsiteY7" fmla="*/ 41581392 h 415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0" h="41581392">
                <a:moveTo>
                  <a:pt x="23368001" y="15646402"/>
                </a:moveTo>
                <a:lnTo>
                  <a:pt x="23368001" y="25934985"/>
                </a:lnTo>
                <a:lnTo>
                  <a:pt x="41656000" y="25934985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41581392"/>
                </a:lnTo>
                <a:lnTo>
                  <a:pt x="0" y="41581392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200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1012939" y="991213"/>
            <a:ext cx="4876328" cy="4875574"/>
          </a:xfrm>
          <a:custGeom>
            <a:avLst/>
            <a:gdLst>
              <a:gd name="connsiteX0" fmla="*/ 4234 w 5219"/>
              <a:gd name="connsiteY0" fmla="*/ 4234 w 5219"/>
              <a:gd name="connsiteX1" fmla="*/ 4234 w 5219"/>
              <a:gd name="connsiteY1" fmla="*/ 4234 w 5219"/>
              <a:gd name="connsiteX2" fmla="*/ 4234 w 5219"/>
              <a:gd name="connsiteY2" fmla="*/ 4234 w 5219"/>
              <a:gd name="connsiteX3" fmla="*/ 4234 w 5219"/>
              <a:gd name="connsiteY3" fmla="*/ 4234 w 5219"/>
              <a:gd name="connsiteX4" fmla="*/ 4234 w 5219"/>
              <a:gd name="connsiteY4" fmla="*/ 4234 w 5219"/>
              <a:gd name="connsiteX5" fmla="*/ 4234 w 5219"/>
              <a:gd name="connsiteY5" fmla="*/ 4234 w 5219"/>
              <a:gd name="connsiteX6" fmla="*/ 4234 w 5219"/>
              <a:gd name="connsiteY6" fmla="*/ 4234 w 5219"/>
              <a:gd name="connsiteX7" fmla="*/ 4234 w 5219"/>
              <a:gd name="connsiteY7" fmla="*/ 4234 w 5219"/>
              <a:gd name="connsiteX8" fmla="*/ 4234 w 5219"/>
              <a:gd name="connsiteY8" fmla="*/ 4234 w 5219"/>
              <a:gd name="connsiteX9" fmla="*/ 4234 w 5219"/>
              <a:gd name="connsiteY9" fmla="*/ 4234 w 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702" h="7289702">
                <a:moveTo>
                  <a:pt x="3637074" y="0"/>
                </a:moveTo>
                <a:cubicBezTo>
                  <a:pt x="4057596" y="0"/>
                  <a:pt x="4478118" y="160423"/>
                  <a:pt x="4798965" y="481271"/>
                </a:cubicBezTo>
                <a:lnTo>
                  <a:pt x="6808431" y="2490737"/>
                </a:lnTo>
                <a:cubicBezTo>
                  <a:pt x="7450126" y="3132432"/>
                  <a:pt x="7450126" y="4172825"/>
                  <a:pt x="6808431" y="4814520"/>
                </a:cubicBezTo>
                <a:lnTo>
                  <a:pt x="4814520" y="6808431"/>
                </a:lnTo>
                <a:cubicBezTo>
                  <a:pt x="4172825" y="7450126"/>
                  <a:pt x="3132432" y="7450126"/>
                  <a:pt x="2490737" y="6808431"/>
                </a:cubicBezTo>
                <a:lnTo>
                  <a:pt x="481271" y="4798965"/>
                </a:lnTo>
                <a:cubicBezTo>
                  <a:pt x="-160424" y="4157270"/>
                  <a:pt x="-160424" y="3116877"/>
                  <a:pt x="481271" y="2475182"/>
                </a:cubicBezTo>
                <a:lnTo>
                  <a:pt x="2475182" y="481271"/>
                </a:lnTo>
                <a:cubicBezTo>
                  <a:pt x="2796029" y="160423"/>
                  <a:pt x="3216552" y="0"/>
                  <a:pt x="3637074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0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AC0D-B2BD-5178-8426-62DEF9CB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8DAE-E5A0-331E-8990-3CE22C19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65C-7A64-6B1E-4931-37517523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85CF-CAE3-239C-E4B3-42128AA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814D-F877-AFBB-D157-9C553A2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06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6FAF-CD71-4E17-24D5-D23E45D6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B258-0D90-5A5F-5D08-F24437542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5555A-BEB8-AE06-0776-6A192D5D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F277-8860-E802-E788-1ADB587F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2222-ECF3-E7EE-43C5-00D21C6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40B45-9531-4B3C-77F2-929AFD05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528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F16C-C3A0-60B2-3AE0-99D85991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7487-E446-6737-ADEF-E5FF6D75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B7D9-6E13-AD54-D871-0F9DA282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2AB20-9C0D-D7A9-CFE1-802BAE05E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133A-31E3-D51C-C733-47E257DA3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028EE-572A-5E9E-B7F2-F612DDA8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D92F2-8581-F61F-7D52-91E81522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C3AB8-F25D-DCAA-10E1-6649C222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6ED3-8F05-2D38-C305-8C5DDC86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1E232-B166-7DBD-5DC4-BAFA7DA3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9CE3F-133C-5DD8-0407-BF819CBA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086AD-7085-4D5D-7E7C-65F7FE9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13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8CACB-532B-3B0A-3C74-3511FC01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BD3E9-E936-1463-523F-04CAC96A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003A2-7F08-4833-A63F-824A8EEC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46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EFE4-C329-D1EE-C608-5460CFEA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FEC5-5991-DE76-2F4A-67899262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E2E61-C286-7138-FE85-F5798310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165B-B4E8-7935-4EDD-5EFF5BF0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20D32-9009-90C9-9D6D-6C3F65F8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E2B2D-2A76-234D-543F-8A2DABFF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73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C064-8245-9B06-28EF-9FE5CF25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872CE-7058-1F76-86B2-B76C9774E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4A0E8-A47D-148A-FB86-50CE2AB5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B3BE-D1F2-980F-37E3-1B4DC222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085E-E627-B124-CD92-FA00F39D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4D1B2-98BA-5734-6381-90A3AC02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293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6BEEC-34C4-9F7D-9F20-98BE8BED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E051B-870A-2520-5D29-FAD0CC91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27A0-7175-C9EB-8223-CFF0DC32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8D62-A155-B21A-E079-4927A35BB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F165-90C2-80D1-2D8F-F9EB5B3D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163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79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/>
        </p:nvSpPr>
        <p:spPr>
          <a:xfrm>
            <a:off x="6899439" y="372188"/>
            <a:ext cx="4723382" cy="6113625"/>
          </a:xfrm>
          <a:custGeom>
            <a:avLst/>
            <a:gdLst>
              <a:gd name="connsiteX0" fmla="*/ 609600 w 5848350"/>
              <a:gd name="connsiteY0" fmla="*/ 609600 h 5848350"/>
              <a:gd name="connsiteX1" fmla="*/ 609600 w 5848350"/>
              <a:gd name="connsiteY1" fmla="*/ 5238750 h 5848350"/>
              <a:gd name="connsiteX2" fmla="*/ 5238750 w 5848350"/>
              <a:gd name="connsiteY2" fmla="*/ 5238750 h 5848350"/>
              <a:gd name="connsiteX3" fmla="*/ 5238750 w 5848350"/>
              <a:gd name="connsiteY3" fmla="*/ 609600 h 5848350"/>
              <a:gd name="connsiteX4" fmla="*/ 0 w 5848350"/>
              <a:gd name="connsiteY4" fmla="*/ 0 h 5848350"/>
              <a:gd name="connsiteX5" fmla="*/ 5848350 w 5848350"/>
              <a:gd name="connsiteY5" fmla="*/ 0 h 5848350"/>
              <a:gd name="connsiteX6" fmla="*/ 5848350 w 5848350"/>
              <a:gd name="connsiteY6" fmla="*/ 5848350 h 5848350"/>
              <a:gd name="connsiteX7" fmla="*/ 0 w 5848350"/>
              <a:gd name="connsiteY7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48350" h="5848350">
                <a:moveTo>
                  <a:pt x="609600" y="609600"/>
                </a:moveTo>
                <a:lnTo>
                  <a:pt x="609600" y="5238750"/>
                </a:lnTo>
                <a:lnTo>
                  <a:pt x="5238750" y="5238750"/>
                </a:lnTo>
                <a:lnTo>
                  <a:pt x="5238750" y="609600"/>
                </a:lnTo>
                <a:close/>
                <a:moveTo>
                  <a:pt x="0" y="0"/>
                </a:moveTo>
                <a:lnTo>
                  <a:pt x="5848350" y="0"/>
                </a:lnTo>
                <a:lnTo>
                  <a:pt x="5848350" y="5848350"/>
                </a:lnTo>
                <a:lnTo>
                  <a:pt x="0" y="5848350"/>
                </a:lnTo>
                <a:close/>
              </a:path>
            </a:pathLst>
          </a:custGeom>
          <a:solidFill>
            <a:srgbClr val="3A8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3F3F3F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02308" y="4591573"/>
            <a:ext cx="3208750" cy="125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3997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66" b="1" spc="-100">
                <a:solidFill>
                  <a:srgbClr val="3F3F3F"/>
                </a:solidFill>
                <a:latin typeface="Merriweather Light" panose="02060503050406030704" pitchFamily="18" charset="-52"/>
                <a:ea typeface="Roboto Light" panose="02000000000000000000" pitchFamily="2" charset="0"/>
                <a:cs typeface="Open Sans Light" panose="020B0306030504020204" pitchFamily="34" charset="0"/>
              </a:rPr>
              <a:t>Our outcomes are over 5000 trainees.</a:t>
            </a:r>
            <a:endParaRPr lang="ru-RU" sz="2666" b="1" spc="-100">
              <a:solidFill>
                <a:srgbClr val="3F3F3F"/>
              </a:solidFill>
              <a:latin typeface="Merriweather Light" panose="02060503050406030704" pitchFamily="18" charset="-52"/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6EA67-658F-4FDD-F7B9-62E7FCC8E115}"/>
              </a:ext>
            </a:extLst>
          </p:cNvPr>
          <p:cNvSpPr txBox="1"/>
          <p:nvPr/>
        </p:nvSpPr>
        <p:spPr>
          <a:xfrm>
            <a:off x="7656755" y="1150503"/>
            <a:ext cx="3208750" cy="91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997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spc="-100">
                <a:solidFill>
                  <a:srgbClr val="3F3F3F"/>
                </a:solidFill>
                <a:latin typeface="Merriweather Light" panose="02060503050406030704" pitchFamily="18" charset="-52"/>
                <a:ea typeface="Roboto Light" panose="02000000000000000000" pitchFamily="2" charset="0"/>
                <a:cs typeface="Open Sans Light" panose="020B0306030504020204" pitchFamily="34" charset="0"/>
              </a:rPr>
              <a:t>Since 2011</a:t>
            </a:r>
            <a:endParaRPr lang="ru-RU" sz="4000" b="1" spc="-100">
              <a:solidFill>
                <a:srgbClr val="3F3F3F"/>
              </a:solidFill>
              <a:latin typeface="Merriweather Light" panose="02060503050406030704" pitchFamily="18" charset="-52"/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96CCFCA-4B4F-7289-8AEE-63AA18473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47" y="1442037"/>
            <a:ext cx="5531227" cy="3687485"/>
          </a:xfrm>
          <a:prstGeom prst="rect">
            <a:avLst/>
          </a:prstGeom>
        </p:spPr>
      </p:pic>
      <p:pic>
        <p:nvPicPr>
          <p:cNvPr id="30" name="Picture 29" descr="A blue and orange logo&#10;&#10;Description automatically generated">
            <a:extLst>
              <a:ext uri="{FF2B5EF4-FFF2-40B4-BE49-F238E27FC236}">
                <a16:creationId xmlns:a16="http://schemas.microsoft.com/office/drawing/2014/main" id="{0DA3EB88-0D5B-2917-D36C-DF29C0E825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67" y="2224436"/>
            <a:ext cx="2409126" cy="2409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431EE-B486-5A73-5223-437A1FCEFABE}"/>
              </a:ext>
            </a:extLst>
          </p:cNvPr>
          <p:cNvSpPr txBox="1"/>
          <p:nvPr/>
        </p:nvSpPr>
        <p:spPr>
          <a:xfrm>
            <a:off x="899966" y="6248200"/>
            <a:ext cx="3132208" cy="475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/>
              <a:t>Get IT Right from RIG</a:t>
            </a:r>
          </a:p>
        </p:txBody>
      </p:sp>
    </p:spTree>
    <p:extLst>
      <p:ext uri="{BB962C8B-B14F-4D97-AF65-F5344CB8AC3E}">
        <p14:creationId xmlns:p14="http://schemas.microsoft.com/office/powerpoint/2010/main" val="321531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Multi Line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1" y="1977655"/>
            <a:ext cx="3519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y1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y2 = </a:t>
            </a:r>
            <a:r>
              <a:rPr lang="en-US" dirty="0" err="1"/>
              <a:t>np.array</a:t>
            </a:r>
            <a:r>
              <a:rPr lang="en-US" dirty="0"/>
              <a:t>([6, 2, 7, 11])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(y1)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(y2)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4" y="1860698"/>
            <a:ext cx="3476846" cy="3359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672" y="1770294"/>
            <a:ext cx="5058649" cy="38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3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Matplotlib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 Labels and Title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6049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([80, 85, 90, 95, 100, 105, 110, 115, 120, 125])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([240, 250, 260, 270, 280, 290, 300, 310, 320, 330])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(x, y)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plt.xlabel</a:t>
            </a:r>
            <a:r>
              <a:rPr lang="en-US" dirty="0"/>
              <a:t>("Average Pulse")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plt.ylabel</a:t>
            </a:r>
            <a:r>
              <a:rPr lang="en-US" dirty="0"/>
              <a:t>("Calorie Burnage")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4" y="1860697"/>
            <a:ext cx="6368902" cy="3670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73" y="1767992"/>
            <a:ext cx="4796902" cy="36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Create a Title for a Plot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6049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([80, 85, 90, 95, 100, 105, 110, 115, 120, 125])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([240, 250, 260, 270, 280, 290, 300, 310, 320, 330])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(x, y)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plt.title</a:t>
            </a:r>
            <a:r>
              <a:rPr lang="en-US" dirty="0"/>
              <a:t>("Sports Watch Data")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plt.xlabel</a:t>
            </a:r>
            <a:r>
              <a:rPr lang="en-US" dirty="0"/>
              <a:t>("Average Pulse")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plt.ylabel</a:t>
            </a:r>
            <a:r>
              <a:rPr lang="en-US" dirty="0"/>
              <a:t>("Calorie Burnage")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6504209" cy="3868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82" y="1860697"/>
            <a:ext cx="4335633" cy="32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4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Creating Scatter Plots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604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([5,7,8,7,2,17,2,9,4,11,12,9,6])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([99,86,87,88,111,86,103,87,94,78,77,85,86])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(x, y)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4" y="1860697"/>
            <a:ext cx="5730950" cy="267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68" y="1626437"/>
            <a:ext cx="4571764" cy="34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8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Use the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ColorMap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6049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([5,7,8,7,2,17,2,9,4,11,12,9,6])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([99,86,87,88,111,86,103,87,94,78,77,85,86])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colors = </a:t>
            </a:r>
            <a:r>
              <a:rPr lang="en-US" dirty="0" err="1"/>
              <a:t>np.array</a:t>
            </a:r>
            <a:r>
              <a:rPr lang="en-US" dirty="0"/>
              <a:t>([0, 10, 20, 30, 40, 45, 50, 55, 60, 70, 80, 90, 100])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(x, y, c=colors, </a:t>
            </a:r>
            <a:r>
              <a:rPr lang="en-US" dirty="0" err="1"/>
              <a:t>cmap</a:t>
            </a:r>
            <a:r>
              <a:rPr lang="en-US" dirty="0"/>
              <a:t>='</a:t>
            </a:r>
            <a:r>
              <a:rPr lang="en-US" dirty="0" err="1"/>
              <a:t>viridis</a:t>
            </a:r>
            <a:r>
              <a:rPr lang="en-US" dirty="0"/>
              <a:t>')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plt.colorbar</a:t>
            </a:r>
            <a:r>
              <a:rPr lang="en-US" dirty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4" y="1860697"/>
            <a:ext cx="5869172" cy="4093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3" y="1527499"/>
            <a:ext cx="4844537" cy="36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2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Use the Alpha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6049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([5,7,8,7,2,17,2,9,4,11,12,9,6])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([99,86,87,88,111,86,103,87,94,78,77,85,86])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sizes = </a:t>
            </a:r>
            <a:r>
              <a:rPr lang="en-US" dirty="0" err="1"/>
              <a:t>np.array</a:t>
            </a:r>
            <a:r>
              <a:rPr lang="en-US" dirty="0"/>
              <a:t>([20,50,100,200,500,1000,60,90,10,300,600,800,75])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(x, y, s=sizes, alpha=0.5)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6211789" cy="3487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58" y="1517228"/>
            <a:ext cx="5331284" cy="391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6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Use the Alpha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</a:t>
            </a:r>
            <a:r>
              <a:rPr lang="en-US" dirty="0" err="1"/>
              <a:t>np.random.randint</a:t>
            </a:r>
            <a:r>
              <a:rPr lang="en-US" dirty="0"/>
              <a:t>(100, size=(100))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np.random.randint</a:t>
            </a:r>
            <a:r>
              <a:rPr lang="en-US" dirty="0"/>
              <a:t>(100, size=(100))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colors = </a:t>
            </a:r>
            <a:r>
              <a:rPr lang="en-US" dirty="0" err="1"/>
              <a:t>np.random.randint</a:t>
            </a:r>
            <a:r>
              <a:rPr lang="en-US" dirty="0"/>
              <a:t>(100, size=(100))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sizes = 10 * </a:t>
            </a:r>
            <a:r>
              <a:rPr lang="en-US" dirty="0" err="1"/>
              <a:t>np.random.randint</a:t>
            </a:r>
            <a:r>
              <a:rPr lang="en-US" dirty="0"/>
              <a:t>(100, size=(100))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(x, y, c=colors, s=sizes, alpha=0.5, </a:t>
            </a:r>
            <a:r>
              <a:rPr lang="en-US" dirty="0" err="1"/>
              <a:t>cmap</a:t>
            </a:r>
            <a:r>
              <a:rPr lang="en-US" dirty="0"/>
              <a:t>='</a:t>
            </a:r>
            <a:r>
              <a:rPr lang="en-US" dirty="0" err="1"/>
              <a:t>nipy_spectral</a:t>
            </a:r>
            <a:r>
              <a:rPr lang="en-US" dirty="0"/>
              <a:t>')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plt.colorbar</a:t>
            </a:r>
            <a:r>
              <a:rPr lang="en-US" dirty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6211789" cy="4253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097" y="1575584"/>
            <a:ext cx="5115405" cy="39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5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Creating Bars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 "B", "C", "D"])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627" y="1752180"/>
            <a:ext cx="4717575" cy="34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8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Horizontal Bars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 "B", "C", "D"])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plt.barh</a:t>
            </a:r>
            <a:r>
              <a:rPr lang="en-US" dirty="0"/>
              <a:t>(x, y)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749" y="1766050"/>
            <a:ext cx="4862667" cy="36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7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Bar Color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 "B", "C", "D"])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plt.bar</a:t>
            </a:r>
            <a:r>
              <a:rPr lang="en-US" dirty="0"/>
              <a:t>(x, y, color = "red")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82" y="1615805"/>
            <a:ext cx="5175114" cy="37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2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926E780-3852-4265-BC4C-169D36BDE199}"/>
              </a:ext>
            </a:extLst>
          </p:cNvPr>
          <p:cNvSpPr txBox="1"/>
          <p:nvPr/>
        </p:nvSpPr>
        <p:spPr>
          <a:xfrm>
            <a:off x="9389644" y="6181045"/>
            <a:ext cx="2769704" cy="594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006DC5"/>
                </a:solidFill>
                <a:latin typeface="Poppins" pitchFamily="2" charset="77"/>
                <a:ea typeface="+mj-ea"/>
                <a:cs typeface="Poppins" pitchFamily="2" charset="77"/>
              </a:rPr>
              <a:t>Digital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E814B-E94F-CA4B-AF7A-CA2E8B9A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736B8E-E7F5-0320-3D7C-8903347F99C5}"/>
              </a:ext>
            </a:extLst>
          </p:cNvPr>
          <p:cNvSpPr txBox="1"/>
          <p:nvPr/>
        </p:nvSpPr>
        <p:spPr>
          <a:xfrm>
            <a:off x="1608482" y="1595793"/>
            <a:ext cx="8975035" cy="3416320"/>
          </a:xfrm>
          <a:prstGeom prst="rect">
            <a:avLst/>
          </a:prstGeom>
          <a:solidFill>
            <a:srgbClr val="3A86FF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Full Stack Development</a:t>
            </a:r>
            <a:endParaRPr lang="en-US" sz="3600" dirty="0" smtClean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 </a:t>
            </a:r>
            <a:r>
              <a:rPr lang="en-US" sz="3600" dirty="0" err="1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Matplotlib</a:t>
            </a:r>
            <a:r>
              <a:rPr lang="en-US" sz="3600" dirty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 </a:t>
            </a:r>
            <a:endParaRPr lang="en-US" sz="3600" dirty="0" smtClean="0">
              <a:solidFill>
                <a:schemeClr val="bg1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Python and React</a:t>
            </a: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bg1"/>
              </a:solidFill>
              <a:latin typeface="Poppins SemiBold"/>
              <a:ea typeface="宋体"/>
              <a:cs typeface="Poppins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6EDBE-F3AE-870B-DF40-3A399007286A}"/>
              </a:ext>
            </a:extLst>
          </p:cNvPr>
          <p:cNvSpPr txBox="1"/>
          <p:nvPr/>
        </p:nvSpPr>
        <p:spPr>
          <a:xfrm>
            <a:off x="111695" y="6181045"/>
            <a:ext cx="5474095" cy="594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solidFill>
                  <a:srgbClr val="006DC5"/>
                </a:solidFill>
                <a:latin typeface="Poppins" pitchFamily="2" charset="77"/>
                <a:ea typeface="+mj-ea"/>
                <a:cs typeface="Poppins" pitchFamily="2" charset="77"/>
              </a:rPr>
              <a:t>Learn, Create, and Shine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977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Bar Color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 "B", "C", "D"])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plt.bar</a:t>
            </a:r>
            <a:r>
              <a:rPr lang="en-US" dirty="0"/>
              <a:t>(x, y, color = "</a:t>
            </a:r>
            <a:r>
              <a:rPr lang="en-US" dirty="0" err="1"/>
              <a:t>hotpink</a:t>
            </a:r>
            <a:r>
              <a:rPr lang="en-US" dirty="0"/>
              <a:t>")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518" y="1690309"/>
            <a:ext cx="4958898" cy="37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9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Width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 "B", "C", "D"])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plt.bar</a:t>
            </a:r>
            <a:r>
              <a:rPr lang="en-US" dirty="0"/>
              <a:t>(x, y, width = 0.1)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4" y="1840005"/>
            <a:ext cx="4572468" cy="34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3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Creating Pie Charts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4" y="2000774"/>
            <a:ext cx="4322251" cy="29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Creating Pie </a:t>
            </a:r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Charts Labels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mylabels</a:t>
            </a:r>
            <a:r>
              <a:rPr lang="en-US" dirty="0"/>
              <a:t> = ["Apples", "Bananas", "Cherries", "Dates"]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(y, labels = </a:t>
            </a:r>
            <a:r>
              <a:rPr lang="en-US" dirty="0" err="1"/>
              <a:t>mylabels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4455043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79" y="1460693"/>
            <a:ext cx="4748121" cy="36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3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Start Angle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mylabels</a:t>
            </a:r>
            <a:r>
              <a:rPr lang="en-US" dirty="0"/>
              <a:t> = ["Apples", "Bananas", "Cherries", "Dates"]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(y, labels = </a:t>
            </a:r>
            <a:r>
              <a:rPr lang="en-US" dirty="0" err="1"/>
              <a:t>mylabels</a:t>
            </a:r>
            <a:r>
              <a:rPr lang="en-US" dirty="0"/>
              <a:t>, </a:t>
            </a:r>
            <a:r>
              <a:rPr lang="en-US" dirty="0" err="1"/>
              <a:t>startangle</a:t>
            </a:r>
            <a:r>
              <a:rPr lang="en-US" dirty="0"/>
              <a:t> = 90)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4455043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062" y="1444515"/>
            <a:ext cx="2328491" cy="20798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541" y="2829354"/>
            <a:ext cx="4422259" cy="34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00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Explode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mylabels</a:t>
            </a:r>
            <a:r>
              <a:rPr lang="en-US" dirty="0"/>
              <a:t> = ["Apples", "Bananas", "Cherries", "Dates"]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myexplode</a:t>
            </a:r>
            <a:r>
              <a:rPr lang="en-US" dirty="0"/>
              <a:t> = [0.2, 0, 0, 0]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(y, labels = </a:t>
            </a:r>
            <a:r>
              <a:rPr lang="en-US" dirty="0" err="1"/>
              <a:t>mylabels</a:t>
            </a:r>
            <a:r>
              <a:rPr lang="en-US" dirty="0"/>
              <a:t>, explode = </a:t>
            </a:r>
            <a:r>
              <a:rPr lang="en-US" dirty="0" err="1"/>
              <a:t>myexplode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5039834" cy="313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90" y="1688865"/>
            <a:ext cx="4094218" cy="35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2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Colors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mylabels</a:t>
            </a:r>
            <a:r>
              <a:rPr lang="en-US" dirty="0"/>
              <a:t> = ["Apples", "Bananas", "Cherries", "Dates"]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mycolors</a:t>
            </a:r>
            <a:r>
              <a:rPr lang="en-US" dirty="0"/>
              <a:t> = ["black", "</a:t>
            </a:r>
            <a:r>
              <a:rPr lang="en-US" dirty="0" err="1"/>
              <a:t>hotpink</a:t>
            </a:r>
            <a:r>
              <a:rPr lang="en-US" dirty="0"/>
              <a:t>", "b", "#4CAF50"]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(y, labels = </a:t>
            </a:r>
            <a:r>
              <a:rPr lang="en-US" dirty="0" err="1"/>
              <a:t>mylabels</a:t>
            </a:r>
            <a:r>
              <a:rPr lang="en-US" dirty="0"/>
              <a:t>, colors = </a:t>
            </a:r>
            <a:r>
              <a:rPr lang="en-US" dirty="0" err="1"/>
              <a:t>mycolors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5039834" cy="313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39" y="1860697"/>
            <a:ext cx="3619222" cy="27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06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Legend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mylabels</a:t>
            </a:r>
            <a:r>
              <a:rPr lang="en-US" dirty="0"/>
              <a:t> = ["Apples", "Bananas", "Cherries", "Dates"]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(y, labels = </a:t>
            </a:r>
            <a:r>
              <a:rPr lang="en-US" dirty="0" err="1"/>
              <a:t>mylabels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plt.legend</a:t>
            </a:r>
            <a:r>
              <a:rPr lang="en-US" dirty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5039834" cy="313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03" y="2318514"/>
            <a:ext cx="3657575" cy="28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3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x-none" sz="4000" b="1" dirty="0">
                <a:solidFill>
                  <a:srgbClr val="006DC5"/>
                </a:solidFill>
                <a:latin typeface="+mj-lt"/>
              </a:rPr>
              <a:t>Course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39130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What is </a:t>
            </a:r>
            <a:r>
              <a:rPr lang="en-US" sz="2400" b="1" dirty="0" err="1"/>
              <a:t>Matplotlib</a:t>
            </a:r>
            <a:r>
              <a:rPr lang="en-US" sz="2400" b="1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Installation of </a:t>
            </a:r>
            <a:r>
              <a:rPr lang="en-US" sz="2400" b="1" dirty="0" err="1"/>
              <a:t>Matplotlib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Import </a:t>
            </a:r>
            <a:r>
              <a:rPr lang="en-US" sz="2400" b="1" dirty="0" err="1"/>
              <a:t>Matplotlib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Checking </a:t>
            </a:r>
            <a:r>
              <a:rPr lang="en-US" sz="2400" b="1" dirty="0" err="1"/>
              <a:t>Matplotlib</a:t>
            </a:r>
            <a:r>
              <a:rPr lang="en-US" sz="2400" b="1" dirty="0"/>
              <a:t> </a:t>
            </a:r>
            <a:r>
              <a:rPr lang="en-US" sz="2400" b="1" dirty="0" smtClean="0"/>
              <a:t>Version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Essential Role of </a:t>
            </a:r>
            <a:r>
              <a:rPr lang="en-US" sz="2400" b="1" dirty="0" err="1"/>
              <a:t>Pyplot</a:t>
            </a:r>
            <a:r>
              <a:rPr lang="en-US" sz="2400" b="1" dirty="0"/>
              <a:t> in </a:t>
            </a:r>
            <a:r>
              <a:rPr lang="en-US" sz="2400" b="1" dirty="0" err="1"/>
              <a:t>Matplotlib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Types of Plots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2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What is </a:t>
            </a:r>
            <a:r>
              <a:rPr lang="en-US" sz="4000" b="1" dirty="0" err="1" smtClean="0">
                <a:solidFill>
                  <a:srgbClr val="006DC5"/>
                </a:solidFill>
                <a:latin typeface="+mj-lt"/>
              </a:rPr>
              <a:t>Matplot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Matplotlib</a:t>
            </a:r>
            <a:r>
              <a:rPr lang="en-US" sz="2400" dirty="0"/>
              <a:t> is a low level graph plotting library in python that serves as a visualization utility.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Matplotlib</a:t>
            </a:r>
            <a:r>
              <a:rPr lang="en-US" sz="2400" dirty="0"/>
              <a:t> was created by John D. Hunter.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Matplotlib</a:t>
            </a:r>
            <a:r>
              <a:rPr lang="en-US" sz="2400" dirty="0"/>
              <a:t> is open source and we can use it freely.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Matplotlib</a:t>
            </a:r>
            <a:r>
              <a:rPr lang="en-US" sz="2400" dirty="0"/>
              <a:t> is mostly written in python, a few segments are written in C, Objective-C and </a:t>
            </a:r>
            <a:r>
              <a:rPr lang="en-US" sz="2400" dirty="0" err="1"/>
              <a:t>Javascript</a:t>
            </a:r>
            <a:r>
              <a:rPr lang="en-US" sz="2400" dirty="0"/>
              <a:t> for Platform compatibility.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75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Installation of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Matplotlib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46" y="1988361"/>
            <a:ext cx="8307097" cy="15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5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Line Chart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1" y="1977655"/>
            <a:ext cx="3285461" cy="234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([0, 6])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([0, 250])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xpoints</a:t>
            </a:r>
            <a:r>
              <a:rPr lang="en-US" dirty="0"/>
              <a:t>, </a:t>
            </a:r>
            <a:r>
              <a:rPr lang="en-US" dirty="0" err="1"/>
              <a:t>ypoints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4" y="1860698"/>
            <a:ext cx="3508744" cy="2583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88" y="1746925"/>
            <a:ext cx="5194628" cy="39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0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Line Chart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1" y="1977655"/>
            <a:ext cx="3519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</a:t>
            </a:r>
            <a:r>
              <a:rPr lang="en-US" dirty="0" err="1"/>
              <a:t>linestyle</a:t>
            </a:r>
            <a:r>
              <a:rPr lang="en-US" dirty="0"/>
              <a:t> = 'dotted')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4" y="1860698"/>
            <a:ext cx="3848986" cy="2583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87" y="1461906"/>
            <a:ext cx="5292163" cy="40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2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Line Chart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1" y="1977655"/>
            <a:ext cx="3519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color = 'r')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4" y="1860698"/>
            <a:ext cx="3848986" cy="2583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13" y="1567344"/>
            <a:ext cx="4804940" cy="37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8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Line Chart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1" y="1977655"/>
            <a:ext cx="3519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linewidth = '20.5')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814" y="1860698"/>
            <a:ext cx="3848986" cy="2583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71" y="1330265"/>
            <a:ext cx="5571460" cy="43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0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Другая 62">
      <a:dk1>
        <a:sysClr val="windowText" lastClr="000000"/>
      </a:dk1>
      <a:lt1>
        <a:srgbClr val="3F3F3F"/>
      </a:lt1>
      <a:dk2>
        <a:srgbClr val="383F46"/>
      </a:dk2>
      <a:lt2>
        <a:srgbClr val="FFFFFF"/>
      </a:lt2>
      <a:accent1>
        <a:srgbClr val="57626D"/>
      </a:accent1>
      <a:accent2>
        <a:srgbClr val="E8E8E8"/>
      </a:accent2>
      <a:accent3>
        <a:srgbClr val="D3D7DA"/>
      </a:accent3>
      <a:accent4>
        <a:srgbClr val="3A86FF"/>
      </a:accent4>
      <a:accent5>
        <a:srgbClr val="ACB2B8"/>
      </a:accent5>
      <a:accent6>
        <a:srgbClr val="7C8791"/>
      </a:accent6>
      <a:hlink>
        <a:srgbClr val="FFFFFF"/>
      </a:hlink>
      <a:folHlink>
        <a:srgbClr val="FFFFFF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2B3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1616</Words>
  <Application>Microsoft Office PowerPoint</Application>
  <PresentationFormat>Widescreen</PresentationFormat>
  <Paragraphs>70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Merriweather Light</vt:lpstr>
      <vt:lpstr>Open Sans Light</vt:lpstr>
      <vt:lpstr>Poppins</vt:lpstr>
      <vt:lpstr>Poppins SemiBold</vt:lpstr>
      <vt:lpstr>Roboto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 Mi Nge</dc:creator>
  <cp:lastModifiedBy>E15</cp:lastModifiedBy>
  <cp:revision>95</cp:revision>
  <dcterms:created xsi:type="dcterms:W3CDTF">2024-11-07T15:21:28Z</dcterms:created>
  <dcterms:modified xsi:type="dcterms:W3CDTF">2025-02-22T03:25:43Z</dcterms:modified>
</cp:coreProperties>
</file>