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5000" r:id="rId3"/>
    <p:sldId id="4998" r:id="rId4"/>
    <p:sldId id="4999" r:id="rId5"/>
    <p:sldId id="5275" r:id="rId6"/>
    <p:sldId id="5276" r:id="rId7"/>
    <p:sldId id="5277" r:id="rId8"/>
    <p:sldId id="5278" r:id="rId9"/>
    <p:sldId id="5279" r:id="rId10"/>
    <p:sldId id="5280" r:id="rId11"/>
    <p:sldId id="5281" r:id="rId12"/>
    <p:sldId id="5282" r:id="rId13"/>
    <p:sldId id="5283" r:id="rId14"/>
    <p:sldId id="5284" r:id="rId15"/>
    <p:sldId id="5285" r:id="rId16"/>
    <p:sldId id="5291" r:id="rId17"/>
    <p:sldId id="5286" r:id="rId18"/>
    <p:sldId id="5288" r:id="rId19"/>
    <p:sldId id="5289" r:id="rId20"/>
    <p:sldId id="5290" r:id="rId21"/>
    <p:sldId id="5292" r:id="rId22"/>
    <p:sldId id="5293" r:id="rId23"/>
    <p:sldId id="5294" r:id="rId24"/>
    <p:sldId id="5295" r:id="rId25"/>
    <p:sldId id="5296" r:id="rId2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C5"/>
    <a:srgbClr val="3A86FF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3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12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2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22-Feb-25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8E9-B8BB-43E8-8EBF-E492819AF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tkinter</a:t>
            </a:r>
            <a:r>
              <a:rPr lang="en-US" dirty="0" smtClean="0"/>
              <a:t> as 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import </a:t>
            </a:r>
            <a:r>
              <a:rPr lang="en-US" dirty="0" err="1" smtClean="0"/>
              <a:t>ttk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select(event):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selected_item</a:t>
            </a:r>
            <a:r>
              <a:rPr lang="en-US" dirty="0" smtClean="0"/>
              <a:t> = </a:t>
            </a:r>
            <a:r>
              <a:rPr lang="en-US" dirty="0" err="1" smtClean="0"/>
              <a:t>combo_box.get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label.config</a:t>
            </a:r>
            <a:r>
              <a:rPr lang="en-US" dirty="0" smtClean="0"/>
              <a:t>(text="Selected Item: " + </a:t>
            </a:r>
            <a:r>
              <a:rPr lang="en-US" dirty="0" err="1" smtClean="0"/>
              <a:t>selected_item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root = </a:t>
            </a:r>
            <a:r>
              <a:rPr lang="en-US" dirty="0" err="1" smtClean="0"/>
              <a:t>tk.Tk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root.title</a:t>
            </a:r>
            <a:r>
              <a:rPr lang="en-US" dirty="0" smtClean="0"/>
              <a:t>("</a:t>
            </a:r>
            <a:r>
              <a:rPr lang="en-US" dirty="0" err="1" smtClean="0"/>
              <a:t>Combobox</a:t>
            </a:r>
            <a:r>
              <a:rPr lang="en-US" dirty="0" smtClean="0"/>
              <a:t> Example")</a:t>
            </a:r>
          </a:p>
          <a:p>
            <a:endParaRPr lang="en-US" dirty="0" smtClean="0"/>
          </a:p>
          <a:p>
            <a:r>
              <a:rPr lang="en-US" dirty="0" smtClean="0"/>
              <a:t># Create a label</a:t>
            </a:r>
          </a:p>
          <a:p>
            <a:r>
              <a:rPr lang="en-US" dirty="0" smtClean="0"/>
              <a:t>label = </a:t>
            </a:r>
            <a:r>
              <a:rPr lang="en-US" dirty="0" err="1" smtClean="0"/>
              <a:t>tk.Label</a:t>
            </a:r>
            <a:r>
              <a:rPr lang="en-US" dirty="0" smtClean="0"/>
              <a:t>(root, text="Selected Item: ")</a:t>
            </a:r>
          </a:p>
          <a:p>
            <a:r>
              <a:rPr lang="en-US" dirty="0" err="1" smtClean="0"/>
              <a:t>label.pack</a:t>
            </a:r>
            <a:r>
              <a:rPr lang="en-US" dirty="0" smtClean="0"/>
              <a:t>(</a:t>
            </a:r>
            <a:r>
              <a:rPr lang="en-US" dirty="0" err="1" smtClean="0"/>
              <a:t>pady</a:t>
            </a:r>
            <a:r>
              <a:rPr lang="en-US" dirty="0" smtClean="0"/>
              <a:t>=10)</a:t>
            </a:r>
          </a:p>
          <a:p>
            <a:endParaRPr lang="en-US" dirty="0" smtClean="0"/>
          </a:p>
          <a:p>
            <a:r>
              <a:rPr lang="en-US" dirty="0" smtClean="0"/>
              <a:t># Create a </a:t>
            </a:r>
            <a:r>
              <a:rPr lang="en-US" dirty="0" err="1" smtClean="0"/>
              <a:t>Combobox</a:t>
            </a:r>
            <a:r>
              <a:rPr lang="en-US" dirty="0" smtClean="0"/>
              <a:t> widget</a:t>
            </a:r>
          </a:p>
          <a:p>
            <a:r>
              <a:rPr lang="en-US" dirty="0" err="1" smtClean="0"/>
              <a:t>combo_box</a:t>
            </a:r>
            <a:r>
              <a:rPr lang="en-US" dirty="0" smtClean="0"/>
              <a:t> = </a:t>
            </a:r>
            <a:r>
              <a:rPr lang="en-US" dirty="0" err="1" smtClean="0"/>
              <a:t>ttk.Combobox</a:t>
            </a:r>
            <a:r>
              <a:rPr lang="en-US" dirty="0" smtClean="0"/>
              <a:t>(root, values=["Option 1", "Option 2", "Option 3"])</a:t>
            </a:r>
          </a:p>
          <a:p>
            <a:r>
              <a:rPr lang="en-US" dirty="0" err="1" smtClean="0"/>
              <a:t>combo_box.pack</a:t>
            </a:r>
            <a:r>
              <a:rPr lang="en-US" dirty="0" smtClean="0"/>
              <a:t>(</a:t>
            </a:r>
            <a:r>
              <a:rPr lang="en-US" dirty="0" err="1" smtClean="0"/>
              <a:t>pady</a:t>
            </a:r>
            <a:r>
              <a:rPr lang="en-US" dirty="0" smtClean="0"/>
              <a:t>=5)</a:t>
            </a:r>
          </a:p>
          <a:p>
            <a:endParaRPr lang="en-US" dirty="0" smtClean="0"/>
          </a:p>
          <a:p>
            <a:r>
              <a:rPr lang="en-US" dirty="0" smtClean="0"/>
              <a:t># Set default value</a:t>
            </a:r>
          </a:p>
          <a:p>
            <a:r>
              <a:rPr lang="en-US" dirty="0" err="1" smtClean="0"/>
              <a:t>combo_box.set</a:t>
            </a:r>
            <a:r>
              <a:rPr lang="en-US" dirty="0" smtClean="0"/>
              <a:t>("Option 1")</a:t>
            </a:r>
          </a:p>
          <a:p>
            <a:endParaRPr lang="en-US" dirty="0" smtClean="0"/>
          </a:p>
          <a:p>
            <a:r>
              <a:rPr lang="en-US" dirty="0" smtClean="0"/>
              <a:t># Bind event to selection</a:t>
            </a:r>
          </a:p>
          <a:p>
            <a:r>
              <a:rPr lang="en-US" dirty="0" err="1" smtClean="0"/>
              <a:t>combo_box.bind</a:t>
            </a:r>
            <a:r>
              <a:rPr lang="en-US" dirty="0" smtClean="0"/>
              <a:t>("&lt;&lt;</a:t>
            </a:r>
            <a:r>
              <a:rPr lang="en-US" dirty="0" err="1" smtClean="0"/>
              <a:t>ComboboxSelected</a:t>
            </a:r>
            <a:r>
              <a:rPr lang="en-US" dirty="0" smtClean="0"/>
              <a:t>&gt;&gt;", select)</a:t>
            </a:r>
          </a:p>
          <a:p>
            <a:endParaRPr lang="en-US" dirty="0" smtClean="0"/>
          </a:p>
          <a:p>
            <a:r>
              <a:rPr lang="en-US" dirty="0" err="1" smtClean="0"/>
              <a:t>root.mainloop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649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237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139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97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57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653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261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95644-5228-41DD-98F0-AA7395A912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6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930650" y="0"/>
            <a:ext cx="8261350" cy="6858000"/>
          </a:xfrm>
          <a:custGeom>
            <a:avLst/>
            <a:gdLst>
              <a:gd name="connsiteX0" fmla="*/ 2910467 w 12359204"/>
              <a:gd name="connsiteY0" fmla="*/ 5373231 h 10288587"/>
              <a:gd name="connsiteX1" fmla="*/ 5824254 w 12359204"/>
              <a:gd name="connsiteY1" fmla="*/ 10288587 h 10288587"/>
              <a:gd name="connsiteX2" fmla="*/ 0 w 12359204"/>
              <a:gd name="connsiteY2" fmla="*/ 10288587 h 10288587"/>
              <a:gd name="connsiteX3" fmla="*/ 9555280 w 12359204"/>
              <a:gd name="connsiteY3" fmla="*/ 5268661 h 10288587"/>
              <a:gd name="connsiteX4" fmla="*/ 12359204 w 12359204"/>
              <a:gd name="connsiteY4" fmla="*/ 5268661 h 10288587"/>
              <a:gd name="connsiteX5" fmla="*/ 12359204 w 12359204"/>
              <a:gd name="connsiteY5" fmla="*/ 10005937 h 10288587"/>
              <a:gd name="connsiteX6" fmla="*/ 9297499 w 12359204"/>
              <a:gd name="connsiteY6" fmla="*/ 5268661 h 10288587"/>
              <a:gd name="connsiteX7" fmla="*/ 12268756 w 12359204"/>
              <a:gd name="connsiteY7" fmla="*/ 10288587 h 10288587"/>
              <a:gd name="connsiteX8" fmla="*/ 6321724 w 12359204"/>
              <a:gd name="connsiteY8" fmla="*/ 10288587 h 10288587"/>
              <a:gd name="connsiteX9" fmla="*/ 3099470 w 12359204"/>
              <a:gd name="connsiteY9" fmla="*/ 5268661 h 10288587"/>
              <a:gd name="connsiteX10" fmla="*/ 9046500 w 12359204"/>
              <a:gd name="connsiteY10" fmla="*/ 5268661 h 10288587"/>
              <a:gd name="connsiteX11" fmla="*/ 6071855 w 12359204"/>
              <a:gd name="connsiteY11" fmla="*/ 10288587 h 10288587"/>
              <a:gd name="connsiteX12" fmla="*/ 12359204 w 12359204"/>
              <a:gd name="connsiteY12" fmla="*/ 282649 h 10288587"/>
              <a:gd name="connsiteX13" fmla="*/ 12359204 w 12359204"/>
              <a:gd name="connsiteY13" fmla="*/ 5019925 h 10288587"/>
              <a:gd name="connsiteX14" fmla="*/ 9555280 w 12359204"/>
              <a:gd name="connsiteY14" fmla="*/ 5019925 h 10288587"/>
              <a:gd name="connsiteX15" fmla="*/ 6071855 w 12359204"/>
              <a:gd name="connsiteY15" fmla="*/ 0 h 10288587"/>
              <a:gd name="connsiteX16" fmla="*/ 9046500 w 12359204"/>
              <a:gd name="connsiteY16" fmla="*/ 5019925 h 10288587"/>
              <a:gd name="connsiteX17" fmla="*/ 3099470 w 12359204"/>
              <a:gd name="connsiteY17" fmla="*/ 5019925 h 10288587"/>
              <a:gd name="connsiteX18" fmla="*/ 6321724 w 12359204"/>
              <a:gd name="connsiteY18" fmla="*/ 0 h 10288587"/>
              <a:gd name="connsiteX19" fmla="*/ 12268756 w 12359204"/>
              <a:gd name="connsiteY19" fmla="*/ 0 h 10288587"/>
              <a:gd name="connsiteX20" fmla="*/ 9297499 w 12359204"/>
              <a:gd name="connsiteY20" fmla="*/ 5019925 h 1028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359204" h="10288587">
                <a:moveTo>
                  <a:pt x="2910467" y="5373231"/>
                </a:moveTo>
                <a:lnTo>
                  <a:pt x="5824254" y="10288587"/>
                </a:lnTo>
                <a:lnTo>
                  <a:pt x="0" y="10288587"/>
                </a:lnTo>
                <a:close/>
                <a:moveTo>
                  <a:pt x="9555280" y="5268661"/>
                </a:moveTo>
                <a:lnTo>
                  <a:pt x="12359204" y="5268661"/>
                </a:lnTo>
                <a:lnTo>
                  <a:pt x="12359204" y="10005937"/>
                </a:lnTo>
                <a:close/>
                <a:moveTo>
                  <a:pt x="9297499" y="5268661"/>
                </a:moveTo>
                <a:lnTo>
                  <a:pt x="12268756" y="10288587"/>
                </a:lnTo>
                <a:lnTo>
                  <a:pt x="6321724" y="10288587"/>
                </a:lnTo>
                <a:close/>
                <a:moveTo>
                  <a:pt x="3099470" y="5268661"/>
                </a:moveTo>
                <a:lnTo>
                  <a:pt x="9046500" y="5268661"/>
                </a:lnTo>
                <a:lnTo>
                  <a:pt x="6071855" y="10288587"/>
                </a:lnTo>
                <a:close/>
                <a:moveTo>
                  <a:pt x="12359204" y="282649"/>
                </a:moveTo>
                <a:lnTo>
                  <a:pt x="12359204" y="5019925"/>
                </a:lnTo>
                <a:lnTo>
                  <a:pt x="9555280" y="5019925"/>
                </a:lnTo>
                <a:close/>
                <a:moveTo>
                  <a:pt x="6071855" y="0"/>
                </a:moveTo>
                <a:lnTo>
                  <a:pt x="9046500" y="5019925"/>
                </a:lnTo>
                <a:lnTo>
                  <a:pt x="3099470" y="5019925"/>
                </a:lnTo>
                <a:close/>
                <a:moveTo>
                  <a:pt x="6321724" y="0"/>
                </a:moveTo>
                <a:lnTo>
                  <a:pt x="12268756" y="0"/>
                </a:lnTo>
                <a:lnTo>
                  <a:pt x="9297499" y="501992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79620" y="766798"/>
            <a:ext cx="4985877" cy="5324405"/>
          </a:xfrm>
          <a:custGeom>
            <a:avLst/>
            <a:gdLst>
              <a:gd name="T0" fmla="*/ 2112 w 3822"/>
              <a:gd name="T1" fmla="*/ 1271 h 4077"/>
              <a:gd name="T2" fmla="*/ 3822 w 3822"/>
              <a:gd name="T3" fmla="*/ 2972 h 4077"/>
              <a:gd name="T4" fmla="*/ 3822 w 3822"/>
              <a:gd name="T5" fmla="*/ 1781 h 4077"/>
              <a:gd name="T6" fmla="*/ 2112 w 3822"/>
              <a:gd name="T7" fmla="*/ 78 h 4077"/>
              <a:gd name="T8" fmla="*/ 2112 w 3822"/>
              <a:gd name="T9" fmla="*/ 1271 h 4077"/>
              <a:gd name="T10" fmla="*/ 772 w 3822"/>
              <a:gd name="T11" fmla="*/ 1918 h 4077"/>
              <a:gd name="T12" fmla="*/ 2941 w 3822"/>
              <a:gd name="T13" fmla="*/ 4077 h 4077"/>
              <a:gd name="T14" fmla="*/ 2941 w 3822"/>
              <a:gd name="T15" fmla="*/ 2160 h 4077"/>
              <a:gd name="T16" fmla="*/ 772 w 3822"/>
              <a:gd name="T17" fmla="*/ 0 h 4077"/>
              <a:gd name="T18" fmla="*/ 772 w 3822"/>
              <a:gd name="T19" fmla="*/ 1918 h 4077"/>
              <a:gd name="T20" fmla="*/ 0 w 3822"/>
              <a:gd name="T21" fmla="*/ 2405 h 4077"/>
              <a:gd name="T22" fmla="*/ 1620 w 3822"/>
              <a:gd name="T23" fmla="*/ 4018 h 4077"/>
              <a:gd name="T24" fmla="*/ 1620 w 3822"/>
              <a:gd name="T25" fmla="*/ 2825 h 4077"/>
              <a:gd name="T26" fmla="*/ 0 w 3822"/>
              <a:gd name="T27" fmla="*/ 1213 h 4077"/>
              <a:gd name="T28" fmla="*/ 0 w 3822"/>
              <a:gd name="T29" fmla="*/ 2405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2" h="4077">
                <a:moveTo>
                  <a:pt x="2112" y="1271"/>
                </a:moveTo>
                <a:lnTo>
                  <a:pt x="3822" y="2972"/>
                </a:lnTo>
                <a:lnTo>
                  <a:pt x="3822" y="1781"/>
                </a:lnTo>
                <a:lnTo>
                  <a:pt x="2112" y="78"/>
                </a:lnTo>
                <a:lnTo>
                  <a:pt x="2112" y="1271"/>
                </a:lnTo>
                <a:close/>
                <a:moveTo>
                  <a:pt x="772" y="1918"/>
                </a:moveTo>
                <a:lnTo>
                  <a:pt x="2941" y="4077"/>
                </a:lnTo>
                <a:lnTo>
                  <a:pt x="2941" y="2160"/>
                </a:lnTo>
                <a:lnTo>
                  <a:pt x="772" y="0"/>
                </a:lnTo>
                <a:lnTo>
                  <a:pt x="772" y="1918"/>
                </a:lnTo>
                <a:close/>
                <a:moveTo>
                  <a:pt x="0" y="2405"/>
                </a:moveTo>
                <a:lnTo>
                  <a:pt x="1620" y="4018"/>
                </a:lnTo>
                <a:lnTo>
                  <a:pt x="1620" y="2825"/>
                </a:lnTo>
                <a:lnTo>
                  <a:pt x="0" y="1213"/>
                </a:lnTo>
                <a:lnTo>
                  <a:pt x="0" y="2405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5774030" y="783773"/>
            <a:ext cx="5253590" cy="5290457"/>
          </a:xfrm>
          <a:custGeom>
            <a:avLst/>
            <a:gdLst>
              <a:gd name="connsiteX0" fmla="*/ 3940192 w 7880385"/>
              <a:gd name="connsiteY0" fmla="*/ 2282867 h 7936911"/>
              <a:gd name="connsiteX1" fmla="*/ 2254604 w 7880385"/>
              <a:gd name="connsiteY1" fmla="*/ 3968455 h 7936911"/>
              <a:gd name="connsiteX2" fmla="*/ 3940192 w 7880385"/>
              <a:gd name="connsiteY2" fmla="*/ 5654043 h 7936911"/>
              <a:gd name="connsiteX3" fmla="*/ 5625780 w 7880385"/>
              <a:gd name="connsiteY3" fmla="*/ 3968455 h 7936911"/>
              <a:gd name="connsiteX4" fmla="*/ 3940192 w 7880385"/>
              <a:gd name="connsiteY4" fmla="*/ 2282867 h 7936911"/>
              <a:gd name="connsiteX5" fmla="*/ 3939062 w 7880385"/>
              <a:gd name="connsiteY5" fmla="*/ 0 h 7936911"/>
              <a:gd name="connsiteX6" fmla="*/ 4142456 w 7880385"/>
              <a:gd name="connsiteY6" fmla="*/ 4528 h 7936911"/>
              <a:gd name="connsiteX7" fmla="*/ 4343590 w 7880385"/>
              <a:gd name="connsiteY7" fmla="*/ 20374 h 7936911"/>
              <a:gd name="connsiteX8" fmla="*/ 4540204 w 7880385"/>
              <a:gd name="connsiteY8" fmla="*/ 45276 h 7936911"/>
              <a:gd name="connsiteX9" fmla="*/ 4734558 w 7880385"/>
              <a:gd name="connsiteY9" fmla="*/ 81497 h 7936911"/>
              <a:gd name="connsiteX10" fmla="*/ 4924394 w 7880385"/>
              <a:gd name="connsiteY10" fmla="*/ 126773 h 7936911"/>
              <a:gd name="connsiteX11" fmla="*/ 5111968 w 7880385"/>
              <a:gd name="connsiteY11" fmla="*/ 178841 h 7936911"/>
              <a:gd name="connsiteX12" fmla="*/ 5295022 w 7880385"/>
              <a:gd name="connsiteY12" fmla="*/ 239964 h 7936911"/>
              <a:gd name="connsiteX13" fmla="*/ 5473556 w 7880385"/>
              <a:gd name="connsiteY13" fmla="*/ 312406 h 7936911"/>
              <a:gd name="connsiteX14" fmla="*/ 5649832 w 7880385"/>
              <a:gd name="connsiteY14" fmla="*/ 391639 h 7936911"/>
              <a:gd name="connsiteX15" fmla="*/ 5819326 w 7880385"/>
              <a:gd name="connsiteY15" fmla="*/ 479927 h 7936911"/>
              <a:gd name="connsiteX16" fmla="*/ 5984302 w 7880385"/>
              <a:gd name="connsiteY16" fmla="*/ 575007 h 7936911"/>
              <a:gd name="connsiteX17" fmla="*/ 6142497 w 7880385"/>
              <a:gd name="connsiteY17" fmla="*/ 679143 h 7936911"/>
              <a:gd name="connsiteX18" fmla="*/ 6298432 w 7880385"/>
              <a:gd name="connsiteY18" fmla="*/ 787805 h 7936911"/>
              <a:gd name="connsiteX19" fmla="*/ 6447588 w 7880385"/>
              <a:gd name="connsiteY19" fmla="*/ 907787 h 7936911"/>
              <a:gd name="connsiteX20" fmla="*/ 6589964 w 7880385"/>
              <a:gd name="connsiteY20" fmla="*/ 1030033 h 7936911"/>
              <a:gd name="connsiteX21" fmla="*/ 6727820 w 7880385"/>
              <a:gd name="connsiteY21" fmla="*/ 1163598 h 7936911"/>
              <a:gd name="connsiteX22" fmla="*/ 6856636 w 7880385"/>
              <a:gd name="connsiteY22" fmla="*/ 1301690 h 7936911"/>
              <a:gd name="connsiteX23" fmla="*/ 6980932 w 7880385"/>
              <a:gd name="connsiteY23" fmla="*/ 1446574 h 7936911"/>
              <a:gd name="connsiteX24" fmla="*/ 7098448 w 7880385"/>
              <a:gd name="connsiteY24" fmla="*/ 1593721 h 7936911"/>
              <a:gd name="connsiteX25" fmla="*/ 7206925 w 7880385"/>
              <a:gd name="connsiteY25" fmla="*/ 1749924 h 7936911"/>
              <a:gd name="connsiteX26" fmla="*/ 7310882 w 7880385"/>
              <a:gd name="connsiteY26" fmla="*/ 1910654 h 7936911"/>
              <a:gd name="connsiteX27" fmla="*/ 7405799 w 7880385"/>
              <a:gd name="connsiteY27" fmla="*/ 2078176 h 7936911"/>
              <a:gd name="connsiteX28" fmla="*/ 7491676 w 7880385"/>
              <a:gd name="connsiteY28" fmla="*/ 2250226 h 7936911"/>
              <a:gd name="connsiteX29" fmla="*/ 7570774 w 7880385"/>
              <a:gd name="connsiteY29" fmla="*/ 2424539 h 7936911"/>
              <a:gd name="connsiteX30" fmla="*/ 7643092 w 7880385"/>
              <a:gd name="connsiteY30" fmla="*/ 2603379 h 7936911"/>
              <a:gd name="connsiteX31" fmla="*/ 7704110 w 7880385"/>
              <a:gd name="connsiteY31" fmla="*/ 2786748 h 7936911"/>
              <a:gd name="connsiteX32" fmla="*/ 7758348 w 7880385"/>
              <a:gd name="connsiteY32" fmla="*/ 2976908 h 7936911"/>
              <a:gd name="connsiteX33" fmla="*/ 7801288 w 7880385"/>
              <a:gd name="connsiteY33" fmla="*/ 3167068 h 7936911"/>
              <a:gd name="connsiteX34" fmla="*/ 7835186 w 7880385"/>
              <a:gd name="connsiteY34" fmla="*/ 3364019 h 7936911"/>
              <a:gd name="connsiteX35" fmla="*/ 7860046 w 7880385"/>
              <a:gd name="connsiteY35" fmla="*/ 3560970 h 7936911"/>
              <a:gd name="connsiteX36" fmla="*/ 7875865 w 7880385"/>
              <a:gd name="connsiteY36" fmla="*/ 3762449 h 7936911"/>
              <a:gd name="connsiteX37" fmla="*/ 7880385 w 7880385"/>
              <a:gd name="connsiteY37" fmla="*/ 3970719 h 7936911"/>
              <a:gd name="connsiteX38" fmla="*/ 7875865 w 7880385"/>
              <a:gd name="connsiteY38" fmla="*/ 4174462 h 7936911"/>
              <a:gd name="connsiteX39" fmla="*/ 7860046 w 7880385"/>
              <a:gd name="connsiteY39" fmla="*/ 4375941 h 7936911"/>
              <a:gd name="connsiteX40" fmla="*/ 7835186 w 7880385"/>
              <a:gd name="connsiteY40" fmla="*/ 4572892 h 7936911"/>
              <a:gd name="connsiteX41" fmla="*/ 7801288 w 7880385"/>
              <a:gd name="connsiteY41" fmla="*/ 4769844 h 7936911"/>
              <a:gd name="connsiteX42" fmla="*/ 7758348 w 7880385"/>
              <a:gd name="connsiteY42" fmla="*/ 4960004 h 7936911"/>
              <a:gd name="connsiteX43" fmla="*/ 7704110 w 7880385"/>
              <a:gd name="connsiteY43" fmla="*/ 5150164 h 7936911"/>
              <a:gd name="connsiteX44" fmla="*/ 7643092 w 7880385"/>
              <a:gd name="connsiteY44" fmla="*/ 5333532 h 7936911"/>
              <a:gd name="connsiteX45" fmla="*/ 7570774 w 7880385"/>
              <a:gd name="connsiteY45" fmla="*/ 5512373 h 7936911"/>
              <a:gd name="connsiteX46" fmla="*/ 7491676 w 7880385"/>
              <a:gd name="connsiteY46" fmla="*/ 5686686 h 7936911"/>
              <a:gd name="connsiteX47" fmla="*/ 7405799 w 7880385"/>
              <a:gd name="connsiteY47" fmla="*/ 5858735 h 7936911"/>
              <a:gd name="connsiteX48" fmla="*/ 7310882 w 7880385"/>
              <a:gd name="connsiteY48" fmla="*/ 6026257 h 7936911"/>
              <a:gd name="connsiteX49" fmla="*/ 7206925 w 7880385"/>
              <a:gd name="connsiteY49" fmla="*/ 6186988 h 7936911"/>
              <a:gd name="connsiteX50" fmla="*/ 7098448 w 7880385"/>
              <a:gd name="connsiteY50" fmla="*/ 6343190 h 7936911"/>
              <a:gd name="connsiteX51" fmla="*/ 6980932 w 7880385"/>
              <a:gd name="connsiteY51" fmla="*/ 6490338 h 7936911"/>
              <a:gd name="connsiteX52" fmla="*/ 6856636 w 7880385"/>
              <a:gd name="connsiteY52" fmla="*/ 6635222 h 7936911"/>
              <a:gd name="connsiteX53" fmla="*/ 6727820 w 7880385"/>
              <a:gd name="connsiteY53" fmla="*/ 6773314 h 7936911"/>
              <a:gd name="connsiteX54" fmla="*/ 6589964 w 7880385"/>
              <a:gd name="connsiteY54" fmla="*/ 6906879 h 7936911"/>
              <a:gd name="connsiteX55" fmla="*/ 6447588 w 7880385"/>
              <a:gd name="connsiteY55" fmla="*/ 7029124 h 7936911"/>
              <a:gd name="connsiteX56" fmla="*/ 6298432 w 7880385"/>
              <a:gd name="connsiteY56" fmla="*/ 7149106 h 7936911"/>
              <a:gd name="connsiteX57" fmla="*/ 6142497 w 7880385"/>
              <a:gd name="connsiteY57" fmla="*/ 7257768 h 7936911"/>
              <a:gd name="connsiteX58" fmla="*/ 5984302 w 7880385"/>
              <a:gd name="connsiteY58" fmla="*/ 7361904 h 7936911"/>
              <a:gd name="connsiteX59" fmla="*/ 5819326 w 7880385"/>
              <a:gd name="connsiteY59" fmla="*/ 7456984 h 7936911"/>
              <a:gd name="connsiteX60" fmla="*/ 5649832 w 7880385"/>
              <a:gd name="connsiteY60" fmla="*/ 7545272 h 7936911"/>
              <a:gd name="connsiteX61" fmla="*/ 5473556 w 7880385"/>
              <a:gd name="connsiteY61" fmla="*/ 7624506 h 7936911"/>
              <a:gd name="connsiteX62" fmla="*/ 5295022 w 7880385"/>
              <a:gd name="connsiteY62" fmla="*/ 7696948 h 7936911"/>
              <a:gd name="connsiteX63" fmla="*/ 5111968 w 7880385"/>
              <a:gd name="connsiteY63" fmla="*/ 7758070 h 7936911"/>
              <a:gd name="connsiteX64" fmla="*/ 4924394 w 7880385"/>
              <a:gd name="connsiteY64" fmla="*/ 7810138 h 7936911"/>
              <a:gd name="connsiteX65" fmla="*/ 4734558 w 7880385"/>
              <a:gd name="connsiteY65" fmla="*/ 7855414 h 7936911"/>
              <a:gd name="connsiteX66" fmla="*/ 4540204 w 7880385"/>
              <a:gd name="connsiteY66" fmla="*/ 7891635 h 7936911"/>
              <a:gd name="connsiteX67" fmla="*/ 4343590 w 7880385"/>
              <a:gd name="connsiteY67" fmla="*/ 7916536 h 7936911"/>
              <a:gd name="connsiteX68" fmla="*/ 4142456 w 7880385"/>
              <a:gd name="connsiteY68" fmla="*/ 7932384 h 7936911"/>
              <a:gd name="connsiteX69" fmla="*/ 3939062 w 7880385"/>
              <a:gd name="connsiteY69" fmla="*/ 7936911 h 7936911"/>
              <a:gd name="connsiteX70" fmla="*/ 3737928 w 7880385"/>
              <a:gd name="connsiteY70" fmla="*/ 7932384 h 7936911"/>
              <a:gd name="connsiteX71" fmla="*/ 3536794 w 7880385"/>
              <a:gd name="connsiteY71" fmla="*/ 7916536 h 7936911"/>
              <a:gd name="connsiteX72" fmla="*/ 3340180 w 7880385"/>
              <a:gd name="connsiteY72" fmla="*/ 7891635 h 7936911"/>
              <a:gd name="connsiteX73" fmla="*/ 3145826 w 7880385"/>
              <a:gd name="connsiteY73" fmla="*/ 7855414 h 7936911"/>
              <a:gd name="connsiteX74" fmla="*/ 2953731 w 7880385"/>
              <a:gd name="connsiteY74" fmla="*/ 7810138 h 7936911"/>
              <a:gd name="connsiteX75" fmla="*/ 2768417 w 7880385"/>
              <a:gd name="connsiteY75" fmla="*/ 7758070 h 7936911"/>
              <a:gd name="connsiteX76" fmla="*/ 2583103 w 7880385"/>
              <a:gd name="connsiteY76" fmla="*/ 7696948 h 7936911"/>
              <a:gd name="connsiteX77" fmla="*/ 2406828 w 7880385"/>
              <a:gd name="connsiteY77" fmla="*/ 7624506 h 7936911"/>
              <a:gd name="connsiteX78" fmla="*/ 2230553 w 7880385"/>
              <a:gd name="connsiteY78" fmla="*/ 7545272 h 7936911"/>
              <a:gd name="connsiteX79" fmla="*/ 2061058 w 7880385"/>
              <a:gd name="connsiteY79" fmla="*/ 7456984 h 7936911"/>
              <a:gd name="connsiteX80" fmla="*/ 1896083 w 7880385"/>
              <a:gd name="connsiteY80" fmla="*/ 7361904 h 7936911"/>
              <a:gd name="connsiteX81" fmla="*/ 1737888 w 7880385"/>
              <a:gd name="connsiteY81" fmla="*/ 7257768 h 7936911"/>
              <a:gd name="connsiteX82" fmla="*/ 1581953 w 7880385"/>
              <a:gd name="connsiteY82" fmla="*/ 7149106 h 7936911"/>
              <a:gd name="connsiteX83" fmla="*/ 1432797 w 7880385"/>
              <a:gd name="connsiteY83" fmla="*/ 7029124 h 7936911"/>
              <a:gd name="connsiteX84" fmla="*/ 1288161 w 7880385"/>
              <a:gd name="connsiteY84" fmla="*/ 6906879 h 7936911"/>
              <a:gd name="connsiteX85" fmla="*/ 1152565 w 7880385"/>
              <a:gd name="connsiteY85" fmla="*/ 6773314 h 7936911"/>
              <a:gd name="connsiteX86" fmla="*/ 1023749 w 7880385"/>
              <a:gd name="connsiteY86" fmla="*/ 6635222 h 7936911"/>
              <a:gd name="connsiteX87" fmla="*/ 897193 w 7880385"/>
              <a:gd name="connsiteY87" fmla="*/ 6490338 h 7936911"/>
              <a:gd name="connsiteX88" fmla="*/ 781937 w 7880385"/>
              <a:gd name="connsiteY88" fmla="*/ 6343190 h 7936911"/>
              <a:gd name="connsiteX89" fmla="*/ 673460 w 7880385"/>
              <a:gd name="connsiteY89" fmla="*/ 6186988 h 7936911"/>
              <a:gd name="connsiteX90" fmla="*/ 569503 w 7880385"/>
              <a:gd name="connsiteY90" fmla="*/ 6026257 h 7936911"/>
              <a:gd name="connsiteX91" fmla="*/ 474586 w 7880385"/>
              <a:gd name="connsiteY91" fmla="*/ 5858735 h 7936911"/>
              <a:gd name="connsiteX92" fmla="*/ 388708 w 7880385"/>
              <a:gd name="connsiteY92" fmla="*/ 5686686 h 7936911"/>
              <a:gd name="connsiteX93" fmla="*/ 307351 w 7880385"/>
              <a:gd name="connsiteY93" fmla="*/ 5512373 h 7936911"/>
              <a:gd name="connsiteX94" fmla="*/ 237293 w 7880385"/>
              <a:gd name="connsiteY94" fmla="*/ 5333532 h 7936911"/>
              <a:gd name="connsiteX95" fmla="*/ 176275 w 7880385"/>
              <a:gd name="connsiteY95" fmla="*/ 5150164 h 7936911"/>
              <a:gd name="connsiteX96" fmla="*/ 122036 w 7880385"/>
              <a:gd name="connsiteY96" fmla="*/ 4960004 h 7936911"/>
              <a:gd name="connsiteX97" fmla="*/ 79098 w 7880385"/>
              <a:gd name="connsiteY97" fmla="*/ 4769844 h 7936911"/>
              <a:gd name="connsiteX98" fmla="*/ 45199 w 7880385"/>
              <a:gd name="connsiteY98" fmla="*/ 4572892 h 7936911"/>
              <a:gd name="connsiteX99" fmla="*/ 20339 w 7880385"/>
              <a:gd name="connsiteY99" fmla="*/ 4375941 h 7936911"/>
              <a:gd name="connsiteX100" fmla="*/ 4520 w 7880385"/>
              <a:gd name="connsiteY100" fmla="*/ 4174462 h 7936911"/>
              <a:gd name="connsiteX101" fmla="*/ 0 w 7880385"/>
              <a:gd name="connsiteY101" fmla="*/ 3970719 h 7936911"/>
              <a:gd name="connsiteX102" fmla="*/ 4520 w 7880385"/>
              <a:gd name="connsiteY102" fmla="*/ 3762449 h 7936911"/>
              <a:gd name="connsiteX103" fmla="*/ 20339 w 7880385"/>
              <a:gd name="connsiteY103" fmla="*/ 3560970 h 7936911"/>
              <a:gd name="connsiteX104" fmla="*/ 45199 w 7880385"/>
              <a:gd name="connsiteY104" fmla="*/ 3364019 h 7936911"/>
              <a:gd name="connsiteX105" fmla="*/ 79098 w 7880385"/>
              <a:gd name="connsiteY105" fmla="*/ 3167068 h 7936911"/>
              <a:gd name="connsiteX106" fmla="*/ 122036 w 7880385"/>
              <a:gd name="connsiteY106" fmla="*/ 2976908 h 7936911"/>
              <a:gd name="connsiteX107" fmla="*/ 176275 w 7880385"/>
              <a:gd name="connsiteY107" fmla="*/ 2786748 h 7936911"/>
              <a:gd name="connsiteX108" fmla="*/ 237293 w 7880385"/>
              <a:gd name="connsiteY108" fmla="*/ 2603379 h 7936911"/>
              <a:gd name="connsiteX109" fmla="*/ 307351 w 7880385"/>
              <a:gd name="connsiteY109" fmla="*/ 2424539 h 7936911"/>
              <a:gd name="connsiteX110" fmla="*/ 388708 w 7880385"/>
              <a:gd name="connsiteY110" fmla="*/ 2250226 h 7936911"/>
              <a:gd name="connsiteX111" fmla="*/ 474586 w 7880385"/>
              <a:gd name="connsiteY111" fmla="*/ 2078176 h 7936911"/>
              <a:gd name="connsiteX112" fmla="*/ 569503 w 7880385"/>
              <a:gd name="connsiteY112" fmla="*/ 1910654 h 7936911"/>
              <a:gd name="connsiteX113" fmla="*/ 673460 w 7880385"/>
              <a:gd name="connsiteY113" fmla="*/ 1749924 h 7936911"/>
              <a:gd name="connsiteX114" fmla="*/ 781937 w 7880385"/>
              <a:gd name="connsiteY114" fmla="*/ 1593721 h 7936911"/>
              <a:gd name="connsiteX115" fmla="*/ 897193 w 7880385"/>
              <a:gd name="connsiteY115" fmla="*/ 1446574 h 7936911"/>
              <a:gd name="connsiteX116" fmla="*/ 1023749 w 7880385"/>
              <a:gd name="connsiteY116" fmla="*/ 1301690 h 7936911"/>
              <a:gd name="connsiteX117" fmla="*/ 1152565 w 7880385"/>
              <a:gd name="connsiteY117" fmla="*/ 1163598 h 7936911"/>
              <a:gd name="connsiteX118" fmla="*/ 1288161 w 7880385"/>
              <a:gd name="connsiteY118" fmla="*/ 1030033 h 7936911"/>
              <a:gd name="connsiteX119" fmla="*/ 1432797 w 7880385"/>
              <a:gd name="connsiteY119" fmla="*/ 907787 h 7936911"/>
              <a:gd name="connsiteX120" fmla="*/ 1581953 w 7880385"/>
              <a:gd name="connsiteY120" fmla="*/ 787805 h 7936911"/>
              <a:gd name="connsiteX121" fmla="*/ 1737888 w 7880385"/>
              <a:gd name="connsiteY121" fmla="*/ 679143 h 7936911"/>
              <a:gd name="connsiteX122" fmla="*/ 1896083 w 7880385"/>
              <a:gd name="connsiteY122" fmla="*/ 575007 h 7936911"/>
              <a:gd name="connsiteX123" fmla="*/ 2061058 w 7880385"/>
              <a:gd name="connsiteY123" fmla="*/ 479927 h 7936911"/>
              <a:gd name="connsiteX124" fmla="*/ 2230553 w 7880385"/>
              <a:gd name="connsiteY124" fmla="*/ 391639 h 7936911"/>
              <a:gd name="connsiteX125" fmla="*/ 2406828 w 7880385"/>
              <a:gd name="connsiteY125" fmla="*/ 312406 h 7936911"/>
              <a:gd name="connsiteX126" fmla="*/ 2583103 w 7880385"/>
              <a:gd name="connsiteY126" fmla="*/ 239964 h 7936911"/>
              <a:gd name="connsiteX127" fmla="*/ 2768417 w 7880385"/>
              <a:gd name="connsiteY127" fmla="*/ 178841 h 7936911"/>
              <a:gd name="connsiteX128" fmla="*/ 2953731 w 7880385"/>
              <a:gd name="connsiteY128" fmla="*/ 126773 h 7936911"/>
              <a:gd name="connsiteX129" fmla="*/ 3145826 w 7880385"/>
              <a:gd name="connsiteY129" fmla="*/ 81497 h 7936911"/>
              <a:gd name="connsiteX130" fmla="*/ 3340180 w 7880385"/>
              <a:gd name="connsiteY130" fmla="*/ 45276 h 7936911"/>
              <a:gd name="connsiteX131" fmla="*/ 3536794 w 7880385"/>
              <a:gd name="connsiteY131" fmla="*/ 20374 h 7936911"/>
              <a:gd name="connsiteX132" fmla="*/ 3737928 w 7880385"/>
              <a:gd name="connsiteY132" fmla="*/ 4528 h 7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7880385" h="7936911">
                <a:moveTo>
                  <a:pt x="3940192" y="2282867"/>
                </a:moveTo>
                <a:cubicBezTo>
                  <a:pt x="3009267" y="2282867"/>
                  <a:pt x="2254604" y="3037530"/>
                  <a:pt x="2254604" y="3968455"/>
                </a:cubicBezTo>
                <a:cubicBezTo>
                  <a:pt x="2254604" y="4899380"/>
                  <a:pt x="3009267" y="5654043"/>
                  <a:pt x="3940192" y="5654043"/>
                </a:cubicBezTo>
                <a:cubicBezTo>
                  <a:pt x="4871117" y="5654043"/>
                  <a:pt x="5625780" y="4899380"/>
                  <a:pt x="5625780" y="3968455"/>
                </a:cubicBezTo>
                <a:cubicBezTo>
                  <a:pt x="5625780" y="3037530"/>
                  <a:pt x="4871117" y="2282867"/>
                  <a:pt x="3940192" y="2282867"/>
                </a:cubicBezTo>
                <a:close/>
                <a:moveTo>
                  <a:pt x="3939062" y="0"/>
                </a:moveTo>
                <a:lnTo>
                  <a:pt x="4142456" y="4528"/>
                </a:lnTo>
                <a:lnTo>
                  <a:pt x="4343590" y="20374"/>
                </a:lnTo>
                <a:lnTo>
                  <a:pt x="4540204" y="45276"/>
                </a:lnTo>
                <a:lnTo>
                  <a:pt x="4734558" y="81497"/>
                </a:lnTo>
                <a:lnTo>
                  <a:pt x="4924394" y="126773"/>
                </a:lnTo>
                <a:lnTo>
                  <a:pt x="5111968" y="178841"/>
                </a:lnTo>
                <a:lnTo>
                  <a:pt x="5295022" y="239964"/>
                </a:lnTo>
                <a:lnTo>
                  <a:pt x="5473556" y="312406"/>
                </a:lnTo>
                <a:lnTo>
                  <a:pt x="5649832" y="391639"/>
                </a:lnTo>
                <a:lnTo>
                  <a:pt x="5819326" y="479927"/>
                </a:lnTo>
                <a:lnTo>
                  <a:pt x="5984302" y="575007"/>
                </a:lnTo>
                <a:lnTo>
                  <a:pt x="6142497" y="679143"/>
                </a:lnTo>
                <a:lnTo>
                  <a:pt x="6298432" y="787805"/>
                </a:lnTo>
                <a:lnTo>
                  <a:pt x="6447588" y="907787"/>
                </a:lnTo>
                <a:lnTo>
                  <a:pt x="6589964" y="1030033"/>
                </a:lnTo>
                <a:lnTo>
                  <a:pt x="6727820" y="1163598"/>
                </a:lnTo>
                <a:lnTo>
                  <a:pt x="6856636" y="1301690"/>
                </a:lnTo>
                <a:lnTo>
                  <a:pt x="6980932" y="1446574"/>
                </a:lnTo>
                <a:lnTo>
                  <a:pt x="7098448" y="1593721"/>
                </a:lnTo>
                <a:lnTo>
                  <a:pt x="7206925" y="1749924"/>
                </a:lnTo>
                <a:lnTo>
                  <a:pt x="7310882" y="1910654"/>
                </a:lnTo>
                <a:lnTo>
                  <a:pt x="7405799" y="2078176"/>
                </a:lnTo>
                <a:lnTo>
                  <a:pt x="7491676" y="2250226"/>
                </a:lnTo>
                <a:lnTo>
                  <a:pt x="7570774" y="2424539"/>
                </a:lnTo>
                <a:lnTo>
                  <a:pt x="7643092" y="2603379"/>
                </a:lnTo>
                <a:lnTo>
                  <a:pt x="7704110" y="2786748"/>
                </a:lnTo>
                <a:lnTo>
                  <a:pt x="7758348" y="2976908"/>
                </a:lnTo>
                <a:lnTo>
                  <a:pt x="7801288" y="3167068"/>
                </a:lnTo>
                <a:lnTo>
                  <a:pt x="7835186" y="3364019"/>
                </a:lnTo>
                <a:lnTo>
                  <a:pt x="7860046" y="3560970"/>
                </a:lnTo>
                <a:lnTo>
                  <a:pt x="7875865" y="3762449"/>
                </a:lnTo>
                <a:lnTo>
                  <a:pt x="7880385" y="3970719"/>
                </a:lnTo>
                <a:lnTo>
                  <a:pt x="7875865" y="4174462"/>
                </a:lnTo>
                <a:lnTo>
                  <a:pt x="7860046" y="4375941"/>
                </a:lnTo>
                <a:lnTo>
                  <a:pt x="7835186" y="4572892"/>
                </a:lnTo>
                <a:lnTo>
                  <a:pt x="7801288" y="4769844"/>
                </a:lnTo>
                <a:lnTo>
                  <a:pt x="7758348" y="4960004"/>
                </a:lnTo>
                <a:lnTo>
                  <a:pt x="7704110" y="5150164"/>
                </a:lnTo>
                <a:lnTo>
                  <a:pt x="7643092" y="5333532"/>
                </a:lnTo>
                <a:lnTo>
                  <a:pt x="7570774" y="5512373"/>
                </a:lnTo>
                <a:lnTo>
                  <a:pt x="7491676" y="5686686"/>
                </a:lnTo>
                <a:lnTo>
                  <a:pt x="7405799" y="5858735"/>
                </a:lnTo>
                <a:lnTo>
                  <a:pt x="7310882" y="6026257"/>
                </a:lnTo>
                <a:lnTo>
                  <a:pt x="7206925" y="6186988"/>
                </a:lnTo>
                <a:lnTo>
                  <a:pt x="7098448" y="6343190"/>
                </a:lnTo>
                <a:lnTo>
                  <a:pt x="6980932" y="6490338"/>
                </a:lnTo>
                <a:lnTo>
                  <a:pt x="6856636" y="6635222"/>
                </a:lnTo>
                <a:lnTo>
                  <a:pt x="6727820" y="6773314"/>
                </a:lnTo>
                <a:lnTo>
                  <a:pt x="6589964" y="6906879"/>
                </a:lnTo>
                <a:lnTo>
                  <a:pt x="6447588" y="7029124"/>
                </a:lnTo>
                <a:lnTo>
                  <a:pt x="6298432" y="7149106"/>
                </a:lnTo>
                <a:lnTo>
                  <a:pt x="6142497" y="7257768"/>
                </a:lnTo>
                <a:lnTo>
                  <a:pt x="5984302" y="7361904"/>
                </a:lnTo>
                <a:lnTo>
                  <a:pt x="5819326" y="7456984"/>
                </a:lnTo>
                <a:lnTo>
                  <a:pt x="5649832" y="7545272"/>
                </a:lnTo>
                <a:lnTo>
                  <a:pt x="5473556" y="7624506"/>
                </a:lnTo>
                <a:lnTo>
                  <a:pt x="5295022" y="7696948"/>
                </a:lnTo>
                <a:lnTo>
                  <a:pt x="5111968" y="7758070"/>
                </a:lnTo>
                <a:lnTo>
                  <a:pt x="4924394" y="7810138"/>
                </a:lnTo>
                <a:lnTo>
                  <a:pt x="4734558" y="7855414"/>
                </a:lnTo>
                <a:lnTo>
                  <a:pt x="4540204" y="7891635"/>
                </a:lnTo>
                <a:lnTo>
                  <a:pt x="4343590" y="7916536"/>
                </a:lnTo>
                <a:lnTo>
                  <a:pt x="4142456" y="7932384"/>
                </a:lnTo>
                <a:lnTo>
                  <a:pt x="3939062" y="7936911"/>
                </a:lnTo>
                <a:lnTo>
                  <a:pt x="3737928" y="7932384"/>
                </a:lnTo>
                <a:lnTo>
                  <a:pt x="3536794" y="7916536"/>
                </a:lnTo>
                <a:lnTo>
                  <a:pt x="3340180" y="7891635"/>
                </a:lnTo>
                <a:lnTo>
                  <a:pt x="3145826" y="7855414"/>
                </a:lnTo>
                <a:lnTo>
                  <a:pt x="2953731" y="7810138"/>
                </a:lnTo>
                <a:lnTo>
                  <a:pt x="2768417" y="7758070"/>
                </a:lnTo>
                <a:lnTo>
                  <a:pt x="2583103" y="7696948"/>
                </a:lnTo>
                <a:lnTo>
                  <a:pt x="2406828" y="7624506"/>
                </a:lnTo>
                <a:lnTo>
                  <a:pt x="2230553" y="7545272"/>
                </a:lnTo>
                <a:lnTo>
                  <a:pt x="2061058" y="7456984"/>
                </a:lnTo>
                <a:lnTo>
                  <a:pt x="1896083" y="7361904"/>
                </a:lnTo>
                <a:lnTo>
                  <a:pt x="1737888" y="7257768"/>
                </a:lnTo>
                <a:lnTo>
                  <a:pt x="1581953" y="7149106"/>
                </a:lnTo>
                <a:lnTo>
                  <a:pt x="1432797" y="7029124"/>
                </a:lnTo>
                <a:lnTo>
                  <a:pt x="1288161" y="6906879"/>
                </a:lnTo>
                <a:lnTo>
                  <a:pt x="1152565" y="6773314"/>
                </a:lnTo>
                <a:lnTo>
                  <a:pt x="1023749" y="6635222"/>
                </a:lnTo>
                <a:lnTo>
                  <a:pt x="897193" y="6490338"/>
                </a:lnTo>
                <a:lnTo>
                  <a:pt x="781937" y="6343190"/>
                </a:lnTo>
                <a:lnTo>
                  <a:pt x="673460" y="6186988"/>
                </a:lnTo>
                <a:lnTo>
                  <a:pt x="569503" y="6026257"/>
                </a:lnTo>
                <a:lnTo>
                  <a:pt x="474586" y="5858735"/>
                </a:lnTo>
                <a:lnTo>
                  <a:pt x="388708" y="5686686"/>
                </a:lnTo>
                <a:lnTo>
                  <a:pt x="307351" y="5512373"/>
                </a:lnTo>
                <a:lnTo>
                  <a:pt x="237293" y="5333532"/>
                </a:lnTo>
                <a:lnTo>
                  <a:pt x="176275" y="5150164"/>
                </a:lnTo>
                <a:lnTo>
                  <a:pt x="122036" y="4960004"/>
                </a:lnTo>
                <a:lnTo>
                  <a:pt x="79098" y="4769844"/>
                </a:lnTo>
                <a:lnTo>
                  <a:pt x="45199" y="4572892"/>
                </a:lnTo>
                <a:lnTo>
                  <a:pt x="20339" y="4375941"/>
                </a:lnTo>
                <a:lnTo>
                  <a:pt x="4520" y="4174462"/>
                </a:lnTo>
                <a:lnTo>
                  <a:pt x="0" y="3970719"/>
                </a:lnTo>
                <a:lnTo>
                  <a:pt x="4520" y="3762449"/>
                </a:lnTo>
                <a:lnTo>
                  <a:pt x="20339" y="3560970"/>
                </a:lnTo>
                <a:lnTo>
                  <a:pt x="45199" y="3364019"/>
                </a:lnTo>
                <a:lnTo>
                  <a:pt x="79098" y="3167068"/>
                </a:lnTo>
                <a:lnTo>
                  <a:pt x="122036" y="2976908"/>
                </a:lnTo>
                <a:lnTo>
                  <a:pt x="176275" y="2786748"/>
                </a:lnTo>
                <a:lnTo>
                  <a:pt x="237293" y="2603379"/>
                </a:lnTo>
                <a:lnTo>
                  <a:pt x="307351" y="2424539"/>
                </a:lnTo>
                <a:lnTo>
                  <a:pt x="388708" y="2250226"/>
                </a:lnTo>
                <a:lnTo>
                  <a:pt x="474586" y="2078176"/>
                </a:lnTo>
                <a:lnTo>
                  <a:pt x="569503" y="1910654"/>
                </a:lnTo>
                <a:lnTo>
                  <a:pt x="673460" y="1749924"/>
                </a:lnTo>
                <a:lnTo>
                  <a:pt x="781937" y="1593721"/>
                </a:lnTo>
                <a:lnTo>
                  <a:pt x="897193" y="1446574"/>
                </a:lnTo>
                <a:lnTo>
                  <a:pt x="1023749" y="1301690"/>
                </a:lnTo>
                <a:lnTo>
                  <a:pt x="1152565" y="1163598"/>
                </a:lnTo>
                <a:lnTo>
                  <a:pt x="1288161" y="1030033"/>
                </a:lnTo>
                <a:lnTo>
                  <a:pt x="1432797" y="907787"/>
                </a:lnTo>
                <a:lnTo>
                  <a:pt x="1581953" y="787805"/>
                </a:lnTo>
                <a:lnTo>
                  <a:pt x="1737888" y="679143"/>
                </a:lnTo>
                <a:lnTo>
                  <a:pt x="1896083" y="575007"/>
                </a:lnTo>
                <a:lnTo>
                  <a:pt x="2061058" y="479927"/>
                </a:lnTo>
                <a:lnTo>
                  <a:pt x="2230553" y="391639"/>
                </a:lnTo>
                <a:lnTo>
                  <a:pt x="2406828" y="312406"/>
                </a:lnTo>
                <a:lnTo>
                  <a:pt x="2583103" y="239964"/>
                </a:lnTo>
                <a:lnTo>
                  <a:pt x="2768417" y="178841"/>
                </a:lnTo>
                <a:lnTo>
                  <a:pt x="2953731" y="126773"/>
                </a:lnTo>
                <a:lnTo>
                  <a:pt x="3145826" y="81497"/>
                </a:lnTo>
                <a:lnTo>
                  <a:pt x="3340180" y="45276"/>
                </a:lnTo>
                <a:lnTo>
                  <a:pt x="3536794" y="20374"/>
                </a:lnTo>
                <a:lnTo>
                  <a:pt x="3737928" y="452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02467" y="609507"/>
            <a:ext cx="5628516" cy="5638987"/>
          </a:xfrm>
          <a:custGeom>
            <a:avLst/>
            <a:gdLst>
              <a:gd name="connsiteX0" fmla="*/ 4332288 w 8664576"/>
              <a:gd name="connsiteY0" fmla="*/ 2744808 h 8682037"/>
              <a:gd name="connsiteX1" fmla="*/ 2736078 w 8664576"/>
              <a:gd name="connsiteY1" fmla="*/ 4341018 h 8682037"/>
              <a:gd name="connsiteX2" fmla="*/ 4332288 w 8664576"/>
              <a:gd name="connsiteY2" fmla="*/ 5937228 h 8682037"/>
              <a:gd name="connsiteX3" fmla="*/ 5928498 w 8664576"/>
              <a:gd name="connsiteY3" fmla="*/ 4341018 h 8682037"/>
              <a:gd name="connsiteX4" fmla="*/ 4331890 w 8664576"/>
              <a:gd name="connsiteY4" fmla="*/ 0 h 8682037"/>
              <a:gd name="connsiteX5" fmla="*/ 8664576 w 8664576"/>
              <a:gd name="connsiteY5" fmla="*/ 4341019 h 8682037"/>
              <a:gd name="connsiteX6" fmla="*/ 4331890 w 8664576"/>
              <a:gd name="connsiteY6" fmla="*/ 8682037 h 8682037"/>
              <a:gd name="connsiteX7" fmla="*/ 0 w 8664576"/>
              <a:gd name="connsiteY7" fmla="*/ 4341019 h 86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4576" h="8682037">
                <a:moveTo>
                  <a:pt x="4332288" y="2744808"/>
                </a:moveTo>
                <a:lnTo>
                  <a:pt x="2736078" y="4341018"/>
                </a:lnTo>
                <a:lnTo>
                  <a:pt x="4332288" y="5937228"/>
                </a:lnTo>
                <a:lnTo>
                  <a:pt x="5928498" y="4341018"/>
                </a:lnTo>
                <a:close/>
                <a:moveTo>
                  <a:pt x="4331890" y="0"/>
                </a:moveTo>
                <a:lnTo>
                  <a:pt x="8664576" y="4341019"/>
                </a:lnTo>
                <a:lnTo>
                  <a:pt x="4331890" y="8682037"/>
                </a:lnTo>
                <a:lnTo>
                  <a:pt x="0" y="4341019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7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59348B-4582-44DA-BF18-E22101B1BD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4">
                  <a:lumMod val="75000"/>
                </a:schemeClr>
              </a:gs>
              <a:gs pos="51000">
                <a:schemeClr val="accent4">
                  <a:lumMod val="80000"/>
                </a:schemeClr>
              </a:gs>
              <a:gs pos="90000">
                <a:schemeClr val="accent4">
                  <a:lumMod val="90000"/>
                </a:schemeClr>
              </a:gs>
            </a:gsLst>
            <a:lin ang="138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A20A61-BDF7-441D-8F60-3544ED4CD986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392470" y="-4844301"/>
            <a:ext cx="15449432" cy="12834374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BB35F4-4B48-405C-9B12-6A3E7931AA4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801756" y="149100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AA42074-2531-490B-A0A0-F4D7E652E057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8485396" y="-2052425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4">
                  <a:alpha val="1900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7" name="Полилиния 7">
            <a:extLst>
              <a:ext uri="{FF2B5EF4-FFF2-40B4-BE49-F238E27FC236}">
                <a16:creationId xmlns:a16="http://schemas.microsoft.com/office/drawing/2014/main" id="{A14810EA-56DF-4535-B63C-551589929764}"/>
              </a:ext>
            </a:extLst>
          </p:cNvPr>
          <p:cNvSpPr/>
          <p:nvPr userDrawn="1"/>
        </p:nvSpPr>
        <p:spPr>
          <a:xfrm>
            <a:off x="-15578667" y="-10429325"/>
            <a:ext cx="43349333" cy="27716649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12939" y="991213"/>
            <a:ext cx="4876328" cy="4875574"/>
          </a:xfrm>
          <a:custGeom>
            <a:avLst/>
            <a:gdLst>
              <a:gd name="connsiteX0" fmla="*/ 4234 w 5219"/>
              <a:gd name="connsiteY0" fmla="*/ 4234 w 5219"/>
              <a:gd name="connsiteX1" fmla="*/ 4234 w 5219"/>
              <a:gd name="connsiteY1" fmla="*/ 4234 w 5219"/>
              <a:gd name="connsiteX2" fmla="*/ 4234 w 5219"/>
              <a:gd name="connsiteY2" fmla="*/ 4234 w 5219"/>
              <a:gd name="connsiteX3" fmla="*/ 4234 w 5219"/>
              <a:gd name="connsiteY3" fmla="*/ 4234 w 5219"/>
              <a:gd name="connsiteX4" fmla="*/ 4234 w 5219"/>
              <a:gd name="connsiteY4" fmla="*/ 4234 w 5219"/>
              <a:gd name="connsiteX5" fmla="*/ 4234 w 5219"/>
              <a:gd name="connsiteY5" fmla="*/ 4234 w 5219"/>
              <a:gd name="connsiteX6" fmla="*/ 4234 w 5219"/>
              <a:gd name="connsiteY6" fmla="*/ 4234 w 5219"/>
              <a:gd name="connsiteX7" fmla="*/ 4234 w 5219"/>
              <a:gd name="connsiteY7" fmla="*/ 4234 w 5219"/>
              <a:gd name="connsiteX8" fmla="*/ 4234 w 5219"/>
              <a:gd name="connsiteY8" fmla="*/ 4234 w 5219"/>
              <a:gd name="connsiteX9" fmla="*/ 4234 w 5219"/>
              <a:gd name="connsiteY9" fmla="*/ 4234 w 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702" h="7289702">
                <a:moveTo>
                  <a:pt x="3637074" y="0"/>
                </a:moveTo>
                <a:cubicBezTo>
                  <a:pt x="4057596" y="0"/>
                  <a:pt x="4478118" y="160423"/>
                  <a:pt x="4798965" y="481271"/>
                </a:cubicBezTo>
                <a:lnTo>
                  <a:pt x="6808431" y="2490737"/>
                </a:lnTo>
                <a:cubicBezTo>
                  <a:pt x="7450126" y="3132432"/>
                  <a:pt x="7450126" y="4172825"/>
                  <a:pt x="6808431" y="4814520"/>
                </a:cubicBezTo>
                <a:lnTo>
                  <a:pt x="4814520" y="6808431"/>
                </a:lnTo>
                <a:cubicBezTo>
                  <a:pt x="4172825" y="7450126"/>
                  <a:pt x="3132432" y="7450126"/>
                  <a:pt x="2490737" y="6808431"/>
                </a:cubicBezTo>
                <a:lnTo>
                  <a:pt x="481271" y="4798965"/>
                </a:lnTo>
                <a:cubicBezTo>
                  <a:pt x="-160424" y="4157270"/>
                  <a:pt x="-160424" y="3116877"/>
                  <a:pt x="481271" y="2475182"/>
                </a:cubicBezTo>
                <a:lnTo>
                  <a:pt x="2475182" y="481271"/>
                </a:lnTo>
                <a:cubicBezTo>
                  <a:pt x="2796029" y="160423"/>
                  <a:pt x="3216552" y="0"/>
                  <a:pt x="363707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7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reating-a-button-in-tkin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reating-a-button-in-tkin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realpython.com/media/17_4_tk_window.662fec42e4f9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tkinter-listbox-widget/" TargetMode="External"/><Relationship Id="rId13" Type="http://schemas.openxmlformats.org/officeDocument/2006/relationships/hyperlink" Target="https://www.geeksforgeeks.org/python-tkinter-toplevel-widget/" TargetMode="External"/><Relationship Id="rId18" Type="http://schemas.openxmlformats.org/officeDocument/2006/relationships/hyperlink" Target="https://www.geeksforgeeks.org/python-panedwindow-widget-in-tkinter/" TargetMode="External"/><Relationship Id="rId3" Type="http://schemas.openxmlformats.org/officeDocument/2006/relationships/hyperlink" Target="https://www.geeksforgeeks.org/python-tkinter-label/" TargetMode="External"/><Relationship Id="rId7" Type="http://schemas.openxmlformats.org/officeDocument/2006/relationships/hyperlink" Target="https://www.geeksforgeeks.org/radiobutton-in-tkinter-python/" TargetMode="External"/><Relationship Id="rId12" Type="http://schemas.openxmlformats.org/officeDocument/2006/relationships/hyperlink" Target="https://www.geeksforgeeks.org/python-tkinter-scale-widget/" TargetMode="External"/><Relationship Id="rId17" Type="http://schemas.openxmlformats.org/officeDocument/2006/relationships/hyperlink" Target="https://www.geeksforgeeks.org/python-tkinter-text-widget/" TargetMode="External"/><Relationship Id="rId2" Type="http://schemas.openxmlformats.org/officeDocument/2006/relationships/image" Target="../media/image3.jpeg"/><Relationship Id="rId16" Type="http://schemas.openxmlformats.org/officeDocument/2006/relationships/hyperlink" Target="https://www.geeksforgeeks.org/python-tkinter-spinbox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eeksforgeeks.org/python-tkinter-checkbutton-widget/" TargetMode="External"/><Relationship Id="rId11" Type="http://schemas.openxmlformats.org/officeDocument/2006/relationships/hyperlink" Target="https://www.geeksforgeeks.org/combobox-widget-in-tkinter-python/" TargetMode="External"/><Relationship Id="rId5" Type="http://schemas.openxmlformats.org/officeDocument/2006/relationships/hyperlink" Target="https://www.geeksforgeeks.org/python-tkinter-entry-widget/" TargetMode="External"/><Relationship Id="rId15" Type="http://schemas.openxmlformats.org/officeDocument/2006/relationships/hyperlink" Target="https://www.geeksforgeeks.org/progressbar-widget-in-tkinter-python/" TargetMode="External"/><Relationship Id="rId10" Type="http://schemas.openxmlformats.org/officeDocument/2006/relationships/hyperlink" Target="https://www.geeksforgeeks.org/python-menu-widget-in-tkinter/" TargetMode="External"/><Relationship Id="rId4" Type="http://schemas.openxmlformats.org/officeDocument/2006/relationships/hyperlink" Target="https://www.geeksforgeeks.org/python-creating-a-button-in-tkinter/" TargetMode="External"/><Relationship Id="rId9" Type="http://schemas.openxmlformats.org/officeDocument/2006/relationships/hyperlink" Target="https://www.geeksforgeeks.org/python-tkinter-scrollbar/" TargetMode="External"/><Relationship Id="rId14" Type="http://schemas.openxmlformats.org/officeDocument/2006/relationships/hyperlink" Target="https://www.geeksforgeeks.org/python-tkinter-messag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reating-a-button-in-tkin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reating-a-button-in-tkin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6899439" y="372188"/>
            <a:ext cx="4723382" cy="6113625"/>
          </a:xfrm>
          <a:custGeom>
            <a:avLst/>
            <a:gdLst>
              <a:gd name="connsiteX0" fmla="*/ 609600 w 5848350"/>
              <a:gd name="connsiteY0" fmla="*/ 609600 h 5848350"/>
              <a:gd name="connsiteX1" fmla="*/ 609600 w 5848350"/>
              <a:gd name="connsiteY1" fmla="*/ 5238750 h 5848350"/>
              <a:gd name="connsiteX2" fmla="*/ 5238750 w 5848350"/>
              <a:gd name="connsiteY2" fmla="*/ 5238750 h 5848350"/>
              <a:gd name="connsiteX3" fmla="*/ 5238750 w 5848350"/>
              <a:gd name="connsiteY3" fmla="*/ 609600 h 5848350"/>
              <a:gd name="connsiteX4" fmla="*/ 0 w 5848350"/>
              <a:gd name="connsiteY4" fmla="*/ 0 h 5848350"/>
              <a:gd name="connsiteX5" fmla="*/ 5848350 w 5848350"/>
              <a:gd name="connsiteY5" fmla="*/ 0 h 5848350"/>
              <a:gd name="connsiteX6" fmla="*/ 5848350 w 5848350"/>
              <a:gd name="connsiteY6" fmla="*/ 5848350 h 5848350"/>
              <a:gd name="connsiteX7" fmla="*/ 0 w 5848350"/>
              <a:gd name="connsiteY7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350" h="5848350">
                <a:moveTo>
                  <a:pt x="609600" y="609600"/>
                </a:moveTo>
                <a:lnTo>
                  <a:pt x="609600" y="5238750"/>
                </a:lnTo>
                <a:lnTo>
                  <a:pt x="5238750" y="5238750"/>
                </a:lnTo>
                <a:lnTo>
                  <a:pt x="5238750" y="609600"/>
                </a:lnTo>
                <a:close/>
                <a:moveTo>
                  <a:pt x="0" y="0"/>
                </a:moveTo>
                <a:lnTo>
                  <a:pt x="5848350" y="0"/>
                </a:lnTo>
                <a:lnTo>
                  <a:pt x="5848350" y="5848350"/>
                </a:lnTo>
                <a:lnTo>
                  <a:pt x="0" y="5848350"/>
                </a:lnTo>
                <a:close/>
              </a:path>
            </a:pathLst>
          </a:custGeom>
          <a:solidFill>
            <a:srgbClr val="3A8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3F3F3F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02308" y="4591573"/>
            <a:ext cx="3208750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66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Our outcomes are over 5000 trainees.</a:t>
            </a:r>
            <a:endParaRPr lang="ru-RU" sz="2666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EA67-658F-4FDD-F7B9-62E7FCC8E115}"/>
              </a:ext>
            </a:extLst>
          </p:cNvPr>
          <p:cNvSpPr txBox="1"/>
          <p:nvPr/>
        </p:nvSpPr>
        <p:spPr>
          <a:xfrm>
            <a:off x="7656755" y="1150503"/>
            <a:ext cx="3208750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Since 2011</a:t>
            </a:r>
            <a:endParaRPr lang="ru-RU" sz="4000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96CCFCA-4B4F-7289-8AEE-63AA1847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847" y="1442037"/>
            <a:ext cx="5531227" cy="3687485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0DA3EB88-0D5B-2917-D36C-DF29C0E82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7" y="2224436"/>
            <a:ext cx="2409126" cy="240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431EE-B486-5A73-5223-437A1FCEFABE}"/>
              </a:ext>
            </a:extLst>
          </p:cNvPr>
          <p:cNvSpPr txBox="1"/>
          <p:nvPr/>
        </p:nvSpPr>
        <p:spPr>
          <a:xfrm>
            <a:off x="899966" y="6248200"/>
            <a:ext cx="3132208" cy="4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Get IT Right from RIG</a:t>
            </a:r>
          </a:p>
        </p:txBody>
      </p:sp>
    </p:spTree>
    <p:extLst>
      <p:ext uri="{BB962C8B-B14F-4D97-AF65-F5344CB8AC3E}">
        <p14:creationId xmlns:p14="http://schemas.microsoft.com/office/powerpoint/2010/main" val="32153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Check Button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510363" y="1417505"/>
            <a:ext cx="9559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from </a:t>
            </a:r>
            <a:r>
              <a:rPr lang="en-US" sz="2400" b="1" dirty="0" err="1">
                <a:solidFill>
                  <a:schemeClr val="accent1"/>
                </a:solidFill>
              </a:rPr>
              <a:t>tkinter</a:t>
            </a:r>
            <a:r>
              <a:rPr lang="en-US" sz="2400" b="1" dirty="0">
                <a:solidFill>
                  <a:schemeClr val="accent1"/>
                </a:solidFill>
              </a:rPr>
              <a:t> import *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master = </a:t>
            </a:r>
            <a:r>
              <a:rPr lang="en-US" sz="2400" b="1" dirty="0" err="1">
                <a:solidFill>
                  <a:schemeClr val="accent1"/>
                </a:solidFill>
              </a:rPr>
              <a:t>Tk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var1 = </a:t>
            </a:r>
            <a:r>
              <a:rPr lang="en-US" sz="2400" b="1" dirty="0" err="1">
                <a:solidFill>
                  <a:schemeClr val="accent1"/>
                </a:solidFill>
              </a:rPr>
              <a:t>IntVar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Checkbutton</a:t>
            </a:r>
            <a:r>
              <a:rPr lang="en-US" sz="2400" b="1" dirty="0">
                <a:solidFill>
                  <a:schemeClr val="accent1"/>
                </a:solidFill>
              </a:rPr>
              <a:t>(master, text='male', variable=var1).grid(row=0, sticky=W)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var2 = </a:t>
            </a:r>
            <a:r>
              <a:rPr lang="en-US" sz="2400" b="1" dirty="0" err="1">
                <a:solidFill>
                  <a:schemeClr val="accent1"/>
                </a:solidFill>
              </a:rPr>
              <a:t>IntVar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Checkbutton</a:t>
            </a:r>
            <a:r>
              <a:rPr lang="en-US" sz="2400" b="1" dirty="0">
                <a:solidFill>
                  <a:schemeClr val="accent1"/>
                </a:solidFill>
              </a:rPr>
              <a:t>(master, text='female', variable=var2).grid(row=1, sticky=W)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mainloop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479" y="1417505"/>
            <a:ext cx="9418697" cy="319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56" y="4823364"/>
            <a:ext cx="2429953" cy="1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Radio Button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510363" y="1417505"/>
            <a:ext cx="9559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from </a:t>
            </a:r>
            <a:r>
              <a:rPr lang="en-US" sz="2400" b="1" dirty="0" err="1">
                <a:solidFill>
                  <a:schemeClr val="accent1"/>
                </a:solidFill>
              </a:rPr>
              <a:t>tkinter</a:t>
            </a:r>
            <a:r>
              <a:rPr lang="en-US" sz="2400" b="1" dirty="0">
                <a:solidFill>
                  <a:schemeClr val="accent1"/>
                </a:solidFill>
              </a:rPr>
              <a:t> import *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root = </a:t>
            </a:r>
            <a:r>
              <a:rPr lang="en-US" sz="2400" b="1" dirty="0" err="1">
                <a:solidFill>
                  <a:schemeClr val="accent1"/>
                </a:solidFill>
              </a:rPr>
              <a:t>Tk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v = </a:t>
            </a:r>
            <a:r>
              <a:rPr lang="en-US" sz="2400" b="1" dirty="0" err="1">
                <a:solidFill>
                  <a:schemeClr val="accent1"/>
                </a:solidFill>
              </a:rPr>
              <a:t>IntVar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Radiobutton</a:t>
            </a:r>
            <a:r>
              <a:rPr lang="en-US" sz="2400" b="1" dirty="0">
                <a:solidFill>
                  <a:schemeClr val="accent1"/>
                </a:solidFill>
              </a:rPr>
              <a:t>(root, text='</a:t>
            </a:r>
            <a:r>
              <a:rPr lang="en-US" sz="2400" b="1" dirty="0" err="1">
                <a:solidFill>
                  <a:schemeClr val="accent1"/>
                </a:solidFill>
              </a:rPr>
              <a:t>GfG</a:t>
            </a:r>
            <a:r>
              <a:rPr lang="en-US" sz="2400" b="1" dirty="0">
                <a:solidFill>
                  <a:schemeClr val="accent1"/>
                </a:solidFill>
              </a:rPr>
              <a:t>', variable=v, value=1).pack(anchor=W)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Radiobutton</a:t>
            </a:r>
            <a:r>
              <a:rPr lang="en-US" sz="2400" b="1" dirty="0">
                <a:solidFill>
                  <a:schemeClr val="accent1"/>
                </a:solidFill>
              </a:rPr>
              <a:t>(root, text='MIT', variable=v, value=2).pack(anchor=W)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mainloop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479" y="1417506"/>
            <a:ext cx="9418697" cy="2875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958" y="4531066"/>
            <a:ext cx="2410084" cy="16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4" y="1993682"/>
            <a:ext cx="2860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top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Lb</a:t>
            </a:r>
            <a:r>
              <a:rPr lang="en-US" b="1" u="sng" dirty="0"/>
              <a:t> = </a:t>
            </a:r>
            <a:r>
              <a:rPr lang="en-US" b="1" u="sng" dirty="0" err="1"/>
              <a:t>Listbox</a:t>
            </a:r>
            <a:r>
              <a:rPr lang="en-US" b="1" u="sng" dirty="0"/>
              <a:t>(top)</a:t>
            </a:r>
          </a:p>
          <a:p>
            <a:pPr fontAlgn="base"/>
            <a:r>
              <a:rPr lang="en-US" b="1" u="sng" dirty="0" err="1"/>
              <a:t>Lb.insert</a:t>
            </a:r>
            <a:r>
              <a:rPr lang="en-US" b="1" u="sng" dirty="0"/>
              <a:t>(1, 'Python')</a:t>
            </a:r>
          </a:p>
          <a:p>
            <a:pPr fontAlgn="base"/>
            <a:r>
              <a:rPr lang="en-US" b="1" u="sng" dirty="0" err="1"/>
              <a:t>Lb.insert</a:t>
            </a:r>
            <a:r>
              <a:rPr lang="en-US" b="1" u="sng" dirty="0"/>
              <a:t>(2, 'Java')</a:t>
            </a:r>
          </a:p>
          <a:p>
            <a:pPr fontAlgn="base"/>
            <a:r>
              <a:rPr lang="en-US" b="1" u="sng" dirty="0" err="1"/>
              <a:t>Lb.insert</a:t>
            </a:r>
            <a:r>
              <a:rPr lang="en-US" b="1" u="sng" dirty="0"/>
              <a:t>(3, 'C++')</a:t>
            </a:r>
          </a:p>
          <a:p>
            <a:pPr fontAlgn="base"/>
            <a:r>
              <a:rPr lang="en-US" b="1" u="sng" dirty="0" err="1"/>
              <a:t>Lb.insert</a:t>
            </a:r>
            <a:r>
              <a:rPr lang="en-US" b="1" u="sng" dirty="0"/>
              <a:t>(4, 'Any other')</a:t>
            </a:r>
          </a:p>
          <a:p>
            <a:pPr fontAlgn="base"/>
            <a:r>
              <a:rPr lang="en-US" b="1" u="sng" dirty="0" err="1"/>
              <a:t>Lb.pack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top.mainloop</a:t>
            </a:r>
            <a:r>
              <a:rPr lang="en-US" b="1" u="sng" dirty="0"/>
              <a:t>()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544012" y="1980048"/>
            <a:ext cx="3092326" cy="2875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Listbox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59" y="1417505"/>
            <a:ext cx="2771773" cy="4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5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4" y="1993682"/>
            <a:ext cx="5219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root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/>
              <a:t>scrollbar = Scrollbar(root)</a:t>
            </a:r>
          </a:p>
          <a:p>
            <a:pPr fontAlgn="base"/>
            <a:r>
              <a:rPr lang="en-US" b="1" u="sng" dirty="0" err="1"/>
              <a:t>scrollbar.pack</a:t>
            </a:r>
            <a:r>
              <a:rPr lang="en-US" b="1" u="sng" dirty="0"/>
              <a:t>(side=RIGHT, fill=Y)</a:t>
            </a:r>
          </a:p>
          <a:p>
            <a:pPr fontAlgn="base"/>
            <a:r>
              <a:rPr lang="en-US" b="1" u="sng" dirty="0" err="1"/>
              <a:t>mylist</a:t>
            </a:r>
            <a:r>
              <a:rPr lang="en-US" b="1" u="sng" dirty="0"/>
              <a:t> = </a:t>
            </a:r>
            <a:r>
              <a:rPr lang="en-US" b="1" u="sng" dirty="0" err="1"/>
              <a:t>Listbox</a:t>
            </a:r>
            <a:r>
              <a:rPr lang="en-US" b="1" u="sng" dirty="0"/>
              <a:t>(root, </a:t>
            </a:r>
            <a:r>
              <a:rPr lang="en-US" b="1" u="sng" dirty="0" err="1"/>
              <a:t>yscrollcommand</a:t>
            </a:r>
            <a:r>
              <a:rPr lang="en-US" b="1" u="sng" dirty="0"/>
              <a:t>=</a:t>
            </a:r>
            <a:r>
              <a:rPr lang="en-US" b="1" u="sng" dirty="0" err="1"/>
              <a:t>scrollbar.set</a:t>
            </a:r>
            <a:r>
              <a:rPr lang="en-US" b="1" u="sng" dirty="0"/>
              <a:t>)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for line in range(100):</a:t>
            </a:r>
          </a:p>
          <a:p>
            <a:pPr fontAlgn="base"/>
            <a:r>
              <a:rPr lang="en-US" b="1" u="sng" dirty="0"/>
              <a:t>    </a:t>
            </a:r>
            <a:r>
              <a:rPr lang="en-US" b="1" u="sng" dirty="0" err="1"/>
              <a:t>mylist.insert</a:t>
            </a:r>
            <a:r>
              <a:rPr lang="en-US" b="1" u="sng" dirty="0"/>
              <a:t>(END, 'This is line number' + </a:t>
            </a:r>
            <a:r>
              <a:rPr lang="en-US" b="1" u="sng" dirty="0" err="1"/>
              <a:t>str</a:t>
            </a:r>
            <a:r>
              <a:rPr lang="en-US" b="1" u="sng" dirty="0"/>
              <a:t>(line))</a:t>
            </a:r>
          </a:p>
          <a:p>
            <a:pPr fontAlgn="base"/>
            <a:r>
              <a:rPr lang="en-US" b="1" u="sng" dirty="0"/>
              <a:t>    </a:t>
            </a:r>
          </a:p>
          <a:p>
            <a:pPr fontAlgn="base"/>
            <a:r>
              <a:rPr lang="en-US" b="1" u="sng" dirty="0" err="1"/>
              <a:t>mylist.pack</a:t>
            </a:r>
            <a:r>
              <a:rPr lang="en-US" b="1" u="sng" dirty="0"/>
              <a:t>(side=LEFT, fill=BOTH)</a:t>
            </a:r>
          </a:p>
          <a:p>
            <a:pPr fontAlgn="base"/>
            <a:r>
              <a:rPr lang="en-US" b="1" u="sng" dirty="0" err="1"/>
              <a:t>scrollbar.config</a:t>
            </a:r>
            <a:r>
              <a:rPr lang="en-US" b="1" u="sng" dirty="0"/>
              <a:t>(command=</a:t>
            </a:r>
            <a:r>
              <a:rPr lang="en-US" b="1" u="sng" dirty="0" err="1"/>
              <a:t>mylist.yview</a:t>
            </a:r>
            <a:r>
              <a:rPr lang="en-US" b="1" u="sng" dirty="0"/>
              <a:t>)</a:t>
            </a:r>
          </a:p>
          <a:p>
            <a:pPr fontAlgn="base"/>
            <a:r>
              <a:rPr lang="en-US" b="1" u="sng" dirty="0" err="1"/>
              <a:t>mainloop</a:t>
            </a:r>
            <a:r>
              <a:rPr lang="en-US" b="1" u="sng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5378323" cy="374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Scrollbar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00" y="2255047"/>
            <a:ext cx="2246400" cy="30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3" y="1993682"/>
            <a:ext cx="5921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root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/>
              <a:t>menu = Menu(root)</a:t>
            </a:r>
          </a:p>
          <a:p>
            <a:pPr fontAlgn="base"/>
            <a:r>
              <a:rPr lang="en-US" b="1" u="sng" dirty="0" err="1"/>
              <a:t>root.config</a:t>
            </a:r>
            <a:r>
              <a:rPr lang="en-US" b="1" u="sng" dirty="0"/>
              <a:t>(menu=menu)</a:t>
            </a:r>
          </a:p>
          <a:p>
            <a:pPr fontAlgn="base"/>
            <a:r>
              <a:rPr lang="en-US" b="1" u="sng" dirty="0" err="1"/>
              <a:t>filemenu</a:t>
            </a:r>
            <a:r>
              <a:rPr lang="en-US" b="1" u="sng" dirty="0"/>
              <a:t> = Menu(menu)</a:t>
            </a:r>
          </a:p>
          <a:p>
            <a:pPr fontAlgn="base"/>
            <a:r>
              <a:rPr lang="en-US" b="1" u="sng" dirty="0" err="1"/>
              <a:t>menu.add_cascade</a:t>
            </a:r>
            <a:r>
              <a:rPr lang="en-US" b="1" u="sng" dirty="0"/>
              <a:t>(label='File', menu=</a:t>
            </a:r>
            <a:r>
              <a:rPr lang="en-US" b="1" u="sng" dirty="0" err="1"/>
              <a:t>filemenu</a:t>
            </a:r>
            <a:r>
              <a:rPr lang="en-US" b="1" u="sng" dirty="0"/>
              <a:t>)</a:t>
            </a:r>
          </a:p>
          <a:p>
            <a:pPr fontAlgn="base"/>
            <a:r>
              <a:rPr lang="en-US" b="1" u="sng" dirty="0" err="1"/>
              <a:t>filemenu.add_command</a:t>
            </a:r>
            <a:r>
              <a:rPr lang="en-US" b="1" u="sng" dirty="0"/>
              <a:t>(label='New')</a:t>
            </a:r>
          </a:p>
          <a:p>
            <a:pPr fontAlgn="base"/>
            <a:r>
              <a:rPr lang="en-US" b="1" u="sng" dirty="0" err="1"/>
              <a:t>filemenu.add_command</a:t>
            </a:r>
            <a:r>
              <a:rPr lang="en-US" b="1" u="sng" dirty="0"/>
              <a:t>(label='Open...')</a:t>
            </a:r>
          </a:p>
          <a:p>
            <a:pPr fontAlgn="base"/>
            <a:r>
              <a:rPr lang="en-US" b="1" u="sng" dirty="0" err="1"/>
              <a:t>filemenu.add_separator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filemenu.add_command</a:t>
            </a:r>
            <a:r>
              <a:rPr lang="en-US" b="1" u="sng" dirty="0"/>
              <a:t>(label='Exit', command=</a:t>
            </a:r>
            <a:r>
              <a:rPr lang="en-US" b="1" u="sng" dirty="0" err="1"/>
              <a:t>root.quit</a:t>
            </a:r>
            <a:r>
              <a:rPr lang="en-US" b="1" u="sng" dirty="0"/>
              <a:t>)</a:t>
            </a:r>
          </a:p>
          <a:p>
            <a:pPr fontAlgn="base"/>
            <a:r>
              <a:rPr lang="en-US" b="1" u="sng" dirty="0" err="1"/>
              <a:t>helpmenu</a:t>
            </a:r>
            <a:r>
              <a:rPr lang="en-US" b="1" u="sng" dirty="0"/>
              <a:t> = Menu(menu)</a:t>
            </a:r>
          </a:p>
          <a:p>
            <a:pPr fontAlgn="base"/>
            <a:r>
              <a:rPr lang="en-US" b="1" u="sng" dirty="0" err="1"/>
              <a:t>menu.add_cascade</a:t>
            </a:r>
            <a:r>
              <a:rPr lang="en-US" b="1" u="sng" dirty="0"/>
              <a:t>(label='Help', menu=</a:t>
            </a:r>
            <a:r>
              <a:rPr lang="en-US" b="1" u="sng" dirty="0" err="1"/>
              <a:t>helpmenu</a:t>
            </a:r>
            <a:r>
              <a:rPr lang="en-US" b="1" u="sng" dirty="0"/>
              <a:t>)</a:t>
            </a:r>
          </a:p>
          <a:p>
            <a:pPr fontAlgn="base"/>
            <a:r>
              <a:rPr lang="en-US" b="1" u="sng" dirty="0" err="1"/>
              <a:t>helpmenu.add_command</a:t>
            </a:r>
            <a:r>
              <a:rPr lang="en-US" b="1" u="sng" dirty="0"/>
              <a:t>(label='About')</a:t>
            </a:r>
          </a:p>
          <a:p>
            <a:pPr fontAlgn="base"/>
            <a:r>
              <a:rPr lang="en-US" b="1" u="sng" dirty="0" err="1"/>
              <a:t>mainloop</a:t>
            </a:r>
            <a:r>
              <a:rPr lang="en-US" b="1" u="sng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5824891" cy="439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Menu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74" y="1827240"/>
            <a:ext cx="248637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3" y="1993682"/>
            <a:ext cx="62404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top = </a:t>
            </a:r>
            <a:r>
              <a:rPr lang="en-US" b="1" u="sng" dirty="0" err="1"/>
              <a:t>Tk</a:t>
            </a:r>
            <a:r>
              <a:rPr lang="en-US" b="1" u="sng" dirty="0"/>
              <a:t>() </a:t>
            </a:r>
          </a:p>
          <a:p>
            <a:pPr fontAlgn="base"/>
            <a:r>
              <a:rPr lang="en-US" b="1" u="sng" dirty="0" err="1"/>
              <a:t>mb</a:t>
            </a:r>
            <a:r>
              <a:rPr lang="en-US" b="1" u="sng" dirty="0"/>
              <a:t> = </a:t>
            </a:r>
            <a:r>
              <a:rPr lang="en-US" b="1" u="sng" dirty="0" err="1"/>
              <a:t>Menubutton</a:t>
            </a:r>
            <a:r>
              <a:rPr lang="en-US" b="1" u="sng" dirty="0"/>
              <a:t> ( top, text = "</a:t>
            </a:r>
            <a:r>
              <a:rPr lang="en-US" b="1" u="sng" dirty="0" err="1"/>
              <a:t>GfG</a:t>
            </a:r>
            <a:r>
              <a:rPr lang="en-US" b="1" u="sng" dirty="0"/>
              <a:t>") </a:t>
            </a:r>
          </a:p>
          <a:p>
            <a:pPr fontAlgn="base"/>
            <a:r>
              <a:rPr lang="en-US" b="1" u="sng" dirty="0" err="1"/>
              <a:t>mb.grid</a:t>
            </a:r>
            <a:r>
              <a:rPr lang="en-US" b="1" u="sng" dirty="0"/>
              <a:t>() </a:t>
            </a:r>
          </a:p>
          <a:p>
            <a:pPr fontAlgn="base"/>
            <a:r>
              <a:rPr lang="en-US" b="1" u="sng" dirty="0" err="1"/>
              <a:t>mb.menu</a:t>
            </a:r>
            <a:r>
              <a:rPr lang="en-US" b="1" u="sng" dirty="0"/>
              <a:t> = Menu ( </a:t>
            </a:r>
            <a:r>
              <a:rPr lang="en-US" b="1" u="sng" dirty="0" err="1"/>
              <a:t>mb</a:t>
            </a:r>
            <a:r>
              <a:rPr lang="en-US" b="1" u="sng" dirty="0"/>
              <a:t>, </a:t>
            </a:r>
            <a:r>
              <a:rPr lang="en-US" b="1" u="sng" dirty="0" err="1"/>
              <a:t>tearoff</a:t>
            </a:r>
            <a:r>
              <a:rPr lang="en-US" b="1" u="sng" dirty="0"/>
              <a:t> = 0 ) </a:t>
            </a:r>
          </a:p>
          <a:p>
            <a:pPr fontAlgn="base"/>
            <a:r>
              <a:rPr lang="en-US" b="1" u="sng" dirty="0" err="1"/>
              <a:t>mb</a:t>
            </a:r>
            <a:r>
              <a:rPr lang="en-US" b="1" u="sng" dirty="0"/>
              <a:t>["menu"] = </a:t>
            </a:r>
            <a:r>
              <a:rPr lang="en-US" b="1" u="sng" dirty="0" err="1"/>
              <a:t>mb.menu</a:t>
            </a:r>
            <a:r>
              <a:rPr lang="en-US" b="1" u="sng" dirty="0"/>
              <a:t> </a:t>
            </a:r>
          </a:p>
          <a:p>
            <a:pPr fontAlgn="base"/>
            <a:r>
              <a:rPr lang="en-US" b="1" u="sng" dirty="0" err="1"/>
              <a:t>cVar</a:t>
            </a:r>
            <a:r>
              <a:rPr lang="en-US" b="1" u="sng" dirty="0"/>
              <a:t> = </a:t>
            </a:r>
            <a:r>
              <a:rPr lang="en-US" b="1" u="sng" dirty="0" err="1"/>
              <a:t>IntVar</a:t>
            </a:r>
            <a:r>
              <a:rPr lang="en-US" b="1" u="sng" dirty="0"/>
              <a:t>() </a:t>
            </a:r>
          </a:p>
          <a:p>
            <a:pPr fontAlgn="base"/>
            <a:r>
              <a:rPr lang="en-US" b="1" u="sng" dirty="0" err="1"/>
              <a:t>aVar</a:t>
            </a:r>
            <a:r>
              <a:rPr lang="en-US" b="1" u="sng" dirty="0"/>
              <a:t> = </a:t>
            </a:r>
            <a:r>
              <a:rPr lang="en-US" b="1" u="sng" dirty="0" err="1"/>
              <a:t>IntVar</a:t>
            </a:r>
            <a:r>
              <a:rPr lang="en-US" b="1" u="sng" dirty="0"/>
              <a:t>() </a:t>
            </a:r>
          </a:p>
          <a:p>
            <a:pPr fontAlgn="base"/>
            <a:r>
              <a:rPr lang="en-US" b="1" u="sng" dirty="0" err="1"/>
              <a:t>mb.menu.add_checkbutton</a:t>
            </a:r>
            <a:r>
              <a:rPr lang="en-US" b="1" u="sng" dirty="0"/>
              <a:t> ( label ='Contact', variable = </a:t>
            </a:r>
            <a:r>
              <a:rPr lang="en-US" b="1" u="sng" dirty="0" err="1"/>
              <a:t>cVar</a:t>
            </a:r>
            <a:r>
              <a:rPr lang="en-US" b="1" u="sng" dirty="0"/>
              <a:t> ) </a:t>
            </a:r>
          </a:p>
          <a:p>
            <a:pPr fontAlgn="base"/>
            <a:r>
              <a:rPr lang="en-US" b="1" u="sng" dirty="0" err="1"/>
              <a:t>mb.menu.add_checkbutton</a:t>
            </a:r>
            <a:r>
              <a:rPr lang="en-US" b="1" u="sng" dirty="0"/>
              <a:t> ( label = 'About', variable = </a:t>
            </a:r>
            <a:r>
              <a:rPr lang="en-US" b="1" u="sng" dirty="0" err="1"/>
              <a:t>aVar</a:t>
            </a:r>
            <a:r>
              <a:rPr lang="en-US" b="1" u="sng" dirty="0"/>
              <a:t> ) </a:t>
            </a:r>
          </a:p>
          <a:p>
            <a:pPr fontAlgn="base"/>
            <a:r>
              <a:rPr lang="en-US" b="1" u="sng" dirty="0" err="1"/>
              <a:t>mb.pack</a:t>
            </a:r>
            <a:r>
              <a:rPr lang="en-US" b="1" u="sng" dirty="0"/>
              <a:t>() </a:t>
            </a:r>
          </a:p>
          <a:p>
            <a:pPr fontAlgn="base"/>
            <a:r>
              <a:rPr lang="en-US" b="1" u="sng" dirty="0" err="1"/>
              <a:t>top.mainloop</a:t>
            </a:r>
            <a:r>
              <a:rPr lang="en-US" b="1" u="sng" dirty="0"/>
              <a:t>()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6420315" cy="370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Menu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90" y="2471259"/>
            <a:ext cx="3001315" cy="23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9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Combobox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21" y="2260688"/>
            <a:ext cx="719237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3" y="1993682"/>
            <a:ext cx="5921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root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root.title</a:t>
            </a:r>
            <a:r>
              <a:rPr lang="en-US" b="1" u="sng" dirty="0"/>
              <a:t>('</a:t>
            </a:r>
            <a:r>
              <a:rPr lang="en-US" b="1" u="sng" dirty="0" err="1"/>
              <a:t>GfG</a:t>
            </a:r>
            <a:r>
              <a:rPr lang="en-US" b="1" u="sng" dirty="0"/>
              <a:t>')</a:t>
            </a:r>
          </a:p>
          <a:p>
            <a:pPr fontAlgn="base"/>
            <a:r>
              <a:rPr lang="en-US" b="1" u="sng" dirty="0"/>
              <a:t>top = </a:t>
            </a:r>
            <a:r>
              <a:rPr lang="en-US" b="1" u="sng" dirty="0" err="1"/>
              <a:t>Toplevel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top.title</a:t>
            </a:r>
            <a:r>
              <a:rPr lang="en-US" b="1" u="sng" dirty="0"/>
              <a:t>('Python')</a:t>
            </a:r>
          </a:p>
          <a:p>
            <a:pPr fontAlgn="base"/>
            <a:r>
              <a:rPr lang="en-US" b="1" u="sng" dirty="0" err="1"/>
              <a:t>top.mainloop</a:t>
            </a:r>
            <a:r>
              <a:rPr lang="en-US" b="1" u="sng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3071059" cy="2262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Toplevel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49" y="1680827"/>
            <a:ext cx="283884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2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3" y="1993682"/>
            <a:ext cx="5921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main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ourMessage</a:t>
            </a:r>
            <a:r>
              <a:rPr lang="en-US" b="1" u="sng" dirty="0"/>
              <a:t> = 'This is our Message'</a:t>
            </a:r>
          </a:p>
          <a:p>
            <a:pPr fontAlgn="base"/>
            <a:r>
              <a:rPr lang="en-US" b="1" u="sng" dirty="0" err="1"/>
              <a:t>messageVar</a:t>
            </a:r>
            <a:r>
              <a:rPr lang="en-US" b="1" u="sng" dirty="0"/>
              <a:t> = Message(main, text=</a:t>
            </a:r>
            <a:r>
              <a:rPr lang="en-US" b="1" u="sng" dirty="0" err="1"/>
              <a:t>ourMessage</a:t>
            </a:r>
            <a:r>
              <a:rPr lang="en-US" b="1" u="sng" dirty="0"/>
              <a:t>)</a:t>
            </a:r>
          </a:p>
          <a:p>
            <a:pPr fontAlgn="base"/>
            <a:r>
              <a:rPr lang="en-US" b="1" u="sng" dirty="0" err="1"/>
              <a:t>messageVar.config</a:t>
            </a:r>
            <a:r>
              <a:rPr lang="en-US" b="1" u="sng" dirty="0"/>
              <a:t>(</a:t>
            </a:r>
            <a:r>
              <a:rPr lang="en-US" b="1" u="sng" dirty="0" err="1"/>
              <a:t>bg</a:t>
            </a:r>
            <a:r>
              <a:rPr lang="en-US" b="1" u="sng" dirty="0"/>
              <a:t>='</a:t>
            </a:r>
            <a:r>
              <a:rPr lang="en-US" b="1" u="sng" dirty="0" err="1"/>
              <a:t>lightgreen</a:t>
            </a:r>
            <a:r>
              <a:rPr lang="en-US" b="1" u="sng" dirty="0"/>
              <a:t>')</a:t>
            </a:r>
          </a:p>
          <a:p>
            <a:pPr fontAlgn="base"/>
            <a:r>
              <a:rPr lang="en-US" b="1" u="sng" dirty="0" err="1"/>
              <a:t>messageVar.pack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main.mainloop</a:t>
            </a:r>
            <a:r>
              <a:rPr lang="en-US" b="1" u="sng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4921124" cy="2453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Message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51" y="2382182"/>
            <a:ext cx="3186510" cy="19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1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617563" y="1993682"/>
            <a:ext cx="592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from </a:t>
            </a:r>
            <a:r>
              <a:rPr lang="en-US" b="1" u="sng" dirty="0" err="1"/>
              <a:t>tkinter</a:t>
            </a:r>
            <a:r>
              <a:rPr lang="en-US" b="1" u="sng" dirty="0"/>
              <a:t> import *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master = </a:t>
            </a:r>
            <a:r>
              <a:rPr lang="en-US" b="1" u="sng" dirty="0" err="1"/>
              <a:t>Tk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/>
              <a:t>w = </a:t>
            </a:r>
            <a:r>
              <a:rPr lang="en-US" b="1" u="sng" dirty="0" err="1"/>
              <a:t>Spinbox</a:t>
            </a:r>
            <a:r>
              <a:rPr lang="en-US" b="1" u="sng" dirty="0"/>
              <a:t>(master, from_=0, to=10)</a:t>
            </a:r>
          </a:p>
          <a:p>
            <a:pPr fontAlgn="base"/>
            <a:r>
              <a:rPr lang="en-US" b="1" u="sng" dirty="0" err="1"/>
              <a:t>w.pack</a:t>
            </a:r>
            <a:r>
              <a:rPr lang="en-US" b="1" u="sng" dirty="0"/>
              <a:t>()</a:t>
            </a:r>
          </a:p>
          <a:p>
            <a:pPr fontAlgn="base"/>
            <a:r>
              <a:rPr lang="en-US" b="1" u="sng" dirty="0" err="1"/>
              <a:t>mainloop</a:t>
            </a:r>
            <a:r>
              <a:rPr lang="en-US" b="1" u="sng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011" y="1980047"/>
            <a:ext cx="4921124" cy="2453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Spinbox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649" y="2608693"/>
            <a:ext cx="2305746" cy="9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26E780-3852-4265-BC4C-169D36BDE199}"/>
              </a:ext>
            </a:extLst>
          </p:cNvPr>
          <p:cNvSpPr txBox="1"/>
          <p:nvPr/>
        </p:nvSpPr>
        <p:spPr>
          <a:xfrm>
            <a:off x="9389644" y="6181045"/>
            <a:ext cx="2769704" cy="59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Digital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814B-E94F-CA4B-AF7A-CA2E8B9A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6B8E-E7F5-0320-3D7C-8903347F99C5}"/>
              </a:ext>
            </a:extLst>
          </p:cNvPr>
          <p:cNvSpPr txBox="1"/>
          <p:nvPr/>
        </p:nvSpPr>
        <p:spPr>
          <a:xfrm>
            <a:off x="1608482" y="1595793"/>
            <a:ext cx="8975035" cy="3337837"/>
          </a:xfrm>
          <a:prstGeom prst="rect">
            <a:avLst/>
          </a:prstGeom>
          <a:solidFill>
            <a:srgbClr val="3A86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Full Stack Development</a:t>
            </a:r>
            <a:endParaRPr lang="en-US" sz="36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 with </a:t>
            </a:r>
            <a:endParaRPr lang="en-US" sz="360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Python and React</a:t>
            </a: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6EDBE-F3AE-870B-DF40-3A399007286A}"/>
              </a:ext>
            </a:extLst>
          </p:cNvPr>
          <p:cNvSpPr txBox="1"/>
          <p:nvPr/>
        </p:nvSpPr>
        <p:spPr>
          <a:xfrm>
            <a:off x="111695" y="6181045"/>
            <a:ext cx="5474095" cy="59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Learn, Create, and Shine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Tkinter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Geometry Managers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3" y="1719412"/>
            <a:ext cx="7998874" cy="4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Pack(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40" y="2422503"/>
            <a:ext cx="7535860" cy="30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Place( 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05" y="2037035"/>
            <a:ext cx="7868637" cy="34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Grid(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67" y="1622573"/>
            <a:ext cx="6432697" cy="47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510363" y="610469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Grid(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67" y="1622573"/>
            <a:ext cx="6432697" cy="47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1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x-none" sz="4000" b="1" dirty="0">
                <a:solidFill>
                  <a:srgbClr val="006DC5"/>
                </a:solidFill>
                <a:latin typeface="+mj-lt"/>
              </a:rPr>
              <a:t>Course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•	Building Your First Python GUI Application With </a:t>
            </a:r>
            <a:r>
              <a:rPr lang="en-US" sz="2400" dirty="0" err="1" smtClean="0"/>
              <a:t>Tkinter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Working With </a:t>
            </a:r>
            <a:r>
              <a:rPr lang="en-US" sz="2400" dirty="0" smtClean="0">
                <a:cs typeface="Calibri"/>
              </a:rPr>
              <a:t>Widgets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Controlling Layout With Geometry </a:t>
            </a:r>
            <a:r>
              <a:rPr lang="en-US" sz="2400" dirty="0" smtClean="0">
                <a:cs typeface="Calibri"/>
              </a:rPr>
              <a:t>Managers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Making Your Applications Interactive</a:t>
            </a:r>
            <a:endParaRPr lang="x-non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Introduction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359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Tkinter</a:t>
            </a:r>
            <a:r>
              <a:rPr lang="en-US" sz="2400" dirty="0"/>
              <a:t> is Python’s standard GUI framework, making it convenient for developing graphical user interfaces. As a cross-platform library, </a:t>
            </a:r>
            <a:r>
              <a:rPr lang="en-US" sz="2400" dirty="0" err="1"/>
              <a:t>Tkinter</a:t>
            </a:r>
            <a:r>
              <a:rPr lang="en-US" sz="2400" dirty="0"/>
              <a:t> ensures your applications appear native across Windows, </a:t>
            </a:r>
            <a:r>
              <a:rPr lang="en-US" sz="2400" dirty="0" err="1"/>
              <a:t>macOS</a:t>
            </a:r>
            <a:r>
              <a:rPr lang="en-US" sz="2400" dirty="0"/>
              <a:t>, and Linux. Despite criticisms of its outdated appearance, </a:t>
            </a:r>
            <a:r>
              <a:rPr lang="en-US" sz="2400" dirty="0" err="1"/>
              <a:t>Tkinter</a:t>
            </a:r>
            <a:r>
              <a:rPr lang="en-US" sz="2400" dirty="0"/>
              <a:t> remains a practical choice for quickly creating functional and cross-platform GUI applications.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Widgets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" name="Picture 7" descr="A blank Tkinter application window on Windows 10, macOS, and Ubuntu Linux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51" y="1820099"/>
            <a:ext cx="8125460" cy="320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12" y="1417505"/>
            <a:ext cx="252447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Tkinter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 Widgets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882502" y="1828799"/>
            <a:ext cx="9558670" cy="45188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Label</a:t>
            </a:r>
            <a:endParaRPr lang="en-US" sz="36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Button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Entry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CheckButton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RadioButton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Listbox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Scrollbar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Menu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1"/>
              </a:rPr>
              <a:t>Combobox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12"/>
              </a:rPr>
              <a:t>Scale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3"/>
              </a:rPr>
              <a:t>TopLevel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14"/>
              </a:rPr>
              <a:t>Message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5"/>
              </a:rPr>
              <a:t>Progressbar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16"/>
              </a:rPr>
              <a:t>SpinBox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17"/>
              </a:rPr>
              <a:t>Text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18"/>
              </a:rPr>
              <a:t>PannedWindow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9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Label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036" y="2486922"/>
            <a:ext cx="4047144" cy="1776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219" y="1860697"/>
            <a:ext cx="4763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from </a:t>
            </a:r>
            <a:r>
              <a:rPr lang="en-US" sz="2400" b="1" dirty="0" err="1">
                <a:solidFill>
                  <a:schemeClr val="accent1"/>
                </a:solidFill>
              </a:rPr>
              <a:t>tkinter</a:t>
            </a:r>
            <a:r>
              <a:rPr lang="en-US" sz="2400" b="1" dirty="0">
                <a:solidFill>
                  <a:schemeClr val="accent1"/>
                </a:solidFill>
              </a:rPr>
              <a:t> import *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root = </a:t>
            </a:r>
            <a:r>
              <a:rPr lang="en-US" sz="2400" b="1" dirty="0" err="1">
                <a:solidFill>
                  <a:schemeClr val="accent1"/>
                </a:solidFill>
              </a:rPr>
              <a:t>Tk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w = Label(root, text</a:t>
            </a:r>
            <a:r>
              <a:rPr lang="en-US" sz="2400" b="1" dirty="0" smtClean="0">
                <a:solidFill>
                  <a:schemeClr val="accent1"/>
                </a:solidFill>
              </a:rPr>
              <a:t>=‘Hello, </a:t>
            </a:r>
            <a:r>
              <a:rPr lang="en-US" sz="2400" b="1" dirty="0" err="1" smtClean="0">
                <a:solidFill>
                  <a:schemeClr val="accent1"/>
                </a:solidFill>
              </a:rPr>
              <a:t>Tkinter</a:t>
            </a:r>
            <a:r>
              <a:rPr lang="en-US" sz="2400" b="1" dirty="0" smtClean="0">
                <a:solidFill>
                  <a:schemeClr val="accent1"/>
                </a:solidFill>
              </a:rPr>
              <a:t>')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w.pack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root.mainloop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791" y="1860697"/>
            <a:ext cx="4922874" cy="2052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4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Button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510363" y="1417505"/>
            <a:ext cx="8559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import </a:t>
            </a:r>
            <a:r>
              <a:rPr lang="en-US" sz="2400" b="1" dirty="0" err="1">
                <a:solidFill>
                  <a:schemeClr val="accent1"/>
                </a:solidFill>
              </a:rPr>
              <a:t>tkinter</a:t>
            </a:r>
            <a:r>
              <a:rPr lang="en-US" sz="2400" b="1" dirty="0">
                <a:solidFill>
                  <a:schemeClr val="accent1"/>
                </a:solidFill>
              </a:rPr>
              <a:t> as </a:t>
            </a:r>
            <a:r>
              <a:rPr lang="en-US" sz="2400" b="1" dirty="0" err="1">
                <a:solidFill>
                  <a:schemeClr val="accent1"/>
                </a:solidFill>
              </a:rPr>
              <a:t>tk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r = </a:t>
            </a:r>
            <a:r>
              <a:rPr lang="en-US" sz="2400" b="1" dirty="0" err="1">
                <a:solidFill>
                  <a:schemeClr val="accent1"/>
                </a:solidFill>
              </a:rPr>
              <a:t>tk.Tk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r.title</a:t>
            </a:r>
            <a:r>
              <a:rPr lang="en-US" sz="2400" b="1" dirty="0">
                <a:solidFill>
                  <a:schemeClr val="accent1"/>
                </a:solidFill>
              </a:rPr>
              <a:t>('Counting Seconds')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button = </a:t>
            </a:r>
            <a:r>
              <a:rPr lang="en-US" sz="2400" b="1" dirty="0" err="1">
                <a:solidFill>
                  <a:schemeClr val="accent1"/>
                </a:solidFill>
              </a:rPr>
              <a:t>tk.Button</a:t>
            </a:r>
            <a:r>
              <a:rPr lang="en-US" sz="2400" b="1" dirty="0">
                <a:solidFill>
                  <a:schemeClr val="accent1"/>
                </a:solidFill>
              </a:rPr>
              <a:t>(r, text='Stop', width=25, command=</a:t>
            </a:r>
            <a:r>
              <a:rPr lang="en-US" sz="2400" b="1" dirty="0" err="1">
                <a:solidFill>
                  <a:schemeClr val="accent1"/>
                </a:solidFill>
              </a:rPr>
              <a:t>r.destroy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button.pack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r.mainloop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480" y="1417505"/>
            <a:ext cx="84954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93" y="4459188"/>
            <a:ext cx="362000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40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Button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510363" y="1417505"/>
            <a:ext cx="5816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from </a:t>
            </a:r>
            <a:r>
              <a:rPr lang="en-US" sz="2400" b="1" dirty="0" err="1">
                <a:solidFill>
                  <a:schemeClr val="accent1"/>
                </a:solidFill>
              </a:rPr>
              <a:t>tkinter</a:t>
            </a:r>
            <a:r>
              <a:rPr lang="en-US" sz="2400" b="1" dirty="0">
                <a:solidFill>
                  <a:schemeClr val="accent1"/>
                </a:solidFill>
              </a:rPr>
              <a:t> import *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master = </a:t>
            </a:r>
            <a:r>
              <a:rPr lang="en-US" sz="2400" b="1" dirty="0" err="1">
                <a:solidFill>
                  <a:schemeClr val="accent1"/>
                </a:solidFill>
              </a:rPr>
              <a:t>Tk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Label(master, text='First Name').grid(row=0)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Label(master, text='Last Name').grid(row=1)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e1 = Entry(master)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e2 = Entry(master)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e1.grid(row=0, column=1)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e2.grid(row=1, column=1)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mainloop</a:t>
            </a:r>
            <a:r>
              <a:rPr lang="en-US" sz="24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1480" y="1417505"/>
            <a:ext cx="582489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08" y="2512259"/>
            <a:ext cx="4352483" cy="17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4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62">
      <a:dk1>
        <a:sysClr val="windowText" lastClr="000000"/>
      </a:dk1>
      <a:lt1>
        <a:srgbClr val="3F3F3F"/>
      </a:lt1>
      <a:dk2>
        <a:srgbClr val="383F46"/>
      </a:dk2>
      <a:lt2>
        <a:srgbClr val="FFFFFF"/>
      </a:lt2>
      <a:accent1>
        <a:srgbClr val="57626D"/>
      </a:accent1>
      <a:accent2>
        <a:srgbClr val="E8E8E8"/>
      </a:accent2>
      <a:accent3>
        <a:srgbClr val="D3D7DA"/>
      </a:accent3>
      <a:accent4>
        <a:srgbClr val="3A86FF"/>
      </a:accent4>
      <a:accent5>
        <a:srgbClr val="ACB2B8"/>
      </a:accent5>
      <a:accent6>
        <a:srgbClr val="7C8791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726</Words>
  <Application>Microsoft Office PowerPoint</Application>
  <PresentationFormat>Widescreen</PresentationFormat>
  <Paragraphs>194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Merriweather Light</vt:lpstr>
      <vt:lpstr>Open Sans Light</vt:lpstr>
      <vt:lpstr>Poppins</vt:lpstr>
      <vt:lpstr>Poppins SemiBold</vt:lpstr>
      <vt:lpstr>Roboto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E15</cp:lastModifiedBy>
  <cp:revision>90</cp:revision>
  <dcterms:created xsi:type="dcterms:W3CDTF">2024-11-07T15:21:28Z</dcterms:created>
  <dcterms:modified xsi:type="dcterms:W3CDTF">2025-02-22T02:48:44Z</dcterms:modified>
</cp:coreProperties>
</file>