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1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3B83-DCA4-4CE9-AA1D-1E99C86270B8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10D2-5287-43C3-B73A-D85CDC06F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4001" y="778765"/>
            <a:ext cx="10417396" cy="5078845"/>
            <a:chOff x="835517" y="624218"/>
            <a:chExt cx="10417396" cy="5078845"/>
          </a:xfrm>
        </p:grpSpPr>
        <p:grpSp>
          <p:nvGrpSpPr>
            <p:cNvPr id="2" name="Group 1"/>
            <p:cNvGrpSpPr/>
            <p:nvPr/>
          </p:nvGrpSpPr>
          <p:grpSpPr>
            <a:xfrm>
              <a:off x="5061398" y="4106082"/>
              <a:ext cx="1841678" cy="1596981"/>
              <a:chOff x="5061398" y="4106082"/>
              <a:chExt cx="1841678" cy="15969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061398" y="4106082"/>
                <a:ext cx="1841678" cy="4378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err="1">
                    <a:solidFill>
                      <a:schemeClr val="tx1"/>
                    </a:solidFill>
                  </a:rPr>
                  <a:t>Member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61398" y="4543964"/>
                <a:ext cx="1841678" cy="1159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u="sng" dirty="0">
                    <a:solidFill>
                      <a:schemeClr val="tx1"/>
                    </a:solidFill>
                  </a:rPr>
                  <a:t>Identifier</a:t>
                </a: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Last name </a:t>
                </a: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First name</a:t>
                </a: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Address</a:t>
                </a:r>
                <a:endParaRPr lang="fr-F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Date of birthday</a:t>
                </a: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Gender</a:t>
                </a:r>
                <a:r>
                  <a:rPr lang="fr-FR" sz="1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fr-FR" dirty="0"/>
                  <a:t>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61397" y="873482"/>
              <a:ext cx="1841678" cy="1004553"/>
              <a:chOff x="6078829" y="2807594"/>
              <a:chExt cx="1841678" cy="100455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78829" y="2807594"/>
                <a:ext cx="1841678" cy="4378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Session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078829" y="3245477"/>
                <a:ext cx="1841678" cy="5666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Type of sport</a:t>
                </a: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Schedule</a:t>
                </a:r>
              </a:p>
              <a:p>
                <a:pPr algn="ctr"/>
                <a:r>
                  <a:rPr lang="fr-FR" dirty="0"/>
                  <a:t>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35517" y="4260630"/>
              <a:ext cx="1841678" cy="1287887"/>
              <a:chOff x="3193961" y="2807594"/>
              <a:chExt cx="1841678" cy="12878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193961" y="2807594"/>
                <a:ext cx="1841678" cy="4378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Gymnasium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193961" y="3245476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u="sng" dirty="0">
                    <a:solidFill>
                      <a:schemeClr val="tx1"/>
                    </a:solidFill>
                  </a:rPr>
                  <a:t>Name</a:t>
                </a: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Address</a:t>
                </a:r>
                <a:endParaRPr lang="fr-F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Telephone</a:t>
                </a:r>
                <a:r>
                  <a:rPr lang="fr-FR" sz="1200" dirty="0">
                    <a:solidFill>
                      <a:schemeClr val="tx1"/>
                    </a:solidFill>
                  </a:rPr>
                  <a:t> number</a:t>
                </a:r>
              </a:p>
              <a:p>
                <a:pPr algn="ctr"/>
                <a:r>
                  <a:rPr lang="fr-FR" dirty="0"/>
                  <a:t>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388700" y="774609"/>
              <a:ext cx="1864213" cy="1245093"/>
              <a:chOff x="437882" y="2760236"/>
              <a:chExt cx="1864213" cy="124509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437882" y="2760236"/>
                <a:ext cx="1864213" cy="437882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Coach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437882" y="3155324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Last name </a:t>
                </a: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Firt</a:t>
                </a:r>
                <a:r>
                  <a:rPr lang="fr-FR" sz="1200" dirty="0">
                    <a:solidFill>
                      <a:schemeClr val="tx1"/>
                    </a:solidFill>
                  </a:rPr>
                  <a:t> name </a:t>
                </a:r>
              </a:p>
              <a:p>
                <a:pPr algn="ctr"/>
                <a:r>
                  <a:rPr lang="fr-FR" sz="1200" dirty="0">
                    <a:solidFill>
                      <a:schemeClr val="tx1"/>
                    </a:solidFill>
                  </a:rPr>
                  <a:t>Age </a:t>
                </a:r>
              </a:p>
              <a:p>
                <a:pPr algn="ctr"/>
                <a:r>
                  <a:rPr lang="fr-FR" sz="1200" dirty="0" err="1">
                    <a:solidFill>
                      <a:schemeClr val="tx1"/>
                    </a:solidFill>
                  </a:rPr>
                  <a:t>Speciality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2677195" y="5001165"/>
              <a:ext cx="2382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91871" y="466165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51256" y="459755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1..N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9" idx="2"/>
              <a:endCxn id="4" idx="0"/>
            </p:cNvCxnSpPr>
            <p:nvPr/>
          </p:nvCxnSpPr>
          <p:spPr>
            <a:xfrm>
              <a:off x="5982236" y="1878035"/>
              <a:ext cx="1" cy="2228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4984122" y="2774061"/>
              <a:ext cx="1944716" cy="50475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 </a:t>
              </a:r>
              <a:r>
                <a:rPr lang="en-US" sz="1400" dirty="0">
                  <a:solidFill>
                    <a:schemeClr val="tx1"/>
                  </a:solidFill>
                </a:rPr>
                <a:t>Accommodate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2085" y="1885211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1..20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24282" y="3771025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1..1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896635" y="1311362"/>
              <a:ext cx="2492065" cy="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505164" y="993550"/>
              <a:ext cx="1300766" cy="631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Led</a:t>
              </a:r>
              <a:r>
                <a:rPr lang="en-US" sz="1400" dirty="0"/>
                <a:t>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61221" y="985031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86611" y="95689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1..1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92350" y="4685633"/>
              <a:ext cx="1300766" cy="631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register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0602" y="62421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1..2</a:t>
              </a:r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838" y="2794583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1..20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3515" y="427741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/>
                <a:t>1..N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115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Rihab Chouikh</dc:creator>
  <cp:lastModifiedBy>administrateur_1</cp:lastModifiedBy>
  <cp:revision>32</cp:revision>
  <dcterms:created xsi:type="dcterms:W3CDTF">2021-03-09T16:44:59Z</dcterms:created>
  <dcterms:modified xsi:type="dcterms:W3CDTF">2021-07-11T17:55:19Z</dcterms:modified>
</cp:coreProperties>
</file>