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C70-C1BD-443B-8D07-F8087DB8C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247BE-EF07-41A5-AEB5-526A6263B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C75D-4B1D-4C8E-B0A8-F2A8ED14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68B8-FF25-4632-9522-9D6348E8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1C62-BF8E-4079-91F0-DA65191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92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1BCA-B3A0-46E7-A8A6-30AC7388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DA779-B2DD-463F-B2DF-D14139F9F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97C4-F3BA-4798-A691-6B1F3820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59560-F152-4800-B57D-8EC7831E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54CD7-66B8-457D-A7E4-333EFFCB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8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E0B92-F0BB-415F-928F-6FAE407E6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32684-DEC6-4799-A3ED-9A6ADAEED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989D-0ABC-4119-BDE5-89AFD0AD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41438-5C18-4E8D-9F98-B7ACB92A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E8C71-81CF-4A0D-8430-A7F28B4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FB14-12A4-4614-9B39-48AD5123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8D64-D8A6-44FB-9628-3CA56DBFA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FAA8-3389-4100-8C29-F4C69B77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37BAA-642B-4D71-8345-22B0D983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4C4D1-1E87-4961-A932-7DF536A1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60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D212-110D-45F3-A8AE-34E88407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68169-31B3-4721-873B-3BE0B62D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B1AF-F722-470F-B017-C9ED4104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719C9-17EC-48FB-9693-F028F898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0631-48B6-43BD-83DE-B775F9B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34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E9FC-2B76-493B-8899-FDBD800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A3F4-F9C6-4C22-B7C9-62988FE8A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EA844-EE52-4821-9444-FD2A97FFE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A996-66CE-4300-87EA-1FA580A0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A71C3-4B92-43BC-964F-D37F272D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8D3BC-2F2A-4D24-9D09-AE147163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394B-5F5F-4BC5-9479-1A1046CB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5ABD-350C-452E-BAA5-52060FE2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9A803-B8C6-4EDD-A797-1341BB2B1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7DD1A-C02A-4DA8-9328-8C7B986E1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CD59-03BE-4F4E-987C-6EEC3448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5D325-26FB-413C-84D6-216378A1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A80BD-6E1E-47EF-BCBF-2C4CF219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0C162-C528-4723-B82E-6C520876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74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B0D9-334F-4BC0-8AA4-45E900E5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0C0F6-6216-4567-A94F-C9483ECE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74F3-0C22-4900-BDFD-5A3D9EEF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DB2E5-591D-4529-8A8C-4CF74403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1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4B426-4808-4A7F-81F5-E63AF9AB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13072A-82DF-45FF-832C-74184621F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5FA0-A57F-4D9A-9BD7-3BA57A84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12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B549-A817-4A1D-B097-6913332D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5100-5BAD-4BF9-AA81-F90056C9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E38B6-0399-4A48-AF5B-D7776866C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D6E8-D836-4F80-A9E3-681E7D8DE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4257E-FDF1-415B-B2C5-7321EEC6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6EA4-6CF8-4DBB-9090-7E9B8EEC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77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58AF-E6E9-4B85-84BB-97F7ADA6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075E9-A5F7-4576-8AE9-61BA3F5A0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D9B24-D20E-4BA3-943F-6C4BF8AFD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66B8-50FA-4DB8-A2A4-B76B99D3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29C07-2B33-4095-84A3-3DC51D68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5E1F-88BA-4F67-9E4C-3D7B209F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0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69282-0C5F-4909-B2E8-8575BB8B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380A-187A-4D9A-9090-4D6C127E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2CD99-3556-45E9-9E2B-AE12BF959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0ED27-9AF7-4D4F-9627-D6FF7EC8B1AB}" type="datetimeFigureOut">
              <a:rPr lang="fr-FR" smtClean="0"/>
              <a:t>11/07/2021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70A92-3975-4AA4-A33D-DBD8261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1355-C3BE-4BAE-B96F-19BA12AD1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B6F7D-1F25-4146-8361-2C3F6C932C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304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0D80-2290-4710-B3A8-09B88DC29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30027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Hotel 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Hotel_Id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Hotel_name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#type_id)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 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 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Employee_Speciality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#Hotel_Id,  #Leader_id)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 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Room_id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Floor,#Hotel_Id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,#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 (</a:t>
            </a:r>
            <a:r>
              <a:rPr lang="en-US" sz="18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Category_Name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Price,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Beds_numbers</a:t>
            </a:r>
            <a:r>
              <a:rPr lang="en-US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3FBC8-4955-4460-83AE-5563B870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3" y="170123"/>
            <a:ext cx="9498765" cy="413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F2499B-E162-441E-B36B-A79FA1AC3C60}"/>
              </a:ext>
            </a:extLst>
          </p:cNvPr>
          <p:cNvSpPr/>
          <p:nvPr/>
        </p:nvSpPr>
        <p:spPr>
          <a:xfrm>
            <a:off x="9368851" y="3567659"/>
            <a:ext cx="1888761" cy="149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/>
              <a:t>Category</a:t>
            </a:r>
            <a:r>
              <a:rPr lang="fr-FR" u="sng" dirty="0"/>
              <a:t> id</a:t>
            </a:r>
          </a:p>
          <a:p>
            <a:pPr algn="ctr"/>
            <a:r>
              <a:rPr lang="fr-FR" dirty="0" err="1"/>
              <a:t>Category_Name</a:t>
            </a:r>
            <a:endParaRPr lang="fr-FR" dirty="0"/>
          </a:p>
          <a:p>
            <a:pPr algn="ctr"/>
            <a:r>
              <a:rPr lang="fr-FR" dirty="0"/>
              <a:t>Price</a:t>
            </a:r>
          </a:p>
          <a:p>
            <a:pPr algn="ctr"/>
            <a:r>
              <a:rPr lang="fr-FR" dirty="0" err="1"/>
              <a:t>Beds_numbers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C464C-F347-4E25-B2CF-D9B269366BB4}"/>
              </a:ext>
            </a:extLst>
          </p:cNvPr>
          <p:cNvSpPr/>
          <p:nvPr/>
        </p:nvSpPr>
        <p:spPr>
          <a:xfrm>
            <a:off x="9368852" y="3117954"/>
            <a:ext cx="1888760" cy="44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Category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4D7168-0485-4E1C-9A9E-BD2E0ED5DE0F}"/>
              </a:ext>
            </a:extLst>
          </p:cNvPr>
          <p:cNvSpPr/>
          <p:nvPr/>
        </p:nvSpPr>
        <p:spPr>
          <a:xfrm>
            <a:off x="1201710" y="874426"/>
            <a:ext cx="1888761" cy="149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/>
              <a:t>Hotel_id</a:t>
            </a:r>
            <a:endParaRPr lang="fr-FR" u="sng" dirty="0"/>
          </a:p>
          <a:p>
            <a:pPr algn="ctr"/>
            <a:r>
              <a:rPr lang="fr-FR" dirty="0" err="1"/>
              <a:t>Hotel_Name</a:t>
            </a:r>
            <a:endParaRPr lang="fr-FR" dirty="0"/>
          </a:p>
          <a:p>
            <a:pPr algn="ctr"/>
            <a:r>
              <a:rPr lang="fr-FR" dirty="0"/>
              <a:t>#Type_id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41C86-A889-4A8E-AAC4-F92DE7C2C336}"/>
              </a:ext>
            </a:extLst>
          </p:cNvPr>
          <p:cNvSpPr/>
          <p:nvPr/>
        </p:nvSpPr>
        <p:spPr>
          <a:xfrm>
            <a:off x="1201711" y="424721"/>
            <a:ext cx="1888760" cy="44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Hotel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A53A65-A9F2-438D-A564-A81260A3F1F0}"/>
              </a:ext>
            </a:extLst>
          </p:cNvPr>
          <p:cNvSpPr/>
          <p:nvPr/>
        </p:nvSpPr>
        <p:spPr>
          <a:xfrm>
            <a:off x="6095999" y="4979233"/>
            <a:ext cx="1888761" cy="149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/>
              <a:t>Type_id</a:t>
            </a:r>
            <a:endParaRPr lang="fr-FR" u="sng" dirty="0"/>
          </a:p>
          <a:p>
            <a:pPr algn="ctr"/>
            <a:r>
              <a:rPr lang="fr-FR" dirty="0" err="1"/>
              <a:t>Type_Name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FD946-50DE-4697-89C1-7C54E4BA4F2A}"/>
              </a:ext>
            </a:extLst>
          </p:cNvPr>
          <p:cNvSpPr/>
          <p:nvPr/>
        </p:nvSpPr>
        <p:spPr>
          <a:xfrm>
            <a:off x="6096000" y="4529528"/>
            <a:ext cx="1888760" cy="44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FA39C-7D4C-4BDE-8ED5-A9776E7AC519}"/>
              </a:ext>
            </a:extLst>
          </p:cNvPr>
          <p:cNvSpPr/>
          <p:nvPr/>
        </p:nvSpPr>
        <p:spPr>
          <a:xfrm>
            <a:off x="6095999" y="1026826"/>
            <a:ext cx="1888761" cy="149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/>
              <a:t>Room_id</a:t>
            </a:r>
            <a:endParaRPr lang="fr-FR" u="sng" dirty="0"/>
          </a:p>
          <a:p>
            <a:pPr algn="ctr"/>
            <a:r>
              <a:rPr lang="fr-FR" dirty="0" err="1"/>
              <a:t>Floor</a:t>
            </a:r>
            <a:endParaRPr lang="fr-FR" dirty="0"/>
          </a:p>
          <a:p>
            <a:pPr algn="ctr"/>
            <a:r>
              <a:rPr lang="fr-FR" dirty="0"/>
              <a:t>#Hotel_id</a:t>
            </a:r>
          </a:p>
          <a:p>
            <a:pPr algn="ctr"/>
            <a:r>
              <a:rPr lang="fr-FR" dirty="0"/>
              <a:t>#Category id</a:t>
            </a:r>
          </a:p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280D-AF9E-43CB-92E4-4EDDD1602DDD}"/>
              </a:ext>
            </a:extLst>
          </p:cNvPr>
          <p:cNvSpPr/>
          <p:nvPr/>
        </p:nvSpPr>
        <p:spPr>
          <a:xfrm>
            <a:off x="6096000" y="577121"/>
            <a:ext cx="1888760" cy="44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EAB7D2-0A97-4F93-A112-47325408639A}"/>
              </a:ext>
            </a:extLst>
          </p:cNvPr>
          <p:cNvSpPr/>
          <p:nvPr/>
        </p:nvSpPr>
        <p:spPr>
          <a:xfrm>
            <a:off x="934388" y="4529528"/>
            <a:ext cx="2018674" cy="14990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u="sng" dirty="0" err="1"/>
              <a:t>Employee_id</a:t>
            </a:r>
            <a:endParaRPr lang="fr-FR" u="sng" dirty="0"/>
          </a:p>
          <a:p>
            <a:pPr algn="ctr"/>
            <a:r>
              <a:rPr lang="fr-FR" dirty="0" err="1"/>
              <a:t>Employee_Name</a:t>
            </a:r>
            <a:endParaRPr lang="fr-FR" dirty="0"/>
          </a:p>
          <a:p>
            <a:pPr algn="ctr"/>
            <a:r>
              <a:rPr lang="fr-FR" dirty="0" err="1"/>
              <a:t>Employee_Specility</a:t>
            </a:r>
            <a:endParaRPr lang="fr-FR" dirty="0"/>
          </a:p>
          <a:p>
            <a:pPr algn="ctr"/>
            <a:r>
              <a:rPr lang="fr-FR" dirty="0"/>
              <a:t>#Hotel_id</a:t>
            </a:r>
          </a:p>
          <a:p>
            <a:pPr algn="ctr"/>
            <a:r>
              <a:rPr lang="fr-FR" dirty="0"/>
              <a:t>#Leader_id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9E227-1CB9-47CC-8A3E-93E76F595323}"/>
              </a:ext>
            </a:extLst>
          </p:cNvPr>
          <p:cNvSpPr/>
          <p:nvPr/>
        </p:nvSpPr>
        <p:spPr>
          <a:xfrm>
            <a:off x="934388" y="4079823"/>
            <a:ext cx="2018673" cy="44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Employee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CC2A3B4-7C22-407A-AA42-556A6CA8DDB7}"/>
              </a:ext>
            </a:extLst>
          </p:cNvPr>
          <p:cNvCxnSpPr>
            <a:stCxn id="13" idx="1"/>
          </p:cNvCxnSpPr>
          <p:nvPr/>
        </p:nvCxnSpPr>
        <p:spPr>
          <a:xfrm rot="10800000" flipH="1">
            <a:off x="934388" y="1026826"/>
            <a:ext cx="267322" cy="4252210"/>
          </a:xfrm>
          <a:prstGeom prst="bentConnector4">
            <a:avLst>
              <a:gd name="adj1" fmla="val -85515"/>
              <a:gd name="adj2" fmla="val 10005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55E16EF-FC68-4342-BE78-9F6514C3F4F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090471" y="1623934"/>
            <a:ext cx="3005528" cy="4104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51672E2-7C51-4A78-8E65-B8C67BF3AE8F}"/>
              </a:ext>
            </a:extLst>
          </p:cNvPr>
          <p:cNvCxnSpPr>
            <a:stCxn id="11" idx="1"/>
          </p:cNvCxnSpPr>
          <p:nvPr/>
        </p:nvCxnSpPr>
        <p:spPr>
          <a:xfrm rot="10800000">
            <a:off x="3090471" y="801974"/>
            <a:ext cx="3005528" cy="974361"/>
          </a:xfrm>
          <a:prstGeom prst="bentConnector3">
            <a:avLst>
              <a:gd name="adj1" fmla="val 28554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299AD53-8BB5-4706-9061-C8B7A7CCB7A6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7984760" y="1776334"/>
            <a:ext cx="1384091" cy="25408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12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Hotel (Hotel_Id, Hotel_name, #type_id) Type (type_id, type_name) Employee (Employee_Id, Employee_Name, Employee_Speciality, #Hotel_Id,  #Leader_id) Room (Room_id, Floor,#Hotel_Id,#Category_id) Category (Category_Id, Category_Name, Price, Beds_numbers)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Rihab Chouikh</dc:creator>
  <cp:lastModifiedBy>administrateur_1</cp:lastModifiedBy>
  <cp:revision>3</cp:revision>
  <dcterms:created xsi:type="dcterms:W3CDTF">2021-07-11T18:30:08Z</dcterms:created>
  <dcterms:modified xsi:type="dcterms:W3CDTF">2021-07-11T18:50:37Z</dcterms:modified>
</cp:coreProperties>
</file>