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B1AEF-3C12-4536-394D-9AC5667E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62F901-8711-2578-98AC-3C105EA4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BBB63-1A6E-CC89-FA90-964AF4F0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41D17-07D7-2190-26F9-A722A41C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6D0FA-45E9-2969-F098-EFFD137F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9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09B0-9567-138D-CB24-3D28A02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A51A1-8E0B-5348-66F8-306D22F70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4411-772C-B51E-FE11-0823AA76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9198B-4A48-DCC1-93D1-A09005C7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4211B-3521-FA9D-0215-8E72EB2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7BF-A568-E2FA-EC3F-94FC13CF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2DEAD0-2685-1887-C0B5-FAB237B8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1B9B2-BF73-5A9E-749B-F988E8A1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12638-1C95-B5C9-068B-28D9056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75851-63EC-AC86-E440-912B946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9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A86F0-9728-D8EB-23F2-8A8CA61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5060A-0E78-494A-70FB-FB5D3B7E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3F92F-758F-8C41-82E9-5191D27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CC955-4BD8-9951-48A5-2F917EA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EB96B-29FC-216F-4C9E-07D41EEE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82F8D-7936-B058-B142-06190326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625FB2-AC8D-99D0-258D-9725B61A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71AFF-7B03-47D6-CA98-9BD3CA97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64934-8B4E-31FE-6167-C47A7D9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C4C09-FCC2-65B7-8C38-05D5FD0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7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8AD11-4066-D957-04F0-4908EB3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75833-4E49-D7BE-1C2D-06DE7CC9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12DD-40A5-FEDB-4F20-F000D011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0F86CD-917E-83BE-CB8E-A2B2DF25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44208-3B69-5FFF-5FD6-FA8F8BF5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931FFF-78F6-B00C-48D5-B48C14E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7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D4D60-9803-7C93-4029-F2766BA0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B3AC9-E13F-8443-C06F-DF8FFE9A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E9463A-4723-FE87-E6B7-2EA832E5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ECA517-9B25-E895-C089-1241F97F8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398565-6128-7C68-C0FF-990FFC67C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C5E0E6-15FF-88AC-9231-F0BFEA1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E3FFB6-09BD-16E4-3EE0-3413EF5B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3B5905-EE16-CB77-CE86-1620CF7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3C14-7C88-310C-8FF4-31A732D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84F1EC-C599-0992-7686-1AA83824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AE3772-ACDD-0CC7-4A4A-E021923B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2AD14-2EED-5D08-2B78-D853A97E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BDF4B9-6EDB-251D-CF66-1D32FBC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54F7F8-46EF-F9B8-0D48-C3879E7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5004BE-7DDE-E272-1446-9F6C7E67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6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B500A-0746-40E0-C2FF-9E748A3E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7DC54-473C-164A-4516-6393656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7C45B0-465C-6EB0-8DD2-60C8534F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770401-CF73-CDF6-4B1A-E31FFF03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A07730-FBEE-9339-D54A-FDF15FE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D31C76-87F8-A079-61C4-3EDB4D1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0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AD906-5A5B-9F87-8D66-F6B61A63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A8230E-39BE-0E6F-C9D7-9D1D17506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0799A-5222-5839-555E-FDDD90A97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BED5D-19DC-3351-32F8-F6FC7A16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0DEDA-61AB-A7C6-0463-7D44BB2F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D0CA69-9840-90AE-8407-FFF952E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6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5B9945-7BBB-7840-D4BE-AC3DDA3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D8C1CB-36F7-6BCA-F21F-942A8B37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74AB4-D7F8-0AB3-2E42-F6360171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FA2F-CBAA-471C-B85D-679681723FED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DAAF4-4A61-C354-35B8-C34103FDF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77656-F229-A6D8-ED6F-D7859C95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0F06-E2E4-4A58-B4DC-3D92A9E3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7AD209D-1EE2-66B4-827E-BE0339FFB457}"/>
              </a:ext>
            </a:extLst>
          </p:cNvPr>
          <p:cNvGrpSpPr/>
          <p:nvPr/>
        </p:nvGrpSpPr>
        <p:grpSpPr>
          <a:xfrm>
            <a:off x="1404000" y="1923750"/>
            <a:ext cx="1440000" cy="936000"/>
            <a:chOff x="1404000" y="1923750"/>
            <a:chExt cx="1440000" cy="936000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9989C35-97B0-E492-A851-C4C6EE52A388}"/>
                </a:ext>
              </a:extLst>
            </p:cNvPr>
            <p:cNvCxnSpPr/>
            <p:nvPr/>
          </p:nvCxnSpPr>
          <p:spPr>
            <a:xfrm>
              <a:off x="140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DCDC09B-3F9C-6DA4-4189-C6A0DC7B0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D0D8F37A-86F3-B822-4203-199E5EA846E4}"/>
                </a:ext>
              </a:extLst>
            </p:cNvPr>
            <p:cNvCxnSpPr/>
            <p:nvPr/>
          </p:nvCxnSpPr>
          <p:spPr>
            <a:xfrm>
              <a:off x="212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FEDCE123-8FBE-BEE8-6926-1274A1C9B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8F57E25-CC47-4673-36E9-8926DDA1810E}"/>
                </a:ext>
              </a:extLst>
            </p:cNvPr>
            <p:cNvCxnSpPr/>
            <p:nvPr/>
          </p:nvCxnSpPr>
          <p:spPr>
            <a:xfrm>
              <a:off x="284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 w="sm" len="lg"/>
            </a:ln>
            <a:effectLst/>
          </p:spPr>
        </p:cxn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80C3DF5B-FB1E-088B-89B8-08280858EE1E}"/>
              </a:ext>
            </a:extLst>
          </p:cNvPr>
          <p:cNvGrpSpPr/>
          <p:nvPr/>
        </p:nvGrpSpPr>
        <p:grpSpPr>
          <a:xfrm>
            <a:off x="97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E83DFF-87ED-B4C7-B2BF-ECB3BC1572B8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EFC311E-8C54-95BA-00B3-A448E5698287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CA188D83-B527-E44D-69D8-7C3F95F03FD6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DD23F65-7D6B-48E4-4113-A9EB6125BC63}"/>
              </a:ext>
            </a:extLst>
          </p:cNvPr>
          <p:cNvGrpSpPr/>
          <p:nvPr/>
        </p:nvGrpSpPr>
        <p:grpSpPr>
          <a:xfrm>
            <a:off x="1691967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61978600-7C7D-41A1-8B9C-E82C27D8D36C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F839503-33D2-1D95-24C0-A00928C9B235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D4BCA4-370F-0EE4-5685-C2D162EA1392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9D8F3A-8293-79FC-8F83-29366904D9D4}"/>
              </a:ext>
            </a:extLst>
          </p:cNvPr>
          <p:cNvGrpSpPr/>
          <p:nvPr/>
        </p:nvGrpSpPr>
        <p:grpSpPr>
          <a:xfrm>
            <a:off x="2411917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CD38079-C0BD-DBA1-B6FC-1583A2507F67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2F75F0D9-1BC1-A71E-3006-256E8CB6D720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A3E4BAEC-DC40-0F02-F9BB-29BECCEFD5B0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86188B4-C281-F9AD-621F-E8CC369F2966}"/>
              </a:ext>
            </a:extLst>
          </p:cNvPr>
          <p:cNvGrpSpPr/>
          <p:nvPr/>
        </p:nvGrpSpPr>
        <p:grpSpPr>
          <a:xfrm>
            <a:off x="3131885" y="1851746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E5EDC79-FF4E-2D75-6233-E892D184478C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367F151-ECC1-869D-4077-3E69CE26D0D9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EED6A1-D2BA-9306-0575-370059AFA6BC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87629BE8-98CC-22C5-ABA9-FA977482DFA7}"/>
              </a:ext>
            </a:extLst>
          </p:cNvPr>
          <p:cNvGrpSpPr/>
          <p:nvPr/>
        </p:nvGrpSpPr>
        <p:grpSpPr>
          <a:xfrm>
            <a:off x="3851844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643EA91-7485-731A-4CB3-5CA3FDDF1D53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E37540F-FAE1-88CF-12F1-7AE39BE577C6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38917203-3B67-7BCC-D66A-8C83895FD196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457F613B-78E6-B368-9EA7-347CB6A5BCE8}"/>
              </a:ext>
            </a:extLst>
          </p:cNvPr>
          <p:cNvGrpSpPr/>
          <p:nvPr/>
        </p:nvGrpSpPr>
        <p:grpSpPr>
          <a:xfrm>
            <a:off x="4571802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DBF12E0-FD46-1411-094F-7DADF1CEB6D9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FDC9C44-7E52-312C-7FA6-793ABFA4D7A8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86E85C28-48E2-355E-B460-8FA403E8E36B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CD16B819-62B7-B974-D21E-5877686E4C4B}"/>
              </a:ext>
            </a:extLst>
          </p:cNvPr>
          <p:cNvGrpSpPr/>
          <p:nvPr/>
        </p:nvGrpSpPr>
        <p:grpSpPr>
          <a:xfrm>
            <a:off x="5291764" y="1851741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3BBC276-14D9-5942-9A82-D6B42A610116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7315EDCB-DBF3-3D90-0F48-624F6A6CED7A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D12EA1C-BE19-DAE7-52CE-FB6FAF12A125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285BBAA-EF06-E8C9-E8B6-AFCE3217FBFC}"/>
              </a:ext>
            </a:extLst>
          </p:cNvPr>
          <p:cNvGrpSpPr/>
          <p:nvPr/>
        </p:nvGrpSpPr>
        <p:grpSpPr>
          <a:xfrm>
            <a:off x="6011507" y="1851741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20A7B12-4830-D61B-87A1-343E2436BD9A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A1057C7F-FAE7-F31E-D307-B92164A89548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2BEB9CE0-EDD5-6669-9174-C200F3AD1263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80AB35D9-0833-5413-5661-D9357EEA23D9}"/>
              </a:ext>
            </a:extLst>
          </p:cNvPr>
          <p:cNvGrpSpPr/>
          <p:nvPr/>
        </p:nvGrpSpPr>
        <p:grpSpPr>
          <a:xfrm>
            <a:off x="6732000" y="1851741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F504385-48D7-2ECB-D8E7-56AEB2236914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592076C-C5C3-0646-6458-9A2FEC642F23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E067349-7418-E9E8-3976-76610E483BDF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70F2D61F-41EC-BF83-E1E6-608685331F6D}"/>
              </a:ext>
            </a:extLst>
          </p:cNvPr>
          <p:cNvGrpSpPr/>
          <p:nvPr/>
        </p:nvGrpSpPr>
        <p:grpSpPr>
          <a:xfrm>
            <a:off x="8172000" y="1851044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E46B62-D0CD-0B0F-6446-0FF3C8AB4E0D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.x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0A16979-7D2F-2705-7E7B-9F8AF57C5587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.y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9E716B8-F438-196B-9E32-37934515AD7A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.z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DFE6B7A-22D3-64F1-E70C-3A5BADB06E6E}"/>
              </a:ext>
            </a:extLst>
          </p:cNvPr>
          <p:cNvSpPr txBox="1"/>
          <p:nvPr/>
        </p:nvSpPr>
        <p:spPr>
          <a:xfrm>
            <a:off x="7524000" y="2247750"/>
            <a:ext cx="42511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メイリオ"/>
                <a:ea typeface="メイリオ"/>
              </a:rPr>
              <a:t>…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D9754C9-0DF1-9357-20A6-0A9D266BB06E}"/>
              </a:ext>
            </a:extLst>
          </p:cNvPr>
          <p:cNvSpPr txBox="1"/>
          <p:nvPr/>
        </p:nvSpPr>
        <p:spPr>
          <a:xfrm>
            <a:off x="720000" y="1599750"/>
            <a:ext cx="1137427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particles[0]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E8B7DFF-F40D-D966-C6C9-3D66DAAC2139}"/>
              </a:ext>
            </a:extLst>
          </p:cNvPr>
          <p:cNvSpPr txBox="1"/>
          <p:nvPr/>
        </p:nvSpPr>
        <p:spPr>
          <a:xfrm>
            <a:off x="7812000" y="1599750"/>
            <a:ext cx="1334596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particles[N-1]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4607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26433B2-9ACF-89E4-7529-76A31B3D9898}"/>
              </a:ext>
            </a:extLst>
          </p:cNvPr>
          <p:cNvGrpSpPr/>
          <p:nvPr/>
        </p:nvGrpSpPr>
        <p:grpSpPr>
          <a:xfrm>
            <a:off x="1404000" y="1923750"/>
            <a:ext cx="1080000" cy="936000"/>
            <a:chOff x="1404000" y="1923750"/>
            <a:chExt cx="1440000" cy="936000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1A05485-58B0-F634-32D9-602FDA1EEE52}"/>
                </a:ext>
              </a:extLst>
            </p:cNvPr>
            <p:cNvCxnSpPr/>
            <p:nvPr/>
          </p:nvCxnSpPr>
          <p:spPr>
            <a:xfrm>
              <a:off x="140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B84FFF7-99F8-0080-661B-30AF41EF8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707A138-F77F-E933-C77B-EDAFCB9561C9}"/>
                </a:ext>
              </a:extLst>
            </p:cNvPr>
            <p:cNvCxnSpPr/>
            <p:nvPr/>
          </p:nvCxnSpPr>
          <p:spPr>
            <a:xfrm>
              <a:off x="212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D018249-5DAB-AC22-329F-0BAF86735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1F83A6E-3BFE-71DB-F211-5B3001742A43}"/>
                </a:ext>
              </a:extLst>
            </p:cNvPr>
            <p:cNvCxnSpPr/>
            <p:nvPr/>
          </p:nvCxnSpPr>
          <p:spPr>
            <a:xfrm>
              <a:off x="284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 w="sm" len="lg"/>
            </a:ln>
            <a:effectLst/>
          </p:spPr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DCCECA0-6601-5665-6F30-E387AE1F020C}"/>
              </a:ext>
            </a:extLst>
          </p:cNvPr>
          <p:cNvGrpSpPr/>
          <p:nvPr/>
        </p:nvGrpSpPr>
        <p:grpSpPr>
          <a:xfrm>
            <a:off x="97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CEA894E-D816-55C8-43EE-A304E537EF5D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4113E1D-5779-E6DC-B9F5-1D32BE11F55D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4EAB44F9-D09A-B6B6-6256-F19220B76515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2FC922AF-C9CD-4E32-D539-1D134CAFC618}"/>
              </a:ext>
            </a:extLst>
          </p:cNvPr>
          <p:cNvGrpSpPr/>
          <p:nvPr/>
        </p:nvGrpSpPr>
        <p:grpSpPr>
          <a:xfrm>
            <a:off x="1510655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048F29D-467B-10A7-14C2-BB6BEF9E541F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51AD395-7835-45AC-E713-76499FE619FA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9A0ECD8-30DC-9E7C-B44D-578C92134669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EC51941-33F6-EF5C-3008-AFB5C8F6629C}"/>
              </a:ext>
            </a:extLst>
          </p:cNvPr>
          <p:cNvGrpSpPr/>
          <p:nvPr/>
        </p:nvGrpSpPr>
        <p:grpSpPr>
          <a:xfrm>
            <a:off x="205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52FDF6C-DC72-3119-AA8E-7A22EAEC677C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7684BA-54A1-21D9-C218-FF973C01742B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A1C0319E-7595-4EAD-7703-61EE86E50873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89F91B3-2E16-99DB-426E-9F878A12BA94}"/>
              </a:ext>
            </a:extLst>
          </p:cNvPr>
          <p:cNvGrpSpPr/>
          <p:nvPr/>
        </p:nvGrpSpPr>
        <p:grpSpPr>
          <a:xfrm>
            <a:off x="259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A65A70E-96F1-3DCB-9569-6BD3209FF288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(1,4)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21765F2-0FDA-D198-1C1C-AB7839E995F4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(2,4)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FFDBDBF7-EEFB-32A3-64F2-FA6FC87B671B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(3,4)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741D679-47A5-4288-AAFE-A446D5A0CA01}"/>
              </a:ext>
            </a:extLst>
          </p:cNvPr>
          <p:cNvGrpSpPr/>
          <p:nvPr/>
        </p:nvGrpSpPr>
        <p:grpSpPr>
          <a:xfrm>
            <a:off x="313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7300E33-FD38-B0AC-3855-DCFEC1F6ECAC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(1,5)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6D585BF-A075-79EC-6B7E-7591BB3950EF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(2,5)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92042D6-D5DA-FF2F-DCB6-9D031A3ACCFA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(3,5)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FB3750CC-2A85-F233-1B06-1F4A7182C0AE}"/>
              </a:ext>
            </a:extLst>
          </p:cNvPr>
          <p:cNvGrpSpPr/>
          <p:nvPr/>
        </p:nvGrpSpPr>
        <p:grpSpPr>
          <a:xfrm>
            <a:off x="367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12C34AEA-A3FC-294D-9F74-10E2C2A18651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(1,6)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1E75928-D1A3-3C76-3ACA-38260F091C7A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(2,6)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F2BDCB62-CCD5-FDD1-D531-962339C2F6E5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(3,6)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590BB5B-E33A-15A8-6D65-E4C3239A3CBD}"/>
              </a:ext>
            </a:extLst>
          </p:cNvPr>
          <p:cNvGrpSpPr/>
          <p:nvPr/>
        </p:nvGrpSpPr>
        <p:grpSpPr>
          <a:xfrm>
            <a:off x="421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9394330-AACA-3378-F14E-091A1E700576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(1,7)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EF0E44A5-11F9-4EE2-ED3C-B043AD696AD2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(2,7)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A7667A61-EB2F-5D18-FCBA-AC09CDED0ECF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(3,7)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EAE6FFFE-C097-A30B-DA78-67A1BFBA6821}"/>
              </a:ext>
            </a:extLst>
          </p:cNvPr>
          <p:cNvGrpSpPr/>
          <p:nvPr/>
        </p:nvGrpSpPr>
        <p:grpSpPr>
          <a:xfrm>
            <a:off x="475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FF407E2-228B-82C7-08CC-56ACBCDC5791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(1,8)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B5E69B3D-90B1-538A-0032-27103E099AB3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(2,8)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7AF6130-8DF5-A22D-101B-99FCF0B768D1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(3,8)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486B7B5-8CC5-22FC-B9F6-0D61AEA15094}"/>
              </a:ext>
            </a:extLst>
          </p:cNvPr>
          <p:cNvGrpSpPr/>
          <p:nvPr/>
        </p:nvGrpSpPr>
        <p:grpSpPr>
          <a:xfrm>
            <a:off x="529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891835-3E99-7A17-5D72-7F288DB57D57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(1,9)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79006B1B-6892-190D-96DF-87A4C94EFEAB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(2,9)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94886CDA-EBD6-F056-5C1A-B06D89105F83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(3,9)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19AEA9-39B1-981E-DF70-3C7ABEC46A7F}"/>
              </a:ext>
            </a:extLst>
          </p:cNvPr>
          <p:cNvGrpSpPr/>
          <p:nvPr/>
        </p:nvGrpSpPr>
        <p:grpSpPr>
          <a:xfrm>
            <a:off x="6732000" y="1851750"/>
            <a:ext cx="540000" cy="1080000"/>
            <a:chOff x="972000" y="1851750"/>
            <a:chExt cx="540000" cy="1080000"/>
          </a:xfrm>
          <a:solidFill>
            <a:srgbClr val="000000">
              <a:alpha val="5098"/>
            </a:srgbClr>
          </a:solidFill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40486901-EE94-2BB8-EBD0-BE5649A4DF64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(1,N)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E949761A-CD24-80FB-C11F-196470AABF08}"/>
                </a:ext>
              </a:extLst>
            </p:cNvPr>
            <p:cNvSpPr/>
            <p:nvPr/>
          </p:nvSpPr>
          <p:spPr>
            <a:xfrm>
              <a:off x="972000" y="221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(2,N)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995DE137-83F7-FD18-E0FF-9BB60F02C1DA}"/>
                </a:ext>
              </a:extLst>
            </p:cNvPr>
            <p:cNvSpPr/>
            <p:nvPr/>
          </p:nvSpPr>
          <p:spPr>
            <a:xfrm>
              <a:off x="972000" y="257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(3,N)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AE654CF-76EA-63DF-A470-1258AE8D173F}"/>
              </a:ext>
            </a:extLst>
          </p:cNvPr>
          <p:cNvSpPr txBox="1"/>
          <p:nvPr/>
        </p:nvSpPr>
        <p:spPr>
          <a:xfrm>
            <a:off x="6084000" y="2247750"/>
            <a:ext cx="42511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メイリオ"/>
                <a:ea typeface="メイリオ"/>
              </a:rPr>
              <a:t>…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619AC16-F2C2-0524-D316-FAF92D7880F7}"/>
              </a:ext>
            </a:extLst>
          </p:cNvPr>
          <p:cNvSpPr txBox="1"/>
          <p:nvPr/>
        </p:nvSpPr>
        <p:spPr>
          <a:xfrm>
            <a:off x="-108000" y="1599750"/>
            <a:ext cx="1679242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 err="1">
                <a:solidFill>
                  <a:srgbClr val="000000"/>
                </a:solidFill>
                <a:latin typeface="メイリオ"/>
                <a:ea typeface="メイリオ"/>
              </a:rPr>
              <a:t>particles_aos</a:t>
            </a:r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(1,1)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23B02DD-1A92-135A-6C34-40A71AF91046}"/>
              </a:ext>
            </a:extLst>
          </p:cNvPr>
          <p:cNvSpPr txBox="1"/>
          <p:nvPr/>
        </p:nvSpPr>
        <p:spPr>
          <a:xfrm>
            <a:off x="6660000" y="2931750"/>
            <a:ext cx="170008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 err="1">
                <a:solidFill>
                  <a:srgbClr val="000000"/>
                </a:solidFill>
                <a:latin typeface="メイリオ"/>
                <a:ea typeface="メイリオ"/>
              </a:rPr>
              <a:t>particles_aos</a:t>
            </a:r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(3,N)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06CB4EE-FB79-C37E-234F-07E659028867}"/>
              </a:ext>
            </a:extLst>
          </p:cNvPr>
          <p:cNvSpPr txBox="1"/>
          <p:nvPr/>
        </p:nvSpPr>
        <p:spPr>
          <a:xfrm>
            <a:off x="-36000" y="1887750"/>
            <a:ext cx="101983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X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→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A3E082D-EC90-BED7-3DAE-57DB252312D4}"/>
              </a:ext>
            </a:extLst>
          </p:cNvPr>
          <p:cNvSpPr txBox="1"/>
          <p:nvPr/>
        </p:nvSpPr>
        <p:spPr>
          <a:xfrm>
            <a:off x="-36000" y="2247750"/>
            <a:ext cx="101502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Y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→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E6B747B-43E1-96A5-D4B1-A8C64700D4C6}"/>
              </a:ext>
            </a:extLst>
          </p:cNvPr>
          <p:cNvSpPr txBox="1"/>
          <p:nvPr/>
        </p:nvSpPr>
        <p:spPr>
          <a:xfrm>
            <a:off x="-36000" y="2607750"/>
            <a:ext cx="1016625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Z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→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BAA7218-5572-B4B4-C85A-242C8B43086D}"/>
              </a:ext>
            </a:extLst>
          </p:cNvPr>
          <p:cNvSpPr txBox="1"/>
          <p:nvPr/>
        </p:nvSpPr>
        <p:spPr>
          <a:xfrm>
            <a:off x="144000" y="3003750"/>
            <a:ext cx="1285480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first particle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↑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6093AF1-428C-0157-C500-1666AAEF9252}"/>
              </a:ext>
            </a:extLst>
          </p:cNvPr>
          <p:cNvSpPr txBox="1"/>
          <p:nvPr/>
        </p:nvSpPr>
        <p:spPr>
          <a:xfrm>
            <a:off x="6840000" y="1563750"/>
            <a:ext cx="1257652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↓ 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last particle</a:t>
            </a:r>
            <a:endParaRPr lang="ja-JP" altLang="en-US" sz="1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8791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1190FE9-996D-5C0E-B18E-B4B6F1691760}"/>
              </a:ext>
            </a:extLst>
          </p:cNvPr>
          <p:cNvGrpSpPr/>
          <p:nvPr/>
        </p:nvGrpSpPr>
        <p:grpSpPr>
          <a:xfrm>
            <a:off x="5004000" y="483750"/>
            <a:ext cx="1080000" cy="3996000"/>
            <a:chOff x="1404000" y="1923750"/>
            <a:chExt cx="1440000" cy="936000"/>
          </a:xfrm>
        </p:grpSpPr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135BAEE1-39DD-CFE5-2C35-E8F4DEF2F48E}"/>
                </a:ext>
              </a:extLst>
            </p:cNvPr>
            <p:cNvCxnSpPr/>
            <p:nvPr/>
          </p:nvCxnSpPr>
          <p:spPr>
            <a:xfrm>
              <a:off x="140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62B7F30-1697-FDC5-D1D2-5F6FB96A5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BA30215B-6C3B-C644-3F0F-8CC4BC1BBA6E}"/>
                </a:ext>
              </a:extLst>
            </p:cNvPr>
            <p:cNvCxnSpPr/>
            <p:nvPr/>
          </p:nvCxnSpPr>
          <p:spPr>
            <a:xfrm>
              <a:off x="212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7873C24-6F1B-9DB9-5D95-BB18D254E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1941750"/>
              <a:ext cx="720000" cy="900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4E942D1-E418-B5AC-5E4A-C070B65CF5C3}"/>
                </a:ext>
              </a:extLst>
            </p:cNvPr>
            <p:cNvCxnSpPr/>
            <p:nvPr/>
          </p:nvCxnSpPr>
          <p:spPr>
            <a:xfrm>
              <a:off x="2844000" y="1923750"/>
              <a:ext cx="0" cy="93600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 w="sm" len="lg"/>
            </a:ln>
            <a:effectLst/>
          </p:spPr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FEF5811-2BC9-8E59-33F8-13EDBAE1C727}"/>
              </a:ext>
            </a:extLst>
          </p:cNvPr>
          <p:cNvGrpSpPr/>
          <p:nvPr/>
        </p:nvGrpSpPr>
        <p:grpSpPr>
          <a:xfrm>
            <a:off x="4572000" y="41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06D4530-4365-A516-F755-22D7B5366260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1CD8AA8-11F6-EE8B-5953-1A0733FB6A33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A917C573-3A73-FCA3-45CF-A3C9A4619F0A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(1,3)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D63ADA9-8A57-AC1F-86C6-DBBE6632466A}"/>
              </a:ext>
            </a:extLst>
          </p:cNvPr>
          <p:cNvGrpSpPr/>
          <p:nvPr/>
        </p:nvGrpSpPr>
        <p:grpSpPr>
          <a:xfrm>
            <a:off x="4572000" y="77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838C22E-A8B0-5B02-3701-C6E371311C19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ACDBD40-0794-B927-7598-7E9AD80B8193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D16EB47E-9DE0-A661-0E73-4795C8E90BE7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(2,3)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995965F-8285-1D93-B32D-143FC6350D08}"/>
              </a:ext>
            </a:extLst>
          </p:cNvPr>
          <p:cNvGrpSpPr/>
          <p:nvPr/>
        </p:nvGrpSpPr>
        <p:grpSpPr>
          <a:xfrm>
            <a:off x="4572000" y="113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C195FF7-730E-ACB6-D6F8-9E0C42E9BAA3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47BA08-B57D-0191-7C90-5C0010F4CB29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F7A26A47-1A48-5BFB-E8CB-EB4E6291E36B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(3,3)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592C370-E27B-861E-EFCC-9E4B19A4A49F}"/>
              </a:ext>
            </a:extLst>
          </p:cNvPr>
          <p:cNvGrpSpPr/>
          <p:nvPr/>
        </p:nvGrpSpPr>
        <p:grpSpPr>
          <a:xfrm>
            <a:off x="4572000" y="149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EED95F74-B51A-9E4B-613E-F9B762299307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(4,1)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3B250042-2568-E447-A0CF-B94BAFB48C4B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(4,2)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AF38F2B9-16C7-BC1A-3F3F-0C41DC5F3F1E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(4,3)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0ECAFC5-334C-4B13-2975-388CD0663557}"/>
              </a:ext>
            </a:extLst>
          </p:cNvPr>
          <p:cNvGrpSpPr/>
          <p:nvPr/>
        </p:nvGrpSpPr>
        <p:grpSpPr>
          <a:xfrm>
            <a:off x="4572000" y="185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AA6D5A02-CDB6-0458-093E-4291C6B1F588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(5,1)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6372DBC-43C4-1181-AAB5-28C18D2BAB3D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(5,2)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A0749ECE-236C-0539-103E-320F2D047CD7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(5,3)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76C9213-C20A-9C61-4BC4-49C27B2A6CF0}"/>
              </a:ext>
            </a:extLst>
          </p:cNvPr>
          <p:cNvGrpSpPr/>
          <p:nvPr/>
        </p:nvGrpSpPr>
        <p:grpSpPr>
          <a:xfrm>
            <a:off x="4572000" y="221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2069F62-23A3-9932-BFB5-8647BAC8FE51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(6,1)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C46FEAB-1E5A-6063-10C3-CFB6EC92E9F7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(6,2)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6D4A2DD-CC6C-9582-8E92-5ABA8B3E2404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(6,3)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24CD3D8-DE2B-33C6-A72C-A4A0728F8087}"/>
              </a:ext>
            </a:extLst>
          </p:cNvPr>
          <p:cNvGrpSpPr/>
          <p:nvPr/>
        </p:nvGrpSpPr>
        <p:grpSpPr>
          <a:xfrm>
            <a:off x="4572000" y="257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E95C13F8-F659-F637-DC95-C7906AF2765D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(7,1)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D1CA252-4208-1BE6-C1F3-A9848AADC30A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(7,2)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FC2474A-851E-6A2C-3DD5-C64DDDB55DA8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(7,3)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D2F70A4-EB2F-3B0C-B46E-7B40C94FB512}"/>
              </a:ext>
            </a:extLst>
          </p:cNvPr>
          <p:cNvGrpSpPr/>
          <p:nvPr/>
        </p:nvGrpSpPr>
        <p:grpSpPr>
          <a:xfrm>
            <a:off x="4572000" y="293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357FC48A-EA22-49AF-EA7E-F96FE8CBE85E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(8,1)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93B286C-5D61-6043-1F5A-69A3AAE7FEE9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(8,2)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FF3F510-04CE-D2DB-ECBB-8A35BA2937D8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(8,3)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B7C07CAA-3C9E-24B9-4C06-0C9ADAA1B982}"/>
              </a:ext>
            </a:extLst>
          </p:cNvPr>
          <p:cNvGrpSpPr/>
          <p:nvPr/>
        </p:nvGrpSpPr>
        <p:grpSpPr>
          <a:xfrm>
            <a:off x="4572000" y="329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ED267266-FF34-0142-6FE3-A6237A159FE6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(9,1)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D2BB245-1CDC-8672-3FB7-6706C3C40928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(9,2)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AC69F6-416B-6710-BC28-F808E09C667D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(9,3)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1C30693A-9A3E-568E-1CA6-BAC21A826D90}"/>
              </a:ext>
            </a:extLst>
          </p:cNvPr>
          <p:cNvGrpSpPr/>
          <p:nvPr/>
        </p:nvGrpSpPr>
        <p:grpSpPr>
          <a:xfrm>
            <a:off x="4572000" y="4191750"/>
            <a:ext cx="1620000" cy="360000"/>
            <a:chOff x="972000" y="1851750"/>
            <a:chExt cx="1620000" cy="360000"/>
          </a:xfrm>
          <a:solidFill>
            <a:srgbClr val="000000">
              <a:alpha val="5098"/>
            </a:srgbClr>
          </a:solidFill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0E77A115-1ADE-78C0-60AE-120723EABC42}"/>
                </a:ext>
              </a:extLst>
            </p:cNvPr>
            <p:cNvSpPr/>
            <p:nvPr/>
          </p:nvSpPr>
          <p:spPr>
            <a:xfrm>
              <a:off x="97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(N,1)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34AEA3B-5D4F-3D65-727E-22548D3CB027}"/>
                </a:ext>
              </a:extLst>
            </p:cNvPr>
            <p:cNvSpPr/>
            <p:nvPr/>
          </p:nvSpPr>
          <p:spPr>
            <a:xfrm>
              <a:off x="1510655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(N,2)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78F61B8-F0D7-61A2-1CEF-6BA110333AAA}"/>
                </a:ext>
              </a:extLst>
            </p:cNvPr>
            <p:cNvSpPr/>
            <p:nvPr/>
          </p:nvSpPr>
          <p:spPr>
            <a:xfrm>
              <a:off x="2052000" y="1851750"/>
              <a:ext cx="540000" cy="360000"/>
            </a:xfrm>
            <a:prstGeom prst="rect">
              <a:avLst/>
            </a:prstGeom>
            <a:grp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(N,3)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9711612-8269-0D2D-2CA1-803B5CB8CDB4}"/>
              </a:ext>
            </a:extLst>
          </p:cNvPr>
          <p:cNvSpPr txBox="1"/>
          <p:nvPr/>
        </p:nvSpPr>
        <p:spPr>
          <a:xfrm>
            <a:off x="5112000" y="3759750"/>
            <a:ext cx="461665" cy="323165"/>
          </a:xfrm>
          <a:prstGeom prst="rect">
            <a:avLst/>
          </a:prstGeom>
          <a:noFill/>
        </p:spPr>
        <p:txBody>
          <a:bodyPr vert="vert" wrap="none" rtlCol="0" anchor="ctr" anchorCtr="1"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メイリオ"/>
                <a:ea typeface="メイリオ"/>
              </a:rPr>
              <a:t>…</a:t>
            </a:r>
            <a:endParaRPr lang="ja-JP" altLang="en-US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E1B9A22-3796-966C-043C-4A03A25B7859}"/>
              </a:ext>
            </a:extLst>
          </p:cNvPr>
          <p:cNvSpPr txBox="1"/>
          <p:nvPr/>
        </p:nvSpPr>
        <p:spPr>
          <a:xfrm>
            <a:off x="3492000" y="159750"/>
            <a:ext cx="1679242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 err="1">
                <a:solidFill>
                  <a:srgbClr val="000000"/>
                </a:solidFill>
                <a:latin typeface="メイリオ"/>
                <a:ea typeface="メイリオ"/>
              </a:rPr>
              <a:t>particles_soa</a:t>
            </a:r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(1,1)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85EF9E0-971E-8AEE-EBBE-6B6961FD8897}"/>
              </a:ext>
            </a:extLst>
          </p:cNvPr>
          <p:cNvSpPr txBox="1"/>
          <p:nvPr/>
        </p:nvSpPr>
        <p:spPr>
          <a:xfrm>
            <a:off x="5580000" y="3939750"/>
            <a:ext cx="170008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b="1" dirty="0" err="1">
                <a:solidFill>
                  <a:srgbClr val="000000"/>
                </a:solidFill>
                <a:latin typeface="メイリオ"/>
                <a:ea typeface="メイリオ"/>
              </a:rPr>
              <a:t>particles_soa</a:t>
            </a:r>
            <a:r>
              <a:rPr lang="en-US" altLang="ja-JP" sz="1200" b="1" dirty="0">
                <a:solidFill>
                  <a:srgbClr val="000000"/>
                </a:solidFill>
                <a:latin typeface="メイリオ"/>
                <a:ea typeface="メイリオ"/>
              </a:rPr>
              <a:t>(N,3)</a:t>
            </a:r>
            <a:endParaRPr lang="ja-JP" altLang="en-US" sz="1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75DEBA-E55E-E70D-2D39-30571AA2ADA9}"/>
              </a:ext>
            </a:extLst>
          </p:cNvPr>
          <p:cNvSpPr txBox="1"/>
          <p:nvPr/>
        </p:nvSpPr>
        <p:spPr>
          <a:xfrm>
            <a:off x="3312000" y="447750"/>
            <a:ext cx="1285480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first particle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→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F1E3D8B-C982-2CEA-98D6-3207A054BE66}"/>
              </a:ext>
            </a:extLst>
          </p:cNvPr>
          <p:cNvSpPr txBox="1"/>
          <p:nvPr/>
        </p:nvSpPr>
        <p:spPr>
          <a:xfrm>
            <a:off x="3312000" y="4227750"/>
            <a:ext cx="1257652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last particle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→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8BCD30F-3171-AC3A-3CDE-AAE396ABC9D0}"/>
              </a:ext>
            </a:extLst>
          </p:cNvPr>
          <p:cNvSpPr txBox="1"/>
          <p:nvPr/>
        </p:nvSpPr>
        <p:spPr>
          <a:xfrm>
            <a:off x="3996000" y="4623750"/>
            <a:ext cx="101983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X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↑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21A2EF3-BB5B-EF1B-92E1-CA37867E0547}"/>
              </a:ext>
            </a:extLst>
          </p:cNvPr>
          <p:cNvSpPr txBox="1"/>
          <p:nvPr/>
        </p:nvSpPr>
        <p:spPr>
          <a:xfrm>
            <a:off x="4968000" y="4623750"/>
            <a:ext cx="808235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 defTabSz="457200"/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↑</a:t>
            </a:r>
            <a:b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</a:b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Y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endParaRPr lang="ja-JP" altLang="en-US" sz="1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408CA71-75EE-CC27-9DFC-E720FD3A964A}"/>
              </a:ext>
            </a:extLst>
          </p:cNvPr>
          <p:cNvSpPr txBox="1"/>
          <p:nvPr/>
        </p:nvSpPr>
        <p:spPr>
          <a:xfrm>
            <a:off x="5760000" y="4623750"/>
            <a:ext cx="1016625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defTabSz="457200"/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↑ 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Z</a:t>
            </a:r>
            <a:r>
              <a:rPr lang="ja-JP" alt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/>
                <a:ea typeface="メイリオ"/>
              </a:rPr>
              <a:t>coord</a:t>
            </a:r>
            <a:r>
              <a:rPr lang="en-US" altLang="ja-JP" sz="1200" dirty="0">
                <a:solidFill>
                  <a:srgbClr val="000000"/>
                </a:solidFill>
                <a:latin typeface="メイリオ"/>
                <a:ea typeface="メイリオ"/>
              </a:rPr>
              <a:t>.</a:t>
            </a:r>
            <a:endParaRPr lang="ja-JP" altLang="en-US" sz="12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981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ワイド画面</PresentationFormat>
  <Paragraphs>109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Miyoshi, Ikuo/三吉 郁夫</dc:creator>
  <cp:lastModifiedBy>Miyoshi, Ikuo/三吉 郁夫</cp:lastModifiedBy>
  <cp:revision>1</cp:revision>
  <dcterms:created xsi:type="dcterms:W3CDTF">2023-11-19T09:17:00Z</dcterms:created>
  <dcterms:modified xsi:type="dcterms:W3CDTF">2023-11-19T09:21:57Z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2023-11-19T09:21:31Z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dc526b36-fba8-4f08-b727-e7f0fb299674</vt:lpwstr>
  </property>
  <property fmtid="{D5CDD505-2E9C-101B-9397-08002B2CF9AE}" pid="8" name="MSIP_Label_a7295cc1-d279-42ac-ab4d-3b0f4fece050_ContentBits">
    <vt:lpwstr>0</vt:lpwstr>
  </property>
</Properties>
</file>