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1pPr>
    <a:lvl2pPr marL="0" marR="0" indent="3429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2pPr>
    <a:lvl3pPr marL="0" marR="0" indent="6858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3pPr>
    <a:lvl4pPr marL="0" marR="0" indent="10287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4pPr>
    <a:lvl5pPr marL="0" marR="0" indent="13716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5pPr>
    <a:lvl6pPr marL="0" marR="0" indent="17145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6pPr>
    <a:lvl7pPr marL="0" marR="0" indent="20574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7pPr>
    <a:lvl8pPr marL="0" marR="0" indent="24003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8pPr>
    <a:lvl9pPr marL="0" marR="0" indent="274320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n">
        <a:fontRef idx="minor">
          <a:srgbClr val="555555"/>
        </a:fontRef>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n">
        <a:fontRef idx="minor">
          <a:srgbClr val="555555"/>
        </a:fontRef>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n">
        <a:fontRef idx="minor">
          <a:srgbClr val="555555"/>
        </a:fontRef>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xfrm>
            <a:off x="1143000" y="685800"/>
            <a:ext cx="4572000" cy="3429000"/>
          </a:xfrm>
          <a:prstGeom prst="rect">
            <a:avLst/>
          </a:prstGeom>
        </p:spPr>
        <p:txBody>
          <a:bodyPr/>
          <a:lstStyle/>
          <a:p>
            <a:endParaRPr/>
          </a:p>
        </p:txBody>
      </p:sp>
      <p:sp>
        <p:nvSpPr>
          <p:cNvPr id="366" name="Shape 3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1600">
        <a:latin typeface="+mn-lt"/>
        <a:ea typeface="+mn-ea"/>
        <a:cs typeface="+mn-cs"/>
        <a:sym typeface="Arial"/>
      </a:defRPr>
    </a:lvl1pPr>
    <a:lvl2pPr indent="228600" defTabSz="584200" latinLnBrk="0">
      <a:defRPr sz="1600">
        <a:latin typeface="+mn-lt"/>
        <a:ea typeface="+mn-ea"/>
        <a:cs typeface="+mn-cs"/>
        <a:sym typeface="Arial"/>
      </a:defRPr>
    </a:lvl2pPr>
    <a:lvl3pPr indent="457200" defTabSz="584200" latinLnBrk="0">
      <a:defRPr sz="1600">
        <a:latin typeface="+mn-lt"/>
        <a:ea typeface="+mn-ea"/>
        <a:cs typeface="+mn-cs"/>
        <a:sym typeface="Arial"/>
      </a:defRPr>
    </a:lvl3pPr>
    <a:lvl4pPr indent="685800" defTabSz="584200" latinLnBrk="0">
      <a:defRPr sz="1600">
        <a:latin typeface="+mn-lt"/>
        <a:ea typeface="+mn-ea"/>
        <a:cs typeface="+mn-cs"/>
        <a:sym typeface="Arial"/>
      </a:defRPr>
    </a:lvl4pPr>
    <a:lvl5pPr indent="914400" defTabSz="584200" latinLnBrk="0">
      <a:defRPr sz="1600">
        <a:latin typeface="+mn-lt"/>
        <a:ea typeface="+mn-ea"/>
        <a:cs typeface="+mn-cs"/>
        <a:sym typeface="Arial"/>
      </a:defRPr>
    </a:lvl5pPr>
    <a:lvl6pPr indent="1143000" defTabSz="584200" latinLnBrk="0">
      <a:defRPr sz="1600">
        <a:latin typeface="+mn-lt"/>
        <a:ea typeface="+mn-ea"/>
        <a:cs typeface="+mn-cs"/>
        <a:sym typeface="Arial"/>
      </a:defRPr>
    </a:lvl6pPr>
    <a:lvl7pPr indent="1371600" defTabSz="584200" latinLnBrk="0">
      <a:defRPr sz="1600">
        <a:latin typeface="+mn-lt"/>
        <a:ea typeface="+mn-ea"/>
        <a:cs typeface="+mn-cs"/>
        <a:sym typeface="Arial"/>
      </a:defRPr>
    </a:lvl7pPr>
    <a:lvl8pPr indent="1600200" defTabSz="584200" latinLnBrk="0">
      <a:defRPr sz="1600">
        <a:latin typeface="+mn-lt"/>
        <a:ea typeface="+mn-ea"/>
        <a:cs typeface="+mn-cs"/>
        <a:sym typeface="Arial"/>
      </a:defRPr>
    </a:lvl8pPr>
    <a:lvl9pPr indent="1828800" defTabSz="584200" latinLnBrk="0">
      <a:defRPr sz="16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r>
              <a:t>プリーレクィズィト</a:t>
            </a:r>
          </a:p>
          <a:p>
            <a:r>
              <a:t>To resolve this issue, we decide to use Open OnDemand on Fugaku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noRot="1" noChangeAspect="1"/>
          </p:cNvSpPr>
          <p:nvPr>
            <p:ph type="sldImg"/>
          </p:nvPr>
        </p:nvSpPr>
        <p:spPr>
          <a:prstGeom prst="rect">
            <a:avLst/>
          </a:prstGeom>
        </p:spPr>
        <p:txBody>
          <a:bodyPr/>
          <a:lstStyle/>
          <a:p>
            <a:endParaRPr/>
          </a:p>
        </p:txBody>
      </p:sp>
      <p:sp>
        <p:nvSpPr>
          <p:cNvPr id="390" name="Shape 390"/>
          <p:cNvSpPr>
            <a:spLocks noGrp="1"/>
          </p:cNvSpPr>
          <p:nvPr>
            <p:ph type="body" sz="quarter" idx="1"/>
          </p:nvPr>
        </p:nvSpPr>
        <p:spPr>
          <a:prstGeom prst="rect">
            <a:avLst/>
          </a:prstGeom>
        </p:spPr>
        <p:txBody>
          <a:bodyPr/>
          <a:lstStyle/>
          <a:p>
            <a:r>
              <a:t>コンジェスチョン</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r>
              <a:t>These tables show applications installed in Fugaku Open OnDemand. Many applications can be launched from your web browser.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t>First, open the Fugaku Open OnDemand at this URL in your web browser. Next, click the Remote Desktop icon. Next, enter the time of use and other information in the web form.</a:t>
            </a:r>
          </a:p>
          <a:p>
            <a:r>
              <a:t>Finally, click this button and Remote Desktop will run in your web browser.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noRot="1" noChangeAspect="1"/>
          </p:cNvSpPr>
          <p:nvPr>
            <p:ph type="sldImg"/>
          </p:nvPr>
        </p:nvSpPr>
        <p:spPr>
          <a:prstGeom prst="rect">
            <a:avLst/>
          </a:prstGeom>
        </p:spPr>
        <p:txBody>
          <a:bodyPr/>
          <a:lstStyle/>
          <a:p>
            <a:endParaRPr/>
          </a:p>
        </p:txBody>
      </p:sp>
      <p:sp>
        <p:nvSpPr>
          <p:cNvPr id="429" name="Shape 429"/>
          <p:cNvSpPr>
            <a:spLocks noGrp="1"/>
          </p:cNvSpPr>
          <p:nvPr>
            <p:ph type="body" sz="quarter" idx="1"/>
          </p:nvPr>
        </p:nvSpPr>
        <p:spPr>
          <a:prstGeom prst="rect">
            <a:avLst/>
          </a:prstGeom>
        </p:spPr>
        <p:txBody>
          <a:bodyPr/>
          <a:lstStyle/>
          <a:p>
            <a:r>
              <a:t>In addition, we develop applications 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a:spLocks noGrp="1" noRot="1" noChangeAspect="1"/>
          </p:cNvSpPr>
          <p:nvPr>
            <p:ph type="sldImg"/>
          </p:nvPr>
        </p:nvSpPr>
        <p:spPr>
          <a:prstGeom prst="rect">
            <a:avLst/>
          </a:prstGeom>
        </p:spPr>
        <p:txBody>
          <a:bodyPr/>
          <a:lstStyle/>
          <a:p>
            <a:endParaRPr/>
          </a:p>
        </p:txBody>
      </p:sp>
      <p:sp>
        <p:nvSpPr>
          <p:cNvPr id="434" name="Shape 434"/>
          <p:cNvSpPr>
            <a:spLocks noGrp="1"/>
          </p:cNvSpPr>
          <p:nvPr>
            <p:ph type="body" sz="quarter" idx="1"/>
          </p:nvPr>
        </p:nvSpPr>
        <p:spPr>
          <a:prstGeom prst="rect">
            <a:avLst/>
          </a:prstGeom>
        </p:spPr>
        <p:txBody>
          <a:bodyPr/>
          <a:lstStyle/>
          <a:p>
            <a:r>
              <a:t>Next, I will demonstrate Fugaku Open OnDemand.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amp; サブタイトル">
    <p:spTree>
      <p:nvGrpSpPr>
        <p:cNvPr id="1" name=""/>
        <p:cNvGrpSpPr/>
        <p:nvPr/>
      </p:nvGrpSpPr>
      <p:grpSpPr>
        <a:xfrm>
          <a:off x="0" y="0"/>
          <a:ext cx="0" cy="0"/>
          <a:chOff x="0" y="0"/>
          <a:chExt cx="0" cy="0"/>
        </a:xfrm>
      </p:grpSpPr>
      <p:sp>
        <p:nvSpPr>
          <p:cNvPr id="13" name="タイトルテキスト"/>
          <p:cNvSpPr txBox="1">
            <a:spLocks noGrp="1"/>
          </p:cNvSpPr>
          <p:nvPr>
            <p:ph type="title"/>
          </p:nvPr>
        </p:nvSpPr>
        <p:spPr>
          <a:xfrm>
            <a:off x="3851671" y="1857375"/>
            <a:ext cx="16680658" cy="4464844"/>
          </a:xfrm>
          <a:prstGeom prst="rect">
            <a:avLst/>
          </a:prstGeom>
        </p:spPr>
        <p:txBody>
          <a:bodyPr anchor="b"/>
          <a:lstStyle>
            <a:lvl1pPr>
              <a:defRPr sz="5800" b="0"/>
            </a:lvl1pPr>
          </a:lstStyle>
          <a:p>
            <a:r>
              <a:t>タイトルテキスト</a:t>
            </a:r>
          </a:p>
        </p:txBody>
      </p:sp>
      <p:sp>
        <p:nvSpPr>
          <p:cNvPr id="14" name="本文レベル1…"/>
          <p:cNvSpPr txBox="1">
            <a:spLocks noGrp="1"/>
          </p:cNvSpPr>
          <p:nvPr>
            <p:ph type="body" sz="half" idx="1"/>
          </p:nvPr>
        </p:nvSpPr>
        <p:spPr>
          <a:xfrm>
            <a:off x="3851671" y="7054453"/>
            <a:ext cx="16680658" cy="4464844"/>
          </a:xfrm>
          <a:prstGeom prst="rect">
            <a:avLst/>
          </a:prstGeom>
        </p:spPr>
        <p:txBody>
          <a:bodyPr/>
          <a:lstStyle>
            <a:lvl1pPr marL="0" indent="0">
              <a:lnSpc>
                <a:spcPct val="100000"/>
              </a:lnSpc>
              <a:spcBef>
                <a:spcPts val="0"/>
              </a:spcBef>
              <a:buSzTx/>
              <a:buNone/>
              <a:defRPr sz="3600">
                <a:solidFill>
                  <a:srgbClr val="747474"/>
                </a:solidFill>
              </a:defRPr>
            </a:lvl1pPr>
            <a:lvl2pPr marL="0" indent="0">
              <a:lnSpc>
                <a:spcPct val="100000"/>
              </a:lnSpc>
              <a:spcBef>
                <a:spcPts val="0"/>
              </a:spcBef>
              <a:buSzTx/>
              <a:buNone/>
              <a:defRPr sz="3600">
                <a:solidFill>
                  <a:srgbClr val="747474"/>
                </a:solidFill>
              </a:defRPr>
            </a:lvl2pPr>
            <a:lvl3pPr marL="0" indent="0">
              <a:lnSpc>
                <a:spcPct val="100000"/>
              </a:lnSpc>
              <a:spcBef>
                <a:spcPts val="0"/>
              </a:spcBef>
              <a:buSzTx/>
              <a:buNone/>
              <a:defRPr>
                <a:solidFill>
                  <a:srgbClr val="747474"/>
                </a:solidFill>
              </a:defRPr>
            </a:lvl3pPr>
            <a:lvl4pPr marL="0" indent="0">
              <a:lnSpc>
                <a:spcPct val="100000"/>
              </a:lnSpc>
              <a:spcBef>
                <a:spcPts val="0"/>
              </a:spcBef>
              <a:buSzTx/>
              <a:buNone/>
              <a:defRPr>
                <a:solidFill>
                  <a:srgbClr val="747474"/>
                </a:solidFill>
              </a:defRPr>
            </a:lvl4pPr>
            <a:lvl5pPr marL="0" indent="0">
              <a:lnSpc>
                <a:spcPct val="100000"/>
              </a:lnSpc>
              <a:spcBef>
                <a:spcPts val="0"/>
              </a:spcBef>
              <a:buSzTx/>
              <a:buNone/>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15" name="スライド番号"/>
          <p:cNvSpPr txBox="1">
            <a:spLocks noGrp="1"/>
          </p:cNvSpPr>
          <p:nvPr>
            <p:ph type="sldNum" sz="quarter" idx="2"/>
          </p:nvPr>
        </p:nvSpPr>
        <p:spPr>
          <a:xfrm>
            <a:off x="20300156" y="12930187"/>
            <a:ext cx="409849" cy="402097"/>
          </a:xfrm>
          <a:prstGeom prst="rect">
            <a:avLst/>
          </a:prstGeom>
        </p:spPr>
        <p:txBody>
          <a:bodyPr/>
          <a:lstStyle>
            <a:lvl1pPr algn="l">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タイトル、箇条書き、画像">
    <p:spTree>
      <p:nvGrpSpPr>
        <p:cNvPr id="1" name=""/>
        <p:cNvGrpSpPr/>
        <p:nvPr/>
      </p:nvGrpSpPr>
      <p:grpSpPr>
        <a:xfrm>
          <a:off x="0" y="0"/>
          <a:ext cx="0" cy="0"/>
          <a:chOff x="0" y="0"/>
          <a:chExt cx="0" cy="0"/>
        </a:xfrm>
      </p:grpSpPr>
      <p:sp>
        <p:nvSpPr>
          <p:cNvPr id="95" name="線"/>
          <p:cNvSpPr/>
          <p:nvPr/>
        </p:nvSpPr>
        <p:spPr>
          <a:xfrm>
            <a:off x="3958828" y="2768203"/>
            <a:ext cx="685809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96" name="イメージ"/>
          <p:cNvSpPr>
            <a:spLocks noGrp="1"/>
          </p:cNvSpPr>
          <p:nvPr>
            <p:ph type="pic" sz="half" idx="21"/>
          </p:nvPr>
        </p:nvSpPr>
        <p:spPr>
          <a:xfrm>
            <a:off x="12162141" y="-205383"/>
            <a:ext cx="9358313" cy="13927803"/>
          </a:xfrm>
          <a:prstGeom prst="rect">
            <a:avLst/>
          </a:prstGeom>
        </p:spPr>
        <p:txBody>
          <a:bodyPr lIns="91439" tIns="45719" rIns="91439" bIns="45719"/>
          <a:lstStyle/>
          <a:p>
            <a:endParaRPr/>
          </a:p>
        </p:txBody>
      </p:sp>
      <p:sp>
        <p:nvSpPr>
          <p:cNvPr id="97" name="タイトルテキスト"/>
          <p:cNvSpPr txBox="1">
            <a:spLocks noGrp="1"/>
          </p:cNvSpPr>
          <p:nvPr>
            <p:ph type="title"/>
          </p:nvPr>
        </p:nvSpPr>
        <p:spPr>
          <a:xfrm>
            <a:off x="3851671" y="464343"/>
            <a:ext cx="7143751" cy="1964532"/>
          </a:xfrm>
          <a:prstGeom prst="rect">
            <a:avLst/>
          </a:prstGeom>
        </p:spPr>
        <p:txBody>
          <a:bodyPr anchor="b"/>
          <a:lstStyle>
            <a:lvl1pPr>
              <a:defRPr sz="5800" b="0"/>
            </a:lvl1pPr>
          </a:lstStyle>
          <a:p>
            <a:r>
              <a:t>タイトルテキスト</a:t>
            </a:r>
          </a:p>
        </p:txBody>
      </p:sp>
      <p:sp>
        <p:nvSpPr>
          <p:cNvPr id="98" name="本文レベル1…"/>
          <p:cNvSpPr txBox="1">
            <a:spLocks noGrp="1"/>
          </p:cNvSpPr>
          <p:nvPr>
            <p:ph type="body" sz="quarter" idx="1"/>
          </p:nvPr>
        </p:nvSpPr>
        <p:spPr>
          <a:xfrm>
            <a:off x="3851671" y="3268265"/>
            <a:ext cx="7143751" cy="9233298"/>
          </a:xfrm>
          <a:prstGeom prst="rect">
            <a:avLst/>
          </a:prstGeom>
        </p:spPr>
        <p:txBody>
          <a:bodyPr/>
          <a:lstStyle>
            <a:lvl1pPr marL="369276" indent="-369276">
              <a:lnSpc>
                <a:spcPct val="100000"/>
              </a:lnSpc>
              <a:spcBef>
                <a:spcPts val="6700"/>
              </a:spcBef>
              <a:buSzPct val="100000"/>
              <a:buChar char="•"/>
              <a:defRPr sz="3600">
                <a:solidFill>
                  <a:srgbClr val="747474"/>
                </a:solidFill>
              </a:defRPr>
            </a:lvl1pPr>
            <a:lvl2pPr marL="813776" indent="-369276">
              <a:lnSpc>
                <a:spcPct val="100000"/>
              </a:lnSpc>
              <a:spcBef>
                <a:spcPts val="6700"/>
              </a:spcBef>
              <a:buSzPct val="100000"/>
              <a:buChar char="•"/>
              <a:defRPr sz="3600">
                <a:solidFill>
                  <a:srgbClr val="747474"/>
                </a:solidFill>
              </a:defRPr>
            </a:lvl2pPr>
            <a:lvl3pPr marL="1258276" indent="-369276">
              <a:lnSpc>
                <a:spcPct val="100000"/>
              </a:lnSpc>
              <a:spcBef>
                <a:spcPts val="6700"/>
              </a:spcBef>
              <a:buSzPct val="100000"/>
              <a:buChar char="•"/>
              <a:defRPr>
                <a:solidFill>
                  <a:srgbClr val="747474"/>
                </a:solidFill>
              </a:defRPr>
            </a:lvl3pPr>
            <a:lvl4pPr marL="1702776">
              <a:lnSpc>
                <a:spcPct val="100000"/>
              </a:lnSpc>
              <a:spcBef>
                <a:spcPts val="6700"/>
              </a:spcBef>
              <a:buSzPct val="100000"/>
              <a:buChar char="•"/>
              <a:defRPr>
                <a:solidFill>
                  <a:srgbClr val="747474"/>
                </a:solidFill>
              </a:defRPr>
            </a:lvl4pPr>
            <a:lvl5pPr marL="2147276">
              <a:lnSpc>
                <a:spcPct val="100000"/>
              </a:lnSpc>
              <a:spcBef>
                <a:spcPts val="6700"/>
              </a:spcBef>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99" name="スライド番号"/>
          <p:cNvSpPr txBox="1">
            <a:spLocks noGrp="1"/>
          </p:cNvSpPr>
          <p:nvPr>
            <p:ph type="sldNum" sz="quarter" idx="2"/>
          </p:nvPr>
        </p:nvSpPr>
        <p:spPr>
          <a:xfrm>
            <a:off x="3766232" y="12930187"/>
            <a:ext cx="409849" cy="402097"/>
          </a:xfrm>
          <a:prstGeom prst="rect">
            <a:avLst/>
          </a:prstGeom>
        </p:spPr>
        <p:txBody>
          <a:bodyPr/>
          <a:lstStyle>
            <a:lvl1pPr algn="l">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画像（2 点、横長）">
    <p:spTree>
      <p:nvGrpSpPr>
        <p:cNvPr id="1" name=""/>
        <p:cNvGrpSpPr/>
        <p:nvPr/>
      </p:nvGrpSpPr>
      <p:grpSpPr>
        <a:xfrm>
          <a:off x="0" y="0"/>
          <a:ext cx="0" cy="0"/>
          <a:chOff x="0" y="0"/>
          <a:chExt cx="0" cy="0"/>
        </a:xfrm>
      </p:grpSpPr>
      <p:sp>
        <p:nvSpPr>
          <p:cNvPr id="106" name="線"/>
          <p:cNvSpPr/>
          <p:nvPr/>
        </p:nvSpPr>
        <p:spPr>
          <a:xfrm flipH="1">
            <a:off x="12191999" y="2536031"/>
            <a:ext cx="1" cy="6072188"/>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07" name="イメージ"/>
          <p:cNvSpPr>
            <a:spLocks noGrp="1"/>
          </p:cNvSpPr>
          <p:nvPr>
            <p:ph type="pic" sz="quarter" idx="21"/>
          </p:nvPr>
        </p:nvSpPr>
        <p:spPr>
          <a:xfrm>
            <a:off x="11542746" y="2307295"/>
            <a:ext cx="9795566" cy="6541735"/>
          </a:xfrm>
          <a:prstGeom prst="rect">
            <a:avLst/>
          </a:prstGeom>
        </p:spPr>
        <p:txBody>
          <a:bodyPr lIns="91439" tIns="45719" rIns="91439" bIns="45719"/>
          <a:lstStyle/>
          <a:p>
            <a:endParaRPr/>
          </a:p>
        </p:txBody>
      </p:sp>
      <p:sp>
        <p:nvSpPr>
          <p:cNvPr id="108" name="イメージ"/>
          <p:cNvSpPr>
            <a:spLocks noGrp="1"/>
          </p:cNvSpPr>
          <p:nvPr>
            <p:ph type="pic" sz="quarter" idx="22"/>
          </p:nvPr>
        </p:nvSpPr>
        <p:spPr>
          <a:xfrm>
            <a:off x="3512344" y="2393156"/>
            <a:ext cx="9787776" cy="6536532"/>
          </a:xfrm>
          <a:prstGeom prst="rect">
            <a:avLst/>
          </a:prstGeom>
        </p:spPr>
        <p:txBody>
          <a:bodyPr lIns="91439" tIns="45719" rIns="91439" bIns="45719"/>
          <a:lstStyle/>
          <a:p>
            <a:endParaRPr/>
          </a:p>
        </p:txBody>
      </p:sp>
      <p:sp>
        <p:nvSpPr>
          <p:cNvPr id="109"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10"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画像（2 枚、縦長 &amp; 横長）">
    <p:spTree>
      <p:nvGrpSpPr>
        <p:cNvPr id="1" name=""/>
        <p:cNvGrpSpPr/>
        <p:nvPr/>
      </p:nvGrpSpPr>
      <p:grpSpPr>
        <a:xfrm>
          <a:off x="0" y="0"/>
          <a:ext cx="0" cy="0"/>
          <a:chOff x="0" y="0"/>
          <a:chExt cx="0" cy="0"/>
        </a:xfrm>
      </p:grpSpPr>
      <p:sp>
        <p:nvSpPr>
          <p:cNvPr id="117" name="線"/>
          <p:cNvSpPr/>
          <p:nvPr/>
        </p:nvSpPr>
        <p:spPr>
          <a:xfrm flipH="1">
            <a:off x="9280921" y="2500312"/>
            <a:ext cx="1" cy="7108032"/>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18" name="イメージ"/>
          <p:cNvSpPr>
            <a:spLocks noGrp="1"/>
          </p:cNvSpPr>
          <p:nvPr>
            <p:ph type="pic" sz="half" idx="21"/>
          </p:nvPr>
        </p:nvSpPr>
        <p:spPr>
          <a:xfrm>
            <a:off x="2465531" y="2316846"/>
            <a:ext cx="10341641" cy="7542621"/>
          </a:xfrm>
          <a:prstGeom prst="rect">
            <a:avLst/>
          </a:prstGeom>
        </p:spPr>
        <p:txBody>
          <a:bodyPr lIns="91439" tIns="45719" rIns="91439" bIns="45719"/>
          <a:lstStyle/>
          <a:p>
            <a:endParaRPr/>
          </a:p>
        </p:txBody>
      </p:sp>
      <p:sp>
        <p:nvSpPr>
          <p:cNvPr id="119" name="イメージ"/>
          <p:cNvSpPr>
            <a:spLocks noGrp="1"/>
          </p:cNvSpPr>
          <p:nvPr>
            <p:ph type="pic" sz="half" idx="22"/>
          </p:nvPr>
        </p:nvSpPr>
        <p:spPr>
          <a:xfrm>
            <a:off x="8381809" y="1514558"/>
            <a:ext cx="12674005" cy="8464029"/>
          </a:xfrm>
          <a:prstGeom prst="rect">
            <a:avLst/>
          </a:prstGeom>
        </p:spPr>
        <p:txBody>
          <a:bodyPr lIns="91439" tIns="45719" rIns="91439" bIns="45719"/>
          <a:lstStyle/>
          <a:p>
            <a:endParaRPr/>
          </a:p>
        </p:txBody>
      </p:sp>
      <p:sp>
        <p:nvSpPr>
          <p:cNvPr id="120"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21"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画像（2 点、縦長）">
    <p:spTree>
      <p:nvGrpSpPr>
        <p:cNvPr id="1" name=""/>
        <p:cNvGrpSpPr/>
        <p:nvPr/>
      </p:nvGrpSpPr>
      <p:grpSpPr>
        <a:xfrm>
          <a:off x="0" y="0"/>
          <a:ext cx="0" cy="0"/>
          <a:chOff x="0" y="0"/>
          <a:chExt cx="0" cy="0"/>
        </a:xfrm>
      </p:grpSpPr>
      <p:sp>
        <p:nvSpPr>
          <p:cNvPr id="128" name="線"/>
          <p:cNvSpPr/>
          <p:nvPr/>
        </p:nvSpPr>
        <p:spPr>
          <a:xfrm flipH="1">
            <a:off x="12174139" y="714375"/>
            <a:ext cx="1" cy="11269309"/>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29" name="イメージ"/>
          <p:cNvSpPr>
            <a:spLocks noGrp="1"/>
          </p:cNvSpPr>
          <p:nvPr>
            <p:ph type="pic" idx="21"/>
          </p:nvPr>
        </p:nvSpPr>
        <p:spPr>
          <a:xfrm>
            <a:off x="1922859" y="716053"/>
            <a:ext cx="15524683" cy="11322845"/>
          </a:xfrm>
          <a:prstGeom prst="rect">
            <a:avLst/>
          </a:prstGeom>
        </p:spPr>
        <p:txBody>
          <a:bodyPr lIns="91439" tIns="45719" rIns="91439" bIns="45719"/>
          <a:lstStyle/>
          <a:p>
            <a:endParaRPr/>
          </a:p>
        </p:txBody>
      </p:sp>
      <p:sp>
        <p:nvSpPr>
          <p:cNvPr id="130" name="イメージ"/>
          <p:cNvSpPr>
            <a:spLocks noGrp="1"/>
          </p:cNvSpPr>
          <p:nvPr>
            <p:ph type="pic" sz="half" idx="22"/>
          </p:nvPr>
        </p:nvSpPr>
        <p:spPr>
          <a:xfrm>
            <a:off x="12351000" y="-330399"/>
            <a:ext cx="8436001" cy="12555142"/>
          </a:xfrm>
          <a:prstGeom prst="rect">
            <a:avLst/>
          </a:prstGeom>
        </p:spPr>
        <p:txBody>
          <a:bodyPr lIns="91439" tIns="45719" rIns="91439" bIns="45719"/>
          <a:lstStyle/>
          <a:p>
            <a:endParaRPr/>
          </a:p>
        </p:txBody>
      </p:sp>
      <p:sp>
        <p:nvSpPr>
          <p:cNvPr id="131"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32"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画像（3 点、縦長）">
    <p:spTree>
      <p:nvGrpSpPr>
        <p:cNvPr id="1" name=""/>
        <p:cNvGrpSpPr/>
        <p:nvPr/>
      </p:nvGrpSpPr>
      <p:grpSpPr>
        <a:xfrm>
          <a:off x="0" y="0"/>
          <a:ext cx="0" cy="0"/>
          <a:chOff x="0" y="0"/>
          <a:chExt cx="0" cy="0"/>
        </a:xfrm>
      </p:grpSpPr>
      <p:sp>
        <p:nvSpPr>
          <p:cNvPr id="139" name="線"/>
          <p:cNvSpPr/>
          <p:nvPr/>
        </p:nvSpPr>
        <p:spPr>
          <a:xfrm flipH="1">
            <a:off x="9298778" y="2500269"/>
            <a:ext cx="1" cy="7126002"/>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40" name="線"/>
          <p:cNvSpPr/>
          <p:nvPr/>
        </p:nvSpPr>
        <p:spPr>
          <a:xfrm>
            <a:off x="15067356" y="2500269"/>
            <a:ext cx="1" cy="7126002"/>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41" name="イメージ"/>
          <p:cNvSpPr>
            <a:spLocks noGrp="1"/>
          </p:cNvSpPr>
          <p:nvPr>
            <p:ph type="pic" sz="half" idx="21"/>
          </p:nvPr>
        </p:nvSpPr>
        <p:spPr>
          <a:xfrm>
            <a:off x="-1738312" y="2268140"/>
            <a:ext cx="11365586" cy="7590235"/>
          </a:xfrm>
          <a:prstGeom prst="rect">
            <a:avLst/>
          </a:prstGeom>
        </p:spPr>
        <p:txBody>
          <a:bodyPr lIns="91439" tIns="45719" rIns="91439" bIns="45719"/>
          <a:lstStyle/>
          <a:p>
            <a:endParaRPr/>
          </a:p>
        </p:txBody>
      </p:sp>
      <p:sp>
        <p:nvSpPr>
          <p:cNvPr id="142" name="イメージ"/>
          <p:cNvSpPr>
            <a:spLocks noGrp="1"/>
          </p:cNvSpPr>
          <p:nvPr>
            <p:ph type="pic" sz="half" idx="22"/>
          </p:nvPr>
        </p:nvSpPr>
        <p:spPr>
          <a:xfrm>
            <a:off x="12904640" y="-1455540"/>
            <a:ext cx="8436001" cy="12555142"/>
          </a:xfrm>
          <a:prstGeom prst="rect">
            <a:avLst/>
          </a:prstGeom>
        </p:spPr>
        <p:txBody>
          <a:bodyPr lIns="91439" tIns="45719" rIns="91439" bIns="45719"/>
          <a:lstStyle/>
          <a:p>
            <a:endParaRPr/>
          </a:p>
        </p:txBody>
      </p:sp>
      <p:sp>
        <p:nvSpPr>
          <p:cNvPr id="143" name="イメージ"/>
          <p:cNvSpPr>
            <a:spLocks noGrp="1"/>
          </p:cNvSpPr>
          <p:nvPr>
            <p:ph type="pic" sz="half" idx="23"/>
          </p:nvPr>
        </p:nvSpPr>
        <p:spPr>
          <a:xfrm>
            <a:off x="7549896" y="1777025"/>
            <a:ext cx="10977731" cy="8006549"/>
          </a:xfrm>
          <a:prstGeom prst="rect">
            <a:avLst/>
          </a:prstGeom>
        </p:spPr>
        <p:txBody>
          <a:bodyPr lIns="91439" tIns="45719" rIns="91439" bIns="45719"/>
          <a:lstStyle/>
          <a:p>
            <a:endParaRPr/>
          </a:p>
        </p:txBody>
      </p:sp>
      <p:sp>
        <p:nvSpPr>
          <p:cNvPr id="144"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45"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画像（大）">
    <p:spTree>
      <p:nvGrpSpPr>
        <p:cNvPr id="1" name=""/>
        <p:cNvGrpSpPr/>
        <p:nvPr/>
      </p:nvGrpSpPr>
      <p:grpSpPr>
        <a:xfrm>
          <a:off x="0" y="0"/>
          <a:ext cx="0" cy="0"/>
          <a:chOff x="0" y="0"/>
          <a:chExt cx="0" cy="0"/>
        </a:xfrm>
      </p:grpSpPr>
      <p:sp>
        <p:nvSpPr>
          <p:cNvPr id="152" name="イメージ"/>
          <p:cNvSpPr>
            <a:spLocks noGrp="1"/>
          </p:cNvSpPr>
          <p:nvPr>
            <p:ph type="pic" idx="21"/>
          </p:nvPr>
        </p:nvSpPr>
        <p:spPr>
          <a:xfrm>
            <a:off x="3387328" y="430303"/>
            <a:ext cx="17609344" cy="12843282"/>
          </a:xfrm>
          <a:prstGeom prst="rect">
            <a:avLst/>
          </a:prstGeom>
        </p:spPr>
        <p:txBody>
          <a:bodyPr lIns="91439" tIns="45719" rIns="91439" bIns="45719"/>
          <a:lstStyle/>
          <a:p>
            <a:endParaRPr/>
          </a:p>
        </p:txBody>
      </p:sp>
      <p:sp>
        <p:nvSpPr>
          <p:cNvPr id="153"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54"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画像（3 点）">
    <p:spTree>
      <p:nvGrpSpPr>
        <p:cNvPr id="1" name=""/>
        <p:cNvGrpSpPr/>
        <p:nvPr/>
      </p:nvGrpSpPr>
      <p:grpSpPr>
        <a:xfrm>
          <a:off x="0" y="0"/>
          <a:ext cx="0" cy="0"/>
          <a:chOff x="0" y="0"/>
          <a:chExt cx="0" cy="0"/>
        </a:xfrm>
      </p:grpSpPr>
      <p:sp>
        <p:nvSpPr>
          <p:cNvPr id="161" name="線"/>
          <p:cNvSpPr/>
          <p:nvPr/>
        </p:nvSpPr>
        <p:spPr>
          <a:xfrm flipH="1">
            <a:off x="12174137" y="732190"/>
            <a:ext cx="1" cy="11197916"/>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62" name="線"/>
          <p:cNvSpPr/>
          <p:nvPr/>
        </p:nvSpPr>
        <p:spPr>
          <a:xfrm>
            <a:off x="12174135" y="6295429"/>
            <a:ext cx="8429636" cy="128"/>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63" name="イメージ"/>
          <p:cNvSpPr>
            <a:spLocks noGrp="1"/>
          </p:cNvSpPr>
          <p:nvPr>
            <p:ph type="pic" sz="half" idx="21"/>
          </p:nvPr>
        </p:nvSpPr>
        <p:spPr>
          <a:xfrm>
            <a:off x="3760640" y="-330399"/>
            <a:ext cx="8436001" cy="12555142"/>
          </a:xfrm>
          <a:prstGeom prst="rect">
            <a:avLst/>
          </a:prstGeom>
        </p:spPr>
        <p:txBody>
          <a:bodyPr lIns="91439" tIns="45719" rIns="91439" bIns="45719"/>
          <a:lstStyle/>
          <a:p>
            <a:endParaRPr/>
          </a:p>
        </p:txBody>
      </p:sp>
      <p:sp>
        <p:nvSpPr>
          <p:cNvPr id="164" name="イメージ"/>
          <p:cNvSpPr>
            <a:spLocks noGrp="1"/>
          </p:cNvSpPr>
          <p:nvPr>
            <p:ph type="pic" sz="quarter" idx="22"/>
          </p:nvPr>
        </p:nvSpPr>
        <p:spPr>
          <a:xfrm>
            <a:off x="12377337" y="607218"/>
            <a:ext cx="8322470" cy="5557963"/>
          </a:xfrm>
          <a:prstGeom prst="rect">
            <a:avLst/>
          </a:prstGeom>
        </p:spPr>
        <p:txBody>
          <a:bodyPr lIns="91439" tIns="45719" rIns="91439" bIns="45719"/>
          <a:lstStyle/>
          <a:p>
            <a:endParaRPr/>
          </a:p>
        </p:txBody>
      </p:sp>
      <p:sp>
        <p:nvSpPr>
          <p:cNvPr id="165" name="イメージ"/>
          <p:cNvSpPr>
            <a:spLocks noGrp="1"/>
          </p:cNvSpPr>
          <p:nvPr>
            <p:ph type="pic" sz="quarter" idx="23"/>
          </p:nvPr>
        </p:nvSpPr>
        <p:spPr>
          <a:xfrm>
            <a:off x="11368980" y="5647693"/>
            <a:ext cx="9413381" cy="6286501"/>
          </a:xfrm>
          <a:prstGeom prst="rect">
            <a:avLst/>
          </a:prstGeom>
        </p:spPr>
        <p:txBody>
          <a:bodyPr lIns="91439" tIns="45719" rIns="91439" bIns="45719"/>
          <a:lstStyle/>
          <a:p>
            <a:endParaRPr/>
          </a:p>
        </p:txBody>
      </p:sp>
      <p:sp>
        <p:nvSpPr>
          <p:cNvPr id="166"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67"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画像（4 点）">
    <p:spTree>
      <p:nvGrpSpPr>
        <p:cNvPr id="1" name=""/>
        <p:cNvGrpSpPr/>
        <p:nvPr/>
      </p:nvGrpSpPr>
      <p:grpSpPr>
        <a:xfrm>
          <a:off x="0" y="0"/>
          <a:ext cx="0" cy="0"/>
          <a:chOff x="0" y="0"/>
          <a:chExt cx="0" cy="0"/>
        </a:xfrm>
      </p:grpSpPr>
      <p:sp>
        <p:nvSpPr>
          <p:cNvPr id="174" name="線"/>
          <p:cNvSpPr/>
          <p:nvPr/>
        </p:nvSpPr>
        <p:spPr>
          <a:xfrm flipH="1">
            <a:off x="15799591" y="732190"/>
            <a:ext cx="1" cy="11197916"/>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75" name="線"/>
          <p:cNvSpPr/>
          <p:nvPr/>
        </p:nvSpPr>
        <p:spPr>
          <a:xfrm>
            <a:off x="15799589" y="4348757"/>
            <a:ext cx="4822062" cy="128"/>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76" name="線"/>
          <p:cNvSpPr/>
          <p:nvPr/>
        </p:nvSpPr>
        <p:spPr>
          <a:xfrm>
            <a:off x="15799589" y="8259960"/>
            <a:ext cx="4822062" cy="128"/>
          </a:xfrm>
          <a:prstGeom prst="line">
            <a:avLst/>
          </a:prstGeom>
          <a:ln w="12700">
            <a:solidFill>
              <a:srgbClr val="ABABAB"/>
            </a:solidFill>
            <a:miter lim="400000"/>
          </a:ln>
        </p:spPr>
        <p:txBody>
          <a:bodyPr lIns="71437" tIns="71437" rIns="71437" bIns="71437" anchor="ctr"/>
          <a:lstStyle/>
          <a:p>
            <a:pPr algn="l" defTabSz="642937">
              <a:defRPr sz="1600"/>
            </a:pPr>
            <a:endParaRPr/>
          </a:p>
        </p:txBody>
      </p:sp>
      <p:sp>
        <p:nvSpPr>
          <p:cNvPr id="177" name="イメージ"/>
          <p:cNvSpPr>
            <a:spLocks noGrp="1"/>
          </p:cNvSpPr>
          <p:nvPr>
            <p:ph type="pic" idx="21"/>
          </p:nvPr>
        </p:nvSpPr>
        <p:spPr>
          <a:xfrm>
            <a:off x="1922859" y="716053"/>
            <a:ext cx="15524683" cy="11322845"/>
          </a:xfrm>
          <a:prstGeom prst="rect">
            <a:avLst/>
          </a:prstGeom>
        </p:spPr>
        <p:txBody>
          <a:bodyPr lIns="91439" tIns="45719" rIns="91439" bIns="45719"/>
          <a:lstStyle/>
          <a:p>
            <a:endParaRPr/>
          </a:p>
        </p:txBody>
      </p:sp>
      <p:sp>
        <p:nvSpPr>
          <p:cNvPr id="178" name="イメージ"/>
          <p:cNvSpPr>
            <a:spLocks noGrp="1"/>
          </p:cNvSpPr>
          <p:nvPr>
            <p:ph type="pic" sz="quarter" idx="22"/>
          </p:nvPr>
        </p:nvSpPr>
        <p:spPr>
          <a:xfrm>
            <a:off x="15476311" y="4482703"/>
            <a:ext cx="5348512" cy="3571876"/>
          </a:xfrm>
          <a:prstGeom prst="rect">
            <a:avLst/>
          </a:prstGeom>
        </p:spPr>
        <p:txBody>
          <a:bodyPr lIns="91439" tIns="45719" rIns="91439" bIns="45719"/>
          <a:lstStyle/>
          <a:p>
            <a:endParaRPr/>
          </a:p>
        </p:txBody>
      </p:sp>
      <p:sp>
        <p:nvSpPr>
          <p:cNvPr id="179" name="イメージ"/>
          <p:cNvSpPr>
            <a:spLocks noGrp="1"/>
          </p:cNvSpPr>
          <p:nvPr>
            <p:ph type="pic" sz="quarter" idx="23"/>
          </p:nvPr>
        </p:nvSpPr>
        <p:spPr>
          <a:xfrm>
            <a:off x="15531706" y="8427669"/>
            <a:ext cx="5250657" cy="3506526"/>
          </a:xfrm>
          <a:prstGeom prst="rect">
            <a:avLst/>
          </a:prstGeom>
        </p:spPr>
        <p:txBody>
          <a:bodyPr lIns="91439" tIns="45719" rIns="91439" bIns="45719"/>
          <a:lstStyle/>
          <a:p>
            <a:endParaRPr/>
          </a:p>
        </p:txBody>
      </p:sp>
      <p:sp>
        <p:nvSpPr>
          <p:cNvPr id="180" name="イメージ"/>
          <p:cNvSpPr>
            <a:spLocks noGrp="1"/>
          </p:cNvSpPr>
          <p:nvPr>
            <p:ph type="pic" sz="quarter" idx="24"/>
          </p:nvPr>
        </p:nvSpPr>
        <p:spPr>
          <a:xfrm>
            <a:off x="15996046" y="-151805"/>
            <a:ext cx="4732736" cy="7043641"/>
          </a:xfrm>
          <a:prstGeom prst="rect">
            <a:avLst/>
          </a:prstGeom>
        </p:spPr>
        <p:txBody>
          <a:bodyPr lIns="91439" tIns="45719" rIns="91439" bIns="45719"/>
          <a:lstStyle/>
          <a:p>
            <a:endParaRPr/>
          </a:p>
        </p:txBody>
      </p:sp>
      <p:sp>
        <p:nvSpPr>
          <p:cNvPr id="181" name="本文レベル1…"/>
          <p:cNvSpPr txBox="1">
            <a:spLocks noGrp="1"/>
          </p:cNvSpPr>
          <p:nvPr>
            <p:ph type="body" sz="quarter" idx="1"/>
          </p:nvPr>
        </p:nvSpPr>
        <p:spPr>
          <a:xfrm>
            <a:off x="3655218" y="12394406"/>
            <a:ext cx="11608595" cy="1143001"/>
          </a:xfrm>
          <a:prstGeom prst="rect">
            <a:avLst/>
          </a:prstGeom>
        </p:spPr>
        <p:txBody>
          <a:bodyPr/>
          <a:lstStyle>
            <a:lvl1pPr marL="457200" indent="-457200">
              <a:lnSpc>
                <a:spcPct val="100000"/>
              </a:lnSpc>
              <a:buBlip>
                <a:blip r:embed="rId2"/>
              </a:buBlip>
              <a:defRPr sz="3600"/>
            </a:lvl1pPr>
            <a:lvl2pPr marL="1098550" indent="-590550">
              <a:lnSpc>
                <a:spcPct val="100000"/>
              </a:lnSpc>
              <a:buBlip>
                <a:blip r:embed="rId2"/>
              </a:buBlip>
              <a:defRPr sz="3600"/>
            </a:lvl2pPr>
            <a:lvl3pPr marL="1422400" indent="-533400">
              <a:lnSpc>
                <a:spcPct val="100000"/>
              </a:lnSpc>
              <a:buBlip>
                <a:blip r:embed="rId2"/>
              </a:buBlip>
            </a:lvl3pPr>
            <a:lvl4pPr marL="1733550" indent="-400050">
              <a:lnSpc>
                <a:spcPct val="100000"/>
              </a:lnSpc>
              <a:buBlip>
                <a:blip r:embed="rId2"/>
              </a:buBlip>
            </a:lvl4pPr>
            <a:lvl5pPr marL="2178050" indent="-400050">
              <a:lnSpc>
                <a:spcPct val="100000"/>
              </a:lnSpc>
              <a:spcBef>
                <a:spcPts val="1900"/>
              </a:spcBef>
            </a:lvl5pPr>
          </a:lstStyle>
          <a:p>
            <a:r>
              <a:t>本文レベル1</a:t>
            </a:r>
          </a:p>
          <a:p>
            <a:pPr lvl="1"/>
            <a:r>
              <a:t>本文レベル2</a:t>
            </a:r>
          </a:p>
          <a:p>
            <a:pPr lvl="2"/>
            <a:r>
              <a:t>本文レベル3</a:t>
            </a:r>
          </a:p>
          <a:p>
            <a:pPr lvl="3"/>
            <a:r>
              <a:t>本文レベル4</a:t>
            </a:r>
          </a:p>
          <a:p>
            <a:pPr lvl="4"/>
            <a:r>
              <a:t>本文レベル5</a:t>
            </a:r>
          </a:p>
        </p:txBody>
      </p:sp>
      <p:sp>
        <p:nvSpPr>
          <p:cNvPr id="182"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タイトル &amp; 箇条書き（左）">
    <p:spTree>
      <p:nvGrpSpPr>
        <p:cNvPr id="1" name=""/>
        <p:cNvGrpSpPr/>
        <p:nvPr/>
      </p:nvGrpSpPr>
      <p:grpSpPr>
        <a:xfrm>
          <a:off x="0" y="0"/>
          <a:ext cx="0" cy="0"/>
          <a:chOff x="0" y="0"/>
          <a:chExt cx="0" cy="0"/>
        </a:xfrm>
      </p:grpSpPr>
      <p:sp>
        <p:nvSpPr>
          <p:cNvPr id="189" name="線"/>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190" name="タイトルテキスト"/>
          <p:cNvSpPr txBox="1">
            <a:spLocks noGrp="1"/>
          </p:cNvSpPr>
          <p:nvPr>
            <p:ph type="title"/>
          </p:nvPr>
        </p:nvSpPr>
        <p:spPr>
          <a:xfrm>
            <a:off x="3851671" y="464343"/>
            <a:ext cx="16680658" cy="1964532"/>
          </a:xfrm>
          <a:prstGeom prst="rect">
            <a:avLst/>
          </a:prstGeom>
        </p:spPr>
        <p:txBody>
          <a:bodyPr anchor="b"/>
          <a:lstStyle>
            <a:lvl1pPr>
              <a:defRPr sz="5800" b="0"/>
            </a:lvl1pPr>
          </a:lstStyle>
          <a:p>
            <a:r>
              <a:t>タイトルテキスト</a:t>
            </a:r>
          </a:p>
        </p:txBody>
      </p:sp>
      <p:sp>
        <p:nvSpPr>
          <p:cNvPr id="191" name="本文レベル1…"/>
          <p:cNvSpPr txBox="1">
            <a:spLocks noGrp="1"/>
          </p:cNvSpPr>
          <p:nvPr>
            <p:ph type="body" sz="quarter" idx="1"/>
          </p:nvPr>
        </p:nvSpPr>
        <p:spPr>
          <a:xfrm>
            <a:off x="3851671" y="3268265"/>
            <a:ext cx="7143751" cy="9233298"/>
          </a:xfrm>
          <a:prstGeom prst="rect">
            <a:avLst/>
          </a:prstGeom>
        </p:spPr>
        <p:txBody>
          <a:bodyPr/>
          <a:lstStyle>
            <a:lvl1pPr marL="369276" indent="-369276">
              <a:lnSpc>
                <a:spcPct val="100000"/>
              </a:lnSpc>
              <a:spcBef>
                <a:spcPts val="6700"/>
              </a:spcBef>
              <a:buSzPct val="100000"/>
              <a:buChar char="•"/>
              <a:defRPr sz="3600">
                <a:solidFill>
                  <a:srgbClr val="747474"/>
                </a:solidFill>
              </a:defRPr>
            </a:lvl1pPr>
            <a:lvl2pPr marL="813776" indent="-369276">
              <a:lnSpc>
                <a:spcPct val="100000"/>
              </a:lnSpc>
              <a:spcBef>
                <a:spcPts val="6700"/>
              </a:spcBef>
              <a:buSzPct val="100000"/>
              <a:buChar char="•"/>
              <a:defRPr sz="3600">
                <a:solidFill>
                  <a:srgbClr val="747474"/>
                </a:solidFill>
              </a:defRPr>
            </a:lvl2pPr>
            <a:lvl3pPr marL="1258276" indent="-369276">
              <a:lnSpc>
                <a:spcPct val="100000"/>
              </a:lnSpc>
              <a:spcBef>
                <a:spcPts val="6700"/>
              </a:spcBef>
              <a:buSzPct val="100000"/>
              <a:buChar char="•"/>
              <a:defRPr>
                <a:solidFill>
                  <a:srgbClr val="747474"/>
                </a:solidFill>
              </a:defRPr>
            </a:lvl3pPr>
            <a:lvl4pPr marL="1702776">
              <a:lnSpc>
                <a:spcPct val="100000"/>
              </a:lnSpc>
              <a:spcBef>
                <a:spcPts val="6700"/>
              </a:spcBef>
              <a:buSzPct val="100000"/>
              <a:buChar char="•"/>
              <a:defRPr>
                <a:solidFill>
                  <a:srgbClr val="747474"/>
                </a:solidFill>
              </a:defRPr>
            </a:lvl4pPr>
            <a:lvl5pPr marL="2147276">
              <a:lnSpc>
                <a:spcPct val="100000"/>
              </a:lnSpc>
              <a:spcBef>
                <a:spcPts val="6700"/>
              </a:spcBef>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192"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タイトル &amp; 箇条書き（右）">
    <p:spTree>
      <p:nvGrpSpPr>
        <p:cNvPr id="1" name=""/>
        <p:cNvGrpSpPr/>
        <p:nvPr/>
      </p:nvGrpSpPr>
      <p:grpSpPr>
        <a:xfrm>
          <a:off x="0" y="0"/>
          <a:ext cx="0" cy="0"/>
          <a:chOff x="0" y="0"/>
          <a:chExt cx="0" cy="0"/>
        </a:xfrm>
      </p:grpSpPr>
      <p:sp>
        <p:nvSpPr>
          <p:cNvPr id="199" name="線"/>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00" name="タイトルテキスト"/>
          <p:cNvSpPr txBox="1">
            <a:spLocks noGrp="1"/>
          </p:cNvSpPr>
          <p:nvPr>
            <p:ph type="title"/>
          </p:nvPr>
        </p:nvSpPr>
        <p:spPr>
          <a:xfrm>
            <a:off x="3851671" y="464343"/>
            <a:ext cx="16680658" cy="1964532"/>
          </a:xfrm>
          <a:prstGeom prst="rect">
            <a:avLst/>
          </a:prstGeom>
        </p:spPr>
        <p:txBody>
          <a:bodyPr anchor="b"/>
          <a:lstStyle>
            <a:lvl1pPr>
              <a:defRPr sz="5800" b="0"/>
            </a:lvl1pPr>
          </a:lstStyle>
          <a:p>
            <a:r>
              <a:t>タイトルテキスト</a:t>
            </a:r>
          </a:p>
        </p:txBody>
      </p:sp>
      <p:sp>
        <p:nvSpPr>
          <p:cNvPr id="201" name="本文レベル1…"/>
          <p:cNvSpPr txBox="1">
            <a:spLocks noGrp="1"/>
          </p:cNvSpPr>
          <p:nvPr>
            <p:ph type="body" sz="quarter" idx="1"/>
          </p:nvPr>
        </p:nvSpPr>
        <p:spPr>
          <a:xfrm>
            <a:off x="14817328" y="3268265"/>
            <a:ext cx="5715001" cy="9233298"/>
          </a:xfrm>
          <a:prstGeom prst="rect">
            <a:avLst/>
          </a:prstGeom>
        </p:spPr>
        <p:txBody>
          <a:bodyPr/>
          <a:lstStyle>
            <a:lvl1pPr marL="369276" indent="-369276">
              <a:lnSpc>
                <a:spcPct val="100000"/>
              </a:lnSpc>
              <a:spcBef>
                <a:spcPts val="6700"/>
              </a:spcBef>
              <a:buSzPct val="100000"/>
              <a:buChar char="•"/>
              <a:defRPr sz="3600">
                <a:solidFill>
                  <a:srgbClr val="747474"/>
                </a:solidFill>
              </a:defRPr>
            </a:lvl1pPr>
            <a:lvl2pPr marL="813776" indent="-369276">
              <a:lnSpc>
                <a:spcPct val="100000"/>
              </a:lnSpc>
              <a:spcBef>
                <a:spcPts val="6700"/>
              </a:spcBef>
              <a:buSzPct val="100000"/>
              <a:buChar char="•"/>
              <a:defRPr sz="3600">
                <a:solidFill>
                  <a:srgbClr val="747474"/>
                </a:solidFill>
              </a:defRPr>
            </a:lvl2pPr>
            <a:lvl3pPr marL="1258276" indent="-369276">
              <a:lnSpc>
                <a:spcPct val="100000"/>
              </a:lnSpc>
              <a:spcBef>
                <a:spcPts val="6700"/>
              </a:spcBef>
              <a:buSzPct val="100000"/>
              <a:buChar char="•"/>
              <a:defRPr>
                <a:solidFill>
                  <a:srgbClr val="747474"/>
                </a:solidFill>
              </a:defRPr>
            </a:lvl3pPr>
            <a:lvl4pPr marL="1702776">
              <a:lnSpc>
                <a:spcPct val="100000"/>
              </a:lnSpc>
              <a:spcBef>
                <a:spcPts val="6700"/>
              </a:spcBef>
              <a:buSzPct val="100000"/>
              <a:buChar char="•"/>
              <a:defRPr>
                <a:solidFill>
                  <a:srgbClr val="747474"/>
                </a:solidFill>
              </a:defRPr>
            </a:lvl4pPr>
            <a:lvl5pPr marL="2147276">
              <a:lnSpc>
                <a:spcPct val="100000"/>
              </a:lnSpc>
              <a:spcBef>
                <a:spcPts val="6700"/>
              </a:spcBef>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202"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22" name="タイトルテキスト"/>
          <p:cNvSpPr txBox="1">
            <a:spLocks noGrp="1"/>
          </p:cNvSpPr>
          <p:nvPr>
            <p:ph type="title"/>
          </p:nvPr>
        </p:nvSpPr>
        <p:spPr>
          <a:prstGeom prst="rect">
            <a:avLst/>
          </a:prstGeom>
        </p:spPr>
        <p:txBody>
          <a:bodyPr/>
          <a:lstStyle/>
          <a:p>
            <a:r>
              <a:t>タイトルテキスト</a:t>
            </a:r>
          </a:p>
        </p:txBody>
      </p:sp>
      <p:sp>
        <p:nvSpPr>
          <p:cNvPr id="2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 name="本文レベル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3"/>
              </a:buBlip>
            </a:lvl3pPr>
            <a:lvl4pPr>
              <a:buBlip>
                <a:blip r:embed="rId3"/>
              </a:buBlip>
            </a:lvl4pPr>
          </a:lstStyle>
          <a:p>
            <a:r>
              <a:t>本文レベル1</a:t>
            </a:r>
          </a:p>
          <a:p>
            <a:pPr lvl="1"/>
            <a:r>
              <a:t>本文レベル2</a:t>
            </a:r>
          </a:p>
          <a:p>
            <a:pPr lvl="2"/>
            <a:r>
              <a:t>本文レベル3</a:t>
            </a:r>
          </a:p>
          <a:p>
            <a:pPr lvl="3"/>
            <a:r>
              <a:t>本文レベル4</a:t>
            </a:r>
          </a:p>
          <a:p>
            <a:pPr lvl="4"/>
            <a:r>
              <a:t>本文レベル5</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p:spTree>
      <p:nvGrpSpPr>
        <p:cNvPr id="1" name=""/>
        <p:cNvGrpSpPr/>
        <p:nvPr/>
      </p:nvGrpSpPr>
      <p:grpSpPr>
        <a:xfrm>
          <a:off x="0" y="0"/>
          <a:ext cx="0" cy="0"/>
          <a:chOff x="0" y="0"/>
          <a:chExt cx="0" cy="0"/>
        </a:xfrm>
      </p:grpSpPr>
      <p:sp>
        <p:nvSpPr>
          <p:cNvPr id="20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1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1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1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1">
    <p:spTree>
      <p:nvGrpSpPr>
        <p:cNvPr id="1" name=""/>
        <p:cNvGrpSpPr/>
        <p:nvPr/>
      </p:nvGrpSpPr>
      <p:grpSpPr>
        <a:xfrm>
          <a:off x="0" y="0"/>
          <a:ext cx="0" cy="0"/>
          <a:chOff x="0" y="0"/>
          <a:chExt cx="0" cy="0"/>
        </a:xfrm>
      </p:grpSpPr>
      <p:sp>
        <p:nvSpPr>
          <p:cNvPr id="21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2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2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2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2">
    <p:spTree>
      <p:nvGrpSpPr>
        <p:cNvPr id="1" name=""/>
        <p:cNvGrpSpPr/>
        <p:nvPr/>
      </p:nvGrpSpPr>
      <p:grpSpPr>
        <a:xfrm>
          <a:off x="0" y="0"/>
          <a:ext cx="0" cy="0"/>
          <a:chOff x="0" y="0"/>
          <a:chExt cx="0" cy="0"/>
        </a:xfrm>
      </p:grpSpPr>
      <p:sp>
        <p:nvSpPr>
          <p:cNvPr id="22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3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3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3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3">
    <p:spTree>
      <p:nvGrpSpPr>
        <p:cNvPr id="1" name=""/>
        <p:cNvGrpSpPr/>
        <p:nvPr/>
      </p:nvGrpSpPr>
      <p:grpSpPr>
        <a:xfrm>
          <a:off x="0" y="0"/>
          <a:ext cx="0" cy="0"/>
          <a:chOff x="0" y="0"/>
          <a:chExt cx="0" cy="0"/>
        </a:xfrm>
      </p:grpSpPr>
      <p:sp>
        <p:nvSpPr>
          <p:cNvPr id="23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4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4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4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4">
    <p:spTree>
      <p:nvGrpSpPr>
        <p:cNvPr id="1" name=""/>
        <p:cNvGrpSpPr/>
        <p:nvPr/>
      </p:nvGrpSpPr>
      <p:grpSpPr>
        <a:xfrm>
          <a:off x="0" y="0"/>
          <a:ext cx="0" cy="0"/>
          <a:chOff x="0" y="0"/>
          <a:chExt cx="0" cy="0"/>
        </a:xfrm>
      </p:grpSpPr>
      <p:sp>
        <p:nvSpPr>
          <p:cNvPr id="24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5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5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5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5">
    <p:spTree>
      <p:nvGrpSpPr>
        <p:cNvPr id="1" name=""/>
        <p:cNvGrpSpPr/>
        <p:nvPr/>
      </p:nvGrpSpPr>
      <p:grpSpPr>
        <a:xfrm>
          <a:off x="0" y="0"/>
          <a:ext cx="0" cy="0"/>
          <a:chOff x="0" y="0"/>
          <a:chExt cx="0" cy="0"/>
        </a:xfrm>
      </p:grpSpPr>
      <p:sp>
        <p:nvSpPr>
          <p:cNvPr id="25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6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6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143976" indent="-635976">
              <a:lnSpc>
                <a:spcPct val="80000"/>
              </a:lnSpc>
              <a:spcBef>
                <a:spcPts val="2600"/>
              </a:spcBef>
              <a:buBlip>
                <a:blip r:embed="rId2"/>
              </a:buBlip>
              <a:defRPr sz="42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6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11">
    <p:spTree>
      <p:nvGrpSpPr>
        <p:cNvPr id="1" name=""/>
        <p:cNvGrpSpPr/>
        <p:nvPr/>
      </p:nvGrpSpPr>
      <p:grpSpPr>
        <a:xfrm>
          <a:off x="0" y="0"/>
          <a:ext cx="0" cy="0"/>
          <a:chOff x="0" y="0"/>
          <a:chExt cx="0" cy="0"/>
        </a:xfrm>
      </p:grpSpPr>
      <p:sp>
        <p:nvSpPr>
          <p:cNvPr id="26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70" name="タイトルテキスト"/>
          <p:cNvSpPr txBox="1">
            <a:spLocks noGrp="1"/>
          </p:cNvSpPr>
          <p:nvPr>
            <p:ph type="title"/>
          </p:nvPr>
        </p:nvSpPr>
        <p:spPr>
          <a:xfrm>
            <a:off x="3851671" y="464343"/>
            <a:ext cx="16680658" cy="1643064"/>
          </a:xfrm>
          <a:prstGeom prst="rect">
            <a:avLst/>
          </a:prstGeom>
        </p:spPr>
        <p:txBody>
          <a:bodyPr/>
          <a:lstStyle>
            <a:lvl1pPr>
              <a:defRPr sz="7200" b="0"/>
            </a:lvl1pPr>
          </a:lstStyle>
          <a:p>
            <a:r>
              <a:t>タイトルテキスト</a:t>
            </a:r>
          </a:p>
        </p:txBody>
      </p:sp>
      <p:sp>
        <p:nvSpPr>
          <p:cNvPr id="27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2200"/>
              </a:spcBef>
              <a:buBlip>
                <a:blip r:embed="rId2"/>
              </a:buBlip>
              <a:defRPr sz="4400"/>
            </a:lvl1pPr>
            <a:lvl2pPr marL="1042307" indent="-534307">
              <a:lnSpc>
                <a:spcPct val="80000"/>
              </a:lnSpc>
              <a:spcBef>
                <a:spcPts val="2200"/>
              </a:spcBef>
              <a:buBlip>
                <a:blip r:embed="rId2"/>
              </a:buBlip>
              <a:defRPr sz="3800"/>
            </a:lvl2pPr>
            <a:lvl3pPr marL="1255712" indent="-366712">
              <a:lnSpc>
                <a:spcPct val="100000"/>
              </a:lnSpc>
              <a:spcBef>
                <a:spcPts val="2600"/>
              </a:spcBef>
              <a:buSzPct val="100000"/>
              <a:buChar char="•"/>
              <a:defRPr sz="44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72" name="スライド番号"/>
          <p:cNvSpPr txBox="1">
            <a:spLocks noGrp="1"/>
          </p:cNvSpPr>
          <p:nvPr>
            <p:ph type="sldNum" sz="quarter" idx="2"/>
          </p:nvPr>
        </p:nvSpPr>
        <p:spPr>
          <a:xfrm>
            <a:off x="20256324" y="13019484"/>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6">
    <p:spTree>
      <p:nvGrpSpPr>
        <p:cNvPr id="1" name=""/>
        <p:cNvGrpSpPr/>
        <p:nvPr/>
      </p:nvGrpSpPr>
      <p:grpSpPr>
        <a:xfrm>
          <a:off x="0" y="0"/>
          <a:ext cx="0" cy="0"/>
          <a:chOff x="0" y="0"/>
          <a:chExt cx="0" cy="0"/>
        </a:xfrm>
      </p:grpSpPr>
      <p:sp>
        <p:nvSpPr>
          <p:cNvPr id="27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80" name="タイトルテキスト"/>
          <p:cNvSpPr txBox="1">
            <a:spLocks noGrp="1"/>
          </p:cNvSpPr>
          <p:nvPr>
            <p:ph type="title"/>
          </p:nvPr>
        </p:nvSpPr>
        <p:spPr>
          <a:xfrm>
            <a:off x="3851671" y="464343"/>
            <a:ext cx="16680658" cy="1643064"/>
          </a:xfrm>
          <a:prstGeom prst="rect">
            <a:avLst/>
          </a:prstGeom>
        </p:spPr>
        <p:txBody>
          <a:bodyPr/>
          <a:lstStyle>
            <a:lvl1pPr algn="ctr">
              <a:defRPr sz="7600" b="0"/>
            </a:lvl1pPr>
          </a:lstStyle>
          <a:p>
            <a:r>
              <a:t>タイトルテキスト</a:t>
            </a:r>
          </a:p>
        </p:txBody>
      </p:sp>
      <p:sp>
        <p:nvSpPr>
          <p:cNvPr id="281" name="本文レベル1…"/>
          <p:cNvSpPr txBox="1">
            <a:spLocks noGrp="1"/>
          </p:cNvSpPr>
          <p:nvPr>
            <p:ph type="body" idx="1"/>
          </p:nvPr>
        </p:nvSpPr>
        <p:spPr>
          <a:xfrm>
            <a:off x="3851671" y="2982515"/>
            <a:ext cx="16680658" cy="9519048"/>
          </a:xfrm>
          <a:prstGeom prst="rect">
            <a:avLst/>
          </a:prstGeom>
        </p:spPr>
        <p:txBody>
          <a:bodyPr/>
          <a:lstStyle>
            <a:lvl1pPr marL="558800" indent="-558800">
              <a:lnSpc>
                <a:spcPct val="80000"/>
              </a:lnSpc>
              <a:spcBef>
                <a:spcPts val="3200"/>
              </a:spcBef>
              <a:buBlip>
                <a:blip r:embed="rId2"/>
              </a:buBlip>
              <a:defRPr sz="4400"/>
            </a:lvl1pPr>
            <a:lvl2pPr marL="1059179" indent="-551179">
              <a:lnSpc>
                <a:spcPct val="80000"/>
              </a:lnSpc>
              <a:spcBef>
                <a:spcPts val="2600"/>
              </a:spcBef>
              <a:buBlip>
                <a:blip r:embed="rId2"/>
              </a:buBlip>
              <a:defRPr sz="4200"/>
            </a:lvl2pPr>
            <a:lvl3pPr marL="1250950" indent="-361950">
              <a:lnSpc>
                <a:spcPct val="100000"/>
              </a:lnSpc>
              <a:spcBef>
                <a:spcPts val="2600"/>
              </a:spcBef>
              <a:buSzPct val="100000"/>
              <a:buChar char="•"/>
              <a:defRPr sz="3800"/>
            </a:lvl3pPr>
            <a:lvl4pPr marL="1700212" indent="-366712">
              <a:lnSpc>
                <a:spcPct val="100000"/>
              </a:lnSpc>
              <a:spcBef>
                <a:spcPts val="2600"/>
              </a:spcBef>
              <a:buSzPct val="100000"/>
              <a:buChar char="•"/>
              <a:defRPr sz="44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82" name="スライド番号"/>
          <p:cNvSpPr txBox="1">
            <a:spLocks noGrp="1"/>
          </p:cNvSpPr>
          <p:nvPr>
            <p:ph type="sldNum" sz="quarter" idx="2"/>
          </p:nvPr>
        </p:nvSpPr>
        <p:spPr>
          <a:xfrm>
            <a:off x="20256324" y="12876609"/>
            <a:ext cx="607617" cy="59948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タイトル &amp; 箇条書き コピー 7">
    <p:spTree>
      <p:nvGrpSpPr>
        <p:cNvPr id="1" name=""/>
        <p:cNvGrpSpPr/>
        <p:nvPr/>
      </p:nvGrpSpPr>
      <p:grpSpPr>
        <a:xfrm>
          <a:off x="0" y="0"/>
          <a:ext cx="0" cy="0"/>
          <a:chOff x="0" y="0"/>
          <a:chExt cx="0" cy="0"/>
        </a:xfrm>
      </p:grpSpPr>
      <p:sp>
        <p:nvSpPr>
          <p:cNvPr id="289" name="線"/>
          <p:cNvSpPr/>
          <p:nvPr/>
        </p:nvSpPr>
        <p:spPr>
          <a:xfrm>
            <a:off x="3958828" y="253603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290" name="四角形"/>
          <p:cNvSpPr/>
          <p:nvPr/>
        </p:nvSpPr>
        <p:spPr>
          <a:xfrm>
            <a:off x="3048000" y="13073062"/>
            <a:ext cx="18323719" cy="642938"/>
          </a:xfrm>
          <a:prstGeom prst="rect">
            <a:avLst/>
          </a:prstGeom>
          <a:solidFill>
            <a:srgbClr val="3D5B91"/>
          </a:solidFill>
          <a:ln w="12700">
            <a:miter lim="400000"/>
          </a:ln>
        </p:spPr>
        <p:txBody>
          <a:bodyPr lIns="71437" tIns="71437" rIns="71437" bIns="71437" anchor="ctr"/>
          <a:lstStyle/>
          <a:p>
            <a:pPr>
              <a:defRPr sz="5000"/>
            </a:pPr>
            <a:endParaRPr/>
          </a:p>
        </p:txBody>
      </p:sp>
      <p:sp>
        <p:nvSpPr>
          <p:cNvPr id="291" name="タイトルテキスト"/>
          <p:cNvSpPr txBox="1">
            <a:spLocks noGrp="1"/>
          </p:cNvSpPr>
          <p:nvPr>
            <p:ph type="title"/>
          </p:nvPr>
        </p:nvSpPr>
        <p:spPr>
          <a:xfrm>
            <a:off x="3851671" y="464343"/>
            <a:ext cx="16680658" cy="1643064"/>
          </a:xfrm>
          <a:prstGeom prst="rect">
            <a:avLst/>
          </a:prstGeom>
        </p:spPr>
        <p:txBody>
          <a:bodyPr/>
          <a:lstStyle>
            <a:lvl1pPr>
              <a:defRPr sz="7200"/>
            </a:lvl1pPr>
          </a:lstStyle>
          <a:p>
            <a:r>
              <a:t>タイトルテキスト</a:t>
            </a:r>
          </a:p>
        </p:txBody>
      </p:sp>
      <p:sp>
        <p:nvSpPr>
          <p:cNvPr id="292" name="本文レベル1…"/>
          <p:cNvSpPr txBox="1">
            <a:spLocks noGrp="1"/>
          </p:cNvSpPr>
          <p:nvPr>
            <p:ph type="body" idx="1"/>
          </p:nvPr>
        </p:nvSpPr>
        <p:spPr>
          <a:xfrm>
            <a:off x="3851671" y="2982515"/>
            <a:ext cx="16680658" cy="10019110"/>
          </a:xfrm>
          <a:prstGeom prst="rect">
            <a:avLst/>
          </a:prstGeom>
        </p:spPr>
        <p:txBody>
          <a:bodyPr/>
          <a:lstStyle>
            <a:lvl1pPr marL="551542" indent="-551542">
              <a:lnSpc>
                <a:spcPct val="100000"/>
              </a:lnSpc>
              <a:spcBef>
                <a:spcPts val="2200"/>
              </a:spcBef>
              <a:buBlip>
                <a:blip r:embed="rId2"/>
              </a:buBlip>
              <a:defRPr sz="3800"/>
            </a:lvl1pPr>
            <a:lvl2pPr marL="1032933">
              <a:lnSpc>
                <a:spcPct val="100000"/>
              </a:lnSpc>
              <a:spcBef>
                <a:spcPts val="2200"/>
              </a:spcBef>
              <a:buBlip>
                <a:blip r:embed="rId2"/>
              </a:buBlip>
            </a:lvl2pPr>
            <a:lvl3pPr marL="1363133" indent="-474133">
              <a:lnSpc>
                <a:spcPct val="100000"/>
              </a:lnSpc>
              <a:spcBef>
                <a:spcPts val="2100"/>
              </a:spcBef>
              <a:buBlip>
                <a:blip r:embed="rId2"/>
              </a:buBlip>
              <a:defRPr sz="3200"/>
            </a:lvl3pPr>
            <a:lvl4pPr marL="1689100" indent="-355600">
              <a:lnSpc>
                <a:spcPct val="100000"/>
              </a:lnSpc>
              <a:buBlip>
                <a:blip r:embed="rId3"/>
              </a:buBlip>
              <a:defRPr sz="3200"/>
            </a:lvl4pPr>
            <a:lvl5pPr marL="2144712" indent="-366712">
              <a:lnSpc>
                <a:spcPct val="100000"/>
              </a:lnSpc>
              <a:defRPr sz="4400"/>
            </a:lvl5pPr>
          </a:lstStyle>
          <a:p>
            <a:r>
              <a:t>本文レベル1</a:t>
            </a:r>
          </a:p>
          <a:p>
            <a:pPr lvl="1"/>
            <a:r>
              <a:t>本文レベル2</a:t>
            </a:r>
          </a:p>
          <a:p>
            <a:pPr lvl="2"/>
            <a:r>
              <a:t>本文レベル3</a:t>
            </a:r>
          </a:p>
          <a:p>
            <a:pPr lvl="3"/>
            <a:r>
              <a:t>本文レベル4</a:t>
            </a:r>
          </a:p>
          <a:p>
            <a:pPr lvl="4"/>
            <a:r>
              <a:t>本文レベル5</a:t>
            </a:r>
          </a:p>
        </p:txBody>
      </p:sp>
      <p:sp>
        <p:nvSpPr>
          <p:cNvPr id="293" name="スライド番号"/>
          <p:cNvSpPr txBox="1">
            <a:spLocks noGrp="1"/>
          </p:cNvSpPr>
          <p:nvPr>
            <p:ph type="sldNum" sz="quarter" idx="2"/>
          </p:nvPr>
        </p:nvSpPr>
        <p:spPr>
          <a:xfrm>
            <a:off x="20503429" y="12983765"/>
            <a:ext cx="664121" cy="661319"/>
          </a:xfrm>
          <a:prstGeom prst="rect">
            <a:avLst/>
          </a:prstGeom>
        </p:spPr>
        <p:txBody>
          <a:bodyPr/>
          <a:lstStyle>
            <a:lvl1pPr>
              <a:defRPr sz="36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00" name="線"/>
          <p:cNvSpPr/>
          <p:nvPr/>
        </p:nvSpPr>
        <p:spPr>
          <a:xfrm>
            <a:off x="3958828" y="223242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01" name="四角形"/>
          <p:cNvSpPr/>
          <p:nvPr/>
        </p:nvSpPr>
        <p:spPr>
          <a:xfrm>
            <a:off x="3048000" y="13073062"/>
            <a:ext cx="18323719" cy="642938"/>
          </a:xfrm>
          <a:prstGeom prst="rect">
            <a:avLst/>
          </a:prstGeom>
          <a:solidFill>
            <a:srgbClr val="3D5B91"/>
          </a:solidFill>
          <a:ln w="12700">
            <a:miter lim="400000"/>
          </a:ln>
        </p:spPr>
        <p:txBody>
          <a:bodyPr lIns="71437" tIns="71437" rIns="71437" bIns="71437" anchor="ctr"/>
          <a:lstStyle/>
          <a:p>
            <a:pPr>
              <a:defRPr sz="5000"/>
            </a:pPr>
            <a:endParaRPr/>
          </a:p>
        </p:txBody>
      </p:sp>
      <p:sp>
        <p:nvSpPr>
          <p:cNvPr id="302" name="タイトルテキスト"/>
          <p:cNvSpPr txBox="1">
            <a:spLocks noGrp="1"/>
          </p:cNvSpPr>
          <p:nvPr>
            <p:ph type="title"/>
          </p:nvPr>
        </p:nvSpPr>
        <p:spPr>
          <a:xfrm>
            <a:off x="3851671" y="321468"/>
            <a:ext cx="16466345" cy="1535907"/>
          </a:xfrm>
          <a:prstGeom prst="rect">
            <a:avLst/>
          </a:prstGeom>
        </p:spPr>
        <p:txBody>
          <a:bodyPr/>
          <a:lstStyle>
            <a:lvl1pPr>
              <a:defRPr sz="7200"/>
            </a:lvl1pPr>
          </a:lstStyle>
          <a:p>
            <a:r>
              <a:t>タイトルテキスト</a:t>
            </a:r>
          </a:p>
        </p:txBody>
      </p:sp>
      <p:sp>
        <p:nvSpPr>
          <p:cNvPr id="303" name="本文レベル1…"/>
          <p:cNvSpPr txBox="1">
            <a:spLocks noGrp="1"/>
          </p:cNvSpPr>
          <p:nvPr>
            <p:ph type="body" idx="1"/>
          </p:nvPr>
        </p:nvSpPr>
        <p:spPr>
          <a:xfrm>
            <a:off x="3851671" y="2625328"/>
            <a:ext cx="16680658" cy="8822532"/>
          </a:xfrm>
          <a:prstGeom prst="rect">
            <a:avLst/>
          </a:prstGeom>
        </p:spPr>
        <p:txBody>
          <a:bodyPr/>
          <a:lstStyle>
            <a:lvl1pPr>
              <a:lnSpc>
                <a:spcPct val="100000"/>
              </a:lnSpc>
              <a:buBlip>
                <a:blip r:embed="rId2"/>
              </a:buBlip>
            </a:lvl1pPr>
            <a:lvl2pPr marL="926123" indent="-545123">
              <a:lnSpc>
                <a:spcPct val="100000"/>
              </a:lnSpc>
              <a:buBlip>
                <a:blip r:embed="rId2"/>
              </a:buBlip>
              <a:defRPr sz="3600"/>
            </a:lvl2pPr>
            <a:lvl3pPr>
              <a:lnSpc>
                <a:spcPct val="100000"/>
              </a:lnSpc>
              <a:buBlip>
                <a:blip r:embed="rId3"/>
              </a:buBlip>
            </a:lvl3pPr>
            <a:lvl4pPr>
              <a:lnSpc>
                <a:spcPct val="100000"/>
              </a:lnSpc>
              <a:buBlip>
                <a:blip r:embed="rId3"/>
              </a:buBlip>
            </a:lvl4pPr>
            <a:lvl5pPr>
              <a:lnSpc>
                <a:spcPct val="100000"/>
              </a:lnSpc>
            </a:lvl5pPr>
          </a:lstStyle>
          <a:p>
            <a:r>
              <a:t>本文レベル1</a:t>
            </a:r>
          </a:p>
          <a:p>
            <a:pPr lvl="1"/>
            <a:r>
              <a:t>本文レベル2</a:t>
            </a:r>
          </a:p>
          <a:p>
            <a:pPr lvl="2"/>
            <a:r>
              <a:t>本文レベル3</a:t>
            </a:r>
          </a:p>
          <a:p>
            <a:pPr lvl="3"/>
            <a:r>
              <a:t>本文レベル4</a:t>
            </a:r>
          </a:p>
          <a:p>
            <a:pPr lvl="4"/>
            <a:r>
              <a:t>本文レベル5</a:t>
            </a:r>
          </a:p>
        </p:txBody>
      </p:sp>
      <p:sp>
        <p:nvSpPr>
          <p:cNvPr id="304" name="スライド番号"/>
          <p:cNvSpPr txBox="1">
            <a:spLocks noGrp="1"/>
          </p:cNvSpPr>
          <p:nvPr>
            <p:ph type="sldNum" sz="quarter" idx="2"/>
          </p:nvPr>
        </p:nvSpPr>
        <p:spPr>
          <a:xfrm>
            <a:off x="20256324" y="13037343"/>
            <a:ext cx="607617" cy="59948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 &amp; 箇条書き（2 段組み）">
    <p:spTree>
      <p:nvGrpSpPr>
        <p:cNvPr id="1" name=""/>
        <p:cNvGrpSpPr/>
        <p:nvPr/>
      </p:nvGrpSpPr>
      <p:grpSpPr>
        <a:xfrm>
          <a:off x="0" y="0"/>
          <a:ext cx="0" cy="0"/>
          <a:chOff x="0" y="0"/>
          <a:chExt cx="0" cy="0"/>
        </a:xfrm>
      </p:grpSpPr>
      <p:sp>
        <p:nvSpPr>
          <p:cNvPr id="31" name="線"/>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2" name="タイトルテキスト"/>
          <p:cNvSpPr txBox="1">
            <a:spLocks noGrp="1"/>
          </p:cNvSpPr>
          <p:nvPr>
            <p:ph type="title"/>
          </p:nvPr>
        </p:nvSpPr>
        <p:spPr>
          <a:xfrm>
            <a:off x="3851671" y="464343"/>
            <a:ext cx="16680658" cy="1964532"/>
          </a:xfrm>
          <a:prstGeom prst="rect">
            <a:avLst/>
          </a:prstGeom>
        </p:spPr>
        <p:txBody>
          <a:bodyPr anchor="b"/>
          <a:lstStyle>
            <a:lvl1pPr>
              <a:defRPr sz="5800" b="0"/>
            </a:lvl1pPr>
          </a:lstStyle>
          <a:p>
            <a:r>
              <a:t>タイトルテキスト</a:t>
            </a:r>
          </a:p>
        </p:txBody>
      </p:sp>
      <p:sp>
        <p:nvSpPr>
          <p:cNvPr id="33" name="本文レベル1…"/>
          <p:cNvSpPr txBox="1">
            <a:spLocks noGrp="1"/>
          </p:cNvSpPr>
          <p:nvPr>
            <p:ph type="body" idx="1"/>
          </p:nvPr>
        </p:nvSpPr>
        <p:spPr>
          <a:xfrm>
            <a:off x="3851671" y="3268265"/>
            <a:ext cx="16680658" cy="9233298"/>
          </a:xfrm>
          <a:prstGeom prst="rect">
            <a:avLst/>
          </a:prstGeom>
        </p:spPr>
        <p:txBody>
          <a:bodyPr numCol="2" spcCol="834032"/>
          <a:lstStyle>
            <a:lvl1pPr marL="369276" indent="-369276">
              <a:lnSpc>
                <a:spcPct val="100000"/>
              </a:lnSpc>
              <a:spcBef>
                <a:spcPts val="6700"/>
              </a:spcBef>
              <a:buSzPct val="100000"/>
              <a:buChar char="•"/>
              <a:defRPr sz="3600">
                <a:solidFill>
                  <a:srgbClr val="747474"/>
                </a:solidFill>
              </a:defRPr>
            </a:lvl1pPr>
            <a:lvl2pPr marL="813776" indent="-369276">
              <a:lnSpc>
                <a:spcPct val="100000"/>
              </a:lnSpc>
              <a:spcBef>
                <a:spcPts val="6700"/>
              </a:spcBef>
              <a:buSzPct val="100000"/>
              <a:buChar char="•"/>
              <a:defRPr sz="3600">
                <a:solidFill>
                  <a:srgbClr val="747474"/>
                </a:solidFill>
              </a:defRPr>
            </a:lvl2pPr>
            <a:lvl3pPr marL="1258276" indent="-369276">
              <a:lnSpc>
                <a:spcPct val="100000"/>
              </a:lnSpc>
              <a:spcBef>
                <a:spcPts val="6700"/>
              </a:spcBef>
              <a:buSzPct val="100000"/>
              <a:buChar char="•"/>
              <a:defRPr>
                <a:solidFill>
                  <a:srgbClr val="747474"/>
                </a:solidFill>
              </a:defRPr>
            </a:lvl3pPr>
            <a:lvl4pPr marL="1702776">
              <a:lnSpc>
                <a:spcPct val="100000"/>
              </a:lnSpc>
              <a:spcBef>
                <a:spcPts val="6700"/>
              </a:spcBef>
              <a:buSzPct val="100000"/>
              <a:buChar char="•"/>
              <a:defRPr>
                <a:solidFill>
                  <a:srgbClr val="747474"/>
                </a:solidFill>
              </a:defRPr>
            </a:lvl4pPr>
            <a:lvl5pPr marL="2147276">
              <a:lnSpc>
                <a:spcPct val="100000"/>
              </a:lnSpc>
              <a:spcBef>
                <a:spcPts val="6700"/>
              </a:spcBef>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34"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11" name="線"/>
          <p:cNvSpPr/>
          <p:nvPr/>
        </p:nvSpPr>
        <p:spPr>
          <a:xfrm>
            <a:off x="3958828" y="223242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12" name="四角形"/>
          <p:cNvSpPr/>
          <p:nvPr/>
        </p:nvSpPr>
        <p:spPr>
          <a:xfrm>
            <a:off x="3048000" y="13073062"/>
            <a:ext cx="18323719" cy="642938"/>
          </a:xfrm>
          <a:prstGeom prst="rect">
            <a:avLst/>
          </a:prstGeom>
          <a:solidFill>
            <a:srgbClr val="3D5B91"/>
          </a:solidFill>
          <a:ln w="12700">
            <a:miter lim="400000"/>
          </a:ln>
        </p:spPr>
        <p:txBody>
          <a:bodyPr lIns="71437" tIns="71437" rIns="71437" bIns="71437" anchor="ctr"/>
          <a:lstStyle/>
          <a:p>
            <a:pPr>
              <a:defRPr sz="5000"/>
            </a:pPr>
            <a:endParaRPr/>
          </a:p>
        </p:txBody>
      </p:sp>
      <p:sp>
        <p:nvSpPr>
          <p:cNvPr id="313" name="タイトルテキスト"/>
          <p:cNvSpPr txBox="1">
            <a:spLocks noGrp="1"/>
          </p:cNvSpPr>
          <p:nvPr>
            <p:ph type="title"/>
          </p:nvPr>
        </p:nvSpPr>
        <p:spPr>
          <a:xfrm>
            <a:off x="3851671" y="321468"/>
            <a:ext cx="16466345" cy="1535907"/>
          </a:xfrm>
          <a:prstGeom prst="rect">
            <a:avLst/>
          </a:prstGeom>
        </p:spPr>
        <p:txBody>
          <a:bodyPr/>
          <a:lstStyle>
            <a:lvl1pPr>
              <a:defRPr sz="7200"/>
            </a:lvl1pPr>
          </a:lstStyle>
          <a:p>
            <a:r>
              <a:t>タイトルテキスト</a:t>
            </a:r>
          </a:p>
        </p:txBody>
      </p:sp>
      <p:sp>
        <p:nvSpPr>
          <p:cNvPr id="314" name="本文レベル1…"/>
          <p:cNvSpPr txBox="1">
            <a:spLocks noGrp="1"/>
          </p:cNvSpPr>
          <p:nvPr>
            <p:ph type="body" idx="1"/>
          </p:nvPr>
        </p:nvSpPr>
        <p:spPr>
          <a:xfrm>
            <a:off x="3851671" y="2625328"/>
            <a:ext cx="16680658" cy="8822532"/>
          </a:xfrm>
          <a:prstGeom prst="rect">
            <a:avLst/>
          </a:prstGeom>
        </p:spPr>
        <p:txBody>
          <a:bodyPr/>
          <a:lstStyle>
            <a:lvl1pPr>
              <a:lnSpc>
                <a:spcPct val="80000"/>
              </a:lnSpc>
              <a:buBlip>
                <a:blip r:embed="rId2"/>
              </a:buBlip>
            </a:lvl1pPr>
            <a:lvl2pPr marL="1053123" indent="-545123">
              <a:lnSpc>
                <a:spcPct val="80000"/>
              </a:lnSpc>
              <a:buBlip>
                <a:blip r:embed="rId2"/>
              </a:buBlip>
              <a:defRPr sz="3600"/>
            </a:lvl2pPr>
            <a:lvl3pPr marL="1381369">
              <a:lnSpc>
                <a:spcPct val="80000"/>
              </a:lnSpc>
              <a:buBlip>
                <a:blip r:embed="rId2"/>
              </a:buBlip>
            </a:lvl3pPr>
            <a:lvl4pPr marL="1702776">
              <a:lnSpc>
                <a:spcPct val="100000"/>
              </a:lnSpc>
              <a:buBlip>
                <a:blip r:embed="rId3"/>
              </a:buBlip>
            </a:lvl4pPr>
            <a:lvl5pPr marL="2147276">
              <a:lnSpc>
                <a:spcPct val="100000"/>
              </a:lnSpc>
            </a:lvl5pPr>
          </a:lstStyle>
          <a:p>
            <a:r>
              <a:t>本文レベル1</a:t>
            </a:r>
          </a:p>
          <a:p>
            <a:pPr lvl="1"/>
            <a:r>
              <a:t>本文レベル2</a:t>
            </a:r>
          </a:p>
          <a:p>
            <a:pPr lvl="2"/>
            <a:r>
              <a:t>本文レベル3</a:t>
            </a:r>
          </a:p>
          <a:p>
            <a:pPr lvl="3"/>
            <a:r>
              <a:t>本文レベル4</a:t>
            </a:r>
          </a:p>
          <a:p>
            <a:pPr lvl="4"/>
            <a:r>
              <a:t>本文レベル5</a:t>
            </a:r>
          </a:p>
        </p:txBody>
      </p:sp>
      <p:sp>
        <p:nvSpPr>
          <p:cNvPr id="315" name="スライド番号"/>
          <p:cNvSpPr txBox="1">
            <a:spLocks noGrp="1"/>
          </p:cNvSpPr>
          <p:nvPr>
            <p:ph type="sldNum" sz="quarter" idx="2"/>
          </p:nvPr>
        </p:nvSpPr>
        <p:spPr>
          <a:xfrm>
            <a:off x="20363481" y="13028414"/>
            <a:ext cx="607616" cy="59948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22" name="線"/>
          <p:cNvSpPr/>
          <p:nvPr/>
        </p:nvSpPr>
        <p:spPr>
          <a:xfrm>
            <a:off x="3958828" y="2232421"/>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23" name="四角形"/>
          <p:cNvSpPr/>
          <p:nvPr/>
        </p:nvSpPr>
        <p:spPr>
          <a:xfrm>
            <a:off x="3048000" y="13073062"/>
            <a:ext cx="18323719" cy="642938"/>
          </a:xfrm>
          <a:prstGeom prst="rect">
            <a:avLst/>
          </a:prstGeom>
          <a:solidFill>
            <a:srgbClr val="3D5B91"/>
          </a:solidFill>
          <a:ln w="12700">
            <a:miter lim="400000"/>
          </a:ln>
        </p:spPr>
        <p:txBody>
          <a:bodyPr lIns="71437" tIns="71437" rIns="71437" bIns="71437" anchor="ctr"/>
          <a:lstStyle/>
          <a:p>
            <a:pPr>
              <a:defRPr sz="5000"/>
            </a:pPr>
            <a:endParaRPr/>
          </a:p>
        </p:txBody>
      </p:sp>
      <p:sp>
        <p:nvSpPr>
          <p:cNvPr id="324" name="タイトルテキスト"/>
          <p:cNvSpPr txBox="1">
            <a:spLocks noGrp="1"/>
          </p:cNvSpPr>
          <p:nvPr>
            <p:ph type="title"/>
          </p:nvPr>
        </p:nvSpPr>
        <p:spPr>
          <a:xfrm>
            <a:off x="3851671" y="321468"/>
            <a:ext cx="16466345" cy="1535907"/>
          </a:xfrm>
          <a:prstGeom prst="rect">
            <a:avLst/>
          </a:prstGeom>
        </p:spPr>
        <p:txBody>
          <a:bodyPr/>
          <a:lstStyle>
            <a:lvl1pPr>
              <a:defRPr sz="7200"/>
            </a:lvl1pPr>
          </a:lstStyle>
          <a:p>
            <a:r>
              <a:t>タイトルテキスト</a:t>
            </a:r>
          </a:p>
        </p:txBody>
      </p:sp>
      <p:sp>
        <p:nvSpPr>
          <p:cNvPr id="325" name="本文レベル1…"/>
          <p:cNvSpPr txBox="1">
            <a:spLocks noGrp="1"/>
          </p:cNvSpPr>
          <p:nvPr>
            <p:ph type="body" idx="1"/>
          </p:nvPr>
        </p:nvSpPr>
        <p:spPr>
          <a:xfrm>
            <a:off x="3851671" y="2625328"/>
            <a:ext cx="16680658" cy="8822532"/>
          </a:xfrm>
          <a:prstGeom prst="rect">
            <a:avLst/>
          </a:prstGeom>
        </p:spPr>
        <p:txBody>
          <a:bodyPr/>
          <a:lstStyle>
            <a:lvl1pPr>
              <a:lnSpc>
                <a:spcPct val="100000"/>
              </a:lnSpc>
              <a:buBlip>
                <a:blip r:embed="rId2"/>
              </a:buBlip>
            </a:lvl1pPr>
            <a:lvl2pPr marL="926123" indent="-545123">
              <a:lnSpc>
                <a:spcPct val="100000"/>
              </a:lnSpc>
              <a:buBlip>
                <a:blip r:embed="rId2"/>
              </a:buBlip>
              <a:defRPr sz="3600"/>
            </a:lvl2pPr>
            <a:lvl3pPr>
              <a:lnSpc>
                <a:spcPct val="100000"/>
              </a:lnSpc>
              <a:buBlip>
                <a:blip r:embed="rId3"/>
              </a:buBlip>
            </a:lvl3pPr>
            <a:lvl4pPr>
              <a:lnSpc>
                <a:spcPct val="100000"/>
              </a:lnSpc>
              <a:buBlip>
                <a:blip r:embed="rId3"/>
              </a:buBlip>
            </a:lvl4pPr>
            <a:lvl5pPr>
              <a:lnSpc>
                <a:spcPct val="100000"/>
              </a:lnSpc>
            </a:lvl5pPr>
          </a:lstStyle>
          <a:p>
            <a:r>
              <a:t>本文レベル1</a:t>
            </a:r>
          </a:p>
          <a:p>
            <a:pPr lvl="1"/>
            <a:r>
              <a:t>本文レベル2</a:t>
            </a:r>
          </a:p>
          <a:p>
            <a:pPr lvl="2"/>
            <a:r>
              <a:t>本文レベル3</a:t>
            </a:r>
          </a:p>
          <a:p>
            <a:pPr lvl="3"/>
            <a:r>
              <a:t>本文レベル4</a:t>
            </a:r>
          </a:p>
          <a:p>
            <a:pPr lvl="4"/>
            <a:r>
              <a:t>本文レベル5</a:t>
            </a:r>
          </a:p>
        </p:txBody>
      </p:sp>
      <p:sp>
        <p:nvSpPr>
          <p:cNvPr id="326" name="スライド番号"/>
          <p:cNvSpPr txBox="1">
            <a:spLocks noGrp="1"/>
          </p:cNvSpPr>
          <p:nvPr>
            <p:ph type="sldNum" sz="quarter" idx="2"/>
          </p:nvPr>
        </p:nvSpPr>
        <p:spPr>
          <a:xfrm>
            <a:off x="20256324" y="13037343"/>
            <a:ext cx="607617" cy="59948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33" name="線"/>
          <p:cNvSpPr/>
          <p:nvPr/>
        </p:nvSpPr>
        <p:spPr>
          <a:xfrm>
            <a:off x="3958828" y="2232421"/>
            <a:ext cx="16466344" cy="128"/>
          </a:xfrm>
          <a:prstGeom prst="line">
            <a:avLst/>
          </a:prstGeom>
          <a:ln w="12700">
            <a:solidFill>
              <a:srgbClr val="9A9A9A"/>
            </a:solidFill>
            <a:miter lim="400000"/>
          </a:ln>
        </p:spPr>
        <p:txBody>
          <a:bodyPr lIns="71437" tIns="71437" rIns="71437" bIns="71437" anchor="ctr"/>
          <a:lstStyle/>
          <a:p>
            <a:pPr algn="l" defTabSz="642937">
              <a:defRPr sz="1600">
                <a:latin typeface="ヒラギノ角ゴ ProN W3"/>
                <a:ea typeface="ヒラギノ角ゴ ProN W3"/>
                <a:cs typeface="ヒラギノ角ゴ ProN W3"/>
                <a:sym typeface="ヒラギノ角ゴ ProN W3"/>
              </a:defRPr>
            </a:pPr>
            <a:endParaRPr/>
          </a:p>
        </p:txBody>
      </p:sp>
      <p:sp>
        <p:nvSpPr>
          <p:cNvPr id="334" name="四角形"/>
          <p:cNvSpPr/>
          <p:nvPr/>
        </p:nvSpPr>
        <p:spPr>
          <a:xfrm>
            <a:off x="3048000" y="13073062"/>
            <a:ext cx="18323719" cy="642938"/>
          </a:xfrm>
          <a:prstGeom prst="rect">
            <a:avLst/>
          </a:prstGeom>
          <a:solidFill>
            <a:srgbClr val="3D5B91"/>
          </a:solidFill>
          <a:ln w="12700">
            <a:miter lim="400000"/>
          </a:ln>
        </p:spPr>
        <p:txBody>
          <a:bodyPr lIns="71437" tIns="71437" rIns="71437" bIns="71437" anchor="ctr"/>
          <a:lstStyle/>
          <a:p>
            <a:pPr>
              <a:defRPr sz="5000">
                <a:latin typeface="Helvetica Neue Light"/>
                <a:ea typeface="Helvetica Neue Light"/>
                <a:cs typeface="Helvetica Neue Light"/>
                <a:sym typeface="Helvetica Neue Light"/>
              </a:defRPr>
            </a:pPr>
            <a:endParaRPr/>
          </a:p>
        </p:txBody>
      </p:sp>
      <p:sp>
        <p:nvSpPr>
          <p:cNvPr id="335" name="タイトルテキスト"/>
          <p:cNvSpPr txBox="1">
            <a:spLocks noGrp="1"/>
          </p:cNvSpPr>
          <p:nvPr>
            <p:ph type="title"/>
          </p:nvPr>
        </p:nvSpPr>
        <p:spPr>
          <a:xfrm>
            <a:off x="3851671" y="321468"/>
            <a:ext cx="16466345" cy="1535907"/>
          </a:xfrm>
          <a:prstGeom prst="rect">
            <a:avLst/>
          </a:prstGeom>
        </p:spPr>
        <p:txBody>
          <a:bodyPr/>
          <a:lstStyle>
            <a:lvl1pPr>
              <a:defRPr sz="7200" b="0">
                <a:latin typeface="ヒラギノ角ゴ Pro W6"/>
                <a:ea typeface="ヒラギノ角ゴ Pro W6"/>
                <a:cs typeface="ヒラギノ角ゴ Pro W6"/>
                <a:sym typeface="ヒラギノ角ゴ Pro W6"/>
              </a:defRPr>
            </a:lvl1pPr>
          </a:lstStyle>
          <a:p>
            <a:r>
              <a:t>タイトルテキスト</a:t>
            </a:r>
          </a:p>
        </p:txBody>
      </p:sp>
      <p:sp>
        <p:nvSpPr>
          <p:cNvPr id="336" name="本文レベル1…"/>
          <p:cNvSpPr txBox="1">
            <a:spLocks noGrp="1"/>
          </p:cNvSpPr>
          <p:nvPr>
            <p:ph type="body" idx="1"/>
          </p:nvPr>
        </p:nvSpPr>
        <p:spPr>
          <a:xfrm>
            <a:off x="3851671" y="2625328"/>
            <a:ext cx="16680658" cy="8822532"/>
          </a:xfrm>
          <a:prstGeom prst="rect">
            <a:avLst/>
          </a:prstGeom>
        </p:spPr>
        <p:txBody>
          <a:bodyPr/>
          <a:lstStyle>
            <a:lvl1pPr>
              <a:lnSpc>
                <a:spcPct val="100000"/>
              </a:lnSpc>
              <a:buBlip>
                <a:blip r:embed="rId2"/>
              </a:buBlip>
              <a:defRPr>
                <a:latin typeface="ヒラギノ角ゴ Pro W3"/>
                <a:ea typeface="ヒラギノ角ゴ Pro W3"/>
                <a:cs typeface="ヒラギノ角ゴ Pro W3"/>
                <a:sym typeface="ヒラギノ角ゴ Pro W3"/>
              </a:defRPr>
            </a:lvl1pPr>
            <a:lvl2pPr>
              <a:lnSpc>
                <a:spcPct val="100000"/>
              </a:lnSpc>
              <a:buBlip>
                <a:blip r:embed="rId2"/>
              </a:buBlip>
              <a:defRPr>
                <a:latin typeface="ヒラギノ角ゴ Pro W3"/>
                <a:ea typeface="ヒラギノ角ゴ Pro W3"/>
                <a:cs typeface="ヒラギノ角ゴ Pro W3"/>
                <a:sym typeface="ヒラギノ角ゴ Pro W3"/>
              </a:defRPr>
            </a:lvl2pPr>
            <a:lvl3pPr>
              <a:lnSpc>
                <a:spcPct val="100000"/>
              </a:lnSpc>
              <a:buBlip>
                <a:blip r:embed="rId3"/>
              </a:buBlip>
              <a:defRPr>
                <a:latin typeface="ヒラギノ角ゴ Pro W3"/>
                <a:ea typeface="ヒラギノ角ゴ Pro W3"/>
                <a:cs typeface="ヒラギノ角ゴ Pro W3"/>
                <a:sym typeface="ヒラギノ角ゴ Pro W3"/>
              </a:defRPr>
            </a:lvl3pPr>
            <a:lvl4pPr>
              <a:lnSpc>
                <a:spcPct val="100000"/>
              </a:lnSpc>
              <a:buBlip>
                <a:blip r:embed="rId3"/>
              </a:buBlip>
              <a:defRPr>
                <a:latin typeface="ヒラギノ角ゴ Pro W3"/>
                <a:ea typeface="ヒラギノ角ゴ Pro W3"/>
                <a:cs typeface="ヒラギノ角ゴ Pro W3"/>
                <a:sym typeface="ヒラギノ角ゴ Pro W3"/>
              </a:defRPr>
            </a:lvl4pPr>
            <a:lvl5pPr>
              <a:lnSpc>
                <a:spcPct val="100000"/>
              </a:lnSpc>
              <a:defRPr>
                <a:latin typeface="ヒラギノ角ゴ Pro W3"/>
                <a:ea typeface="ヒラギノ角ゴ Pro W3"/>
                <a:cs typeface="ヒラギノ角ゴ Pro W3"/>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337" name="スライド番号"/>
          <p:cNvSpPr txBox="1">
            <a:spLocks noGrp="1"/>
          </p:cNvSpPr>
          <p:nvPr>
            <p:ph type="sldNum" sz="quarter" idx="2"/>
          </p:nvPr>
        </p:nvSpPr>
        <p:spPr>
          <a:xfrm>
            <a:off x="20166234" y="13037343"/>
            <a:ext cx="697707" cy="714376"/>
          </a:xfrm>
          <a:prstGeom prst="rect">
            <a:avLst/>
          </a:prstGeom>
        </p:spPr>
        <p:txBody>
          <a:bodyPr/>
          <a:lstStyle>
            <a:lvl1pPr>
              <a:defRPr>
                <a:latin typeface="Arial Black"/>
                <a:ea typeface="Arial Black"/>
                <a:cs typeface="Arial Black"/>
                <a:sym typeface="Arial Black"/>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44" name="線"/>
          <p:cNvSpPr/>
          <p:nvPr/>
        </p:nvSpPr>
        <p:spPr>
          <a:xfrm>
            <a:off x="647700" y="1587500"/>
            <a:ext cx="11709400" cy="127"/>
          </a:xfrm>
          <a:prstGeom prst="line">
            <a:avLst/>
          </a:prstGeom>
          <a:ln w="12700">
            <a:solidFill>
              <a:srgbClr val="9A9A9A"/>
            </a:solidFill>
            <a:miter lim="400000"/>
          </a:ln>
        </p:spPr>
        <p:txBody>
          <a:bodyPr lIns="50800" tIns="50800" rIns="50800" bIns="50800" anchor="ctr"/>
          <a:lstStyle/>
          <a:p>
            <a:pPr algn="l" defTabSz="457200">
              <a:defRPr sz="1200"/>
            </a:pPr>
            <a:endParaRPr/>
          </a:p>
        </p:txBody>
      </p:sp>
      <p:sp>
        <p:nvSpPr>
          <p:cNvPr id="345" name="四角形"/>
          <p:cNvSpPr/>
          <p:nvPr/>
        </p:nvSpPr>
        <p:spPr>
          <a:xfrm>
            <a:off x="0" y="9296400"/>
            <a:ext cx="13030200" cy="457200"/>
          </a:xfrm>
          <a:prstGeom prst="rect">
            <a:avLst/>
          </a:prstGeom>
          <a:solidFill>
            <a:srgbClr val="000085"/>
          </a:solidFill>
          <a:ln w="12700">
            <a:miter lim="400000"/>
          </a:ln>
        </p:spPr>
        <p:txBody>
          <a:bodyPr lIns="50800" tIns="50800" rIns="50800" bIns="50800" anchor="ctr"/>
          <a:lstStyle/>
          <a:p>
            <a:pPr defTabSz="584200">
              <a:defRPr>
                <a:solidFill>
                  <a:srgbClr val="000096"/>
                </a:solidFill>
              </a:defRPr>
            </a:pPr>
            <a:endParaRPr/>
          </a:p>
        </p:txBody>
      </p:sp>
      <p:sp>
        <p:nvSpPr>
          <p:cNvPr id="346" name="タイトルテキスト"/>
          <p:cNvSpPr txBox="1">
            <a:spLocks noGrp="1"/>
          </p:cNvSpPr>
          <p:nvPr>
            <p:ph type="title"/>
          </p:nvPr>
        </p:nvSpPr>
        <p:spPr>
          <a:xfrm>
            <a:off x="571500" y="241300"/>
            <a:ext cx="11709400" cy="1092200"/>
          </a:xfrm>
          <a:prstGeom prst="rect">
            <a:avLst/>
          </a:prstGeom>
        </p:spPr>
        <p:txBody>
          <a:bodyPr lIns="50800" tIns="50800" rIns="50800" bIns="50800"/>
          <a:lstStyle>
            <a:lvl1pPr defTabSz="584200">
              <a:defRPr sz="5200"/>
            </a:lvl1pPr>
          </a:lstStyle>
          <a:p>
            <a:r>
              <a:t>タイトルテキスト</a:t>
            </a:r>
          </a:p>
        </p:txBody>
      </p:sp>
      <p:sp>
        <p:nvSpPr>
          <p:cNvPr id="347" name="本文レベル1…"/>
          <p:cNvSpPr txBox="1">
            <a:spLocks noGrp="1"/>
          </p:cNvSpPr>
          <p:nvPr>
            <p:ph type="body" sz="half" idx="1"/>
          </p:nvPr>
        </p:nvSpPr>
        <p:spPr>
          <a:xfrm>
            <a:off x="571500" y="1866900"/>
            <a:ext cx="11861800" cy="6273800"/>
          </a:xfrm>
          <a:prstGeom prst="rect">
            <a:avLst/>
          </a:prstGeom>
        </p:spPr>
        <p:txBody>
          <a:bodyPr lIns="50800" tIns="50800" rIns="50800" bIns="50800"/>
          <a:lstStyle>
            <a:lvl1pPr marL="406399" indent="-406399" defTabSz="584200">
              <a:lnSpc>
                <a:spcPct val="100000"/>
              </a:lnSpc>
              <a:spcBef>
                <a:spcPts val="1400"/>
              </a:spcBef>
              <a:buBlip>
                <a:blip r:embed="rId2"/>
              </a:buBlip>
              <a:defRPr sz="3000"/>
            </a:lvl1pPr>
            <a:lvl2pPr marL="774700" indent="-393700" defTabSz="584200">
              <a:lnSpc>
                <a:spcPct val="100000"/>
              </a:lnSpc>
              <a:spcBef>
                <a:spcPts val="1400"/>
              </a:spcBef>
              <a:buBlip>
                <a:blip r:embed="rId2"/>
              </a:buBlip>
              <a:defRPr sz="2400"/>
            </a:lvl2pPr>
            <a:lvl3pPr marL="1117600" indent="-355600" defTabSz="584200">
              <a:lnSpc>
                <a:spcPct val="100000"/>
              </a:lnSpc>
              <a:spcBef>
                <a:spcPts val="1400"/>
              </a:spcBef>
              <a:buBlip>
                <a:blip r:embed="rId3"/>
              </a:buBlip>
              <a:defRPr sz="2600"/>
            </a:lvl3pPr>
            <a:lvl4pPr marL="1409700" indent="-266700" defTabSz="584200">
              <a:lnSpc>
                <a:spcPct val="100000"/>
              </a:lnSpc>
              <a:spcBef>
                <a:spcPts val="1400"/>
              </a:spcBef>
              <a:buBlip>
                <a:blip r:embed="rId3"/>
              </a:buBlip>
              <a:defRPr sz="2600"/>
            </a:lvl4pPr>
            <a:lvl5pPr marL="1790700" indent="-266700" defTabSz="584200">
              <a:lnSpc>
                <a:spcPct val="100000"/>
              </a:lnSpc>
              <a:spcBef>
                <a:spcPts val="1900"/>
              </a:spcBef>
              <a:defRPr sz="2600"/>
            </a:lvl5pPr>
          </a:lstStyle>
          <a:p>
            <a:r>
              <a:t>本文レベル1</a:t>
            </a:r>
          </a:p>
          <a:p>
            <a:pPr lvl="1"/>
            <a:r>
              <a:t>本文レベル2</a:t>
            </a:r>
          </a:p>
          <a:p>
            <a:pPr lvl="2"/>
            <a:r>
              <a:t>本文レベル3</a:t>
            </a:r>
          </a:p>
          <a:p>
            <a:pPr lvl="3"/>
            <a:r>
              <a:t>本文レベル4</a:t>
            </a:r>
          </a:p>
          <a:p>
            <a:pPr lvl="4"/>
            <a:r>
              <a:t>本文レベル5</a:t>
            </a:r>
          </a:p>
        </p:txBody>
      </p:sp>
      <p:sp>
        <p:nvSpPr>
          <p:cNvPr id="348" name="スライド番号"/>
          <p:cNvSpPr txBox="1">
            <a:spLocks noGrp="1"/>
          </p:cNvSpPr>
          <p:nvPr>
            <p:ph type="sldNum" sz="quarter" idx="2"/>
          </p:nvPr>
        </p:nvSpPr>
        <p:spPr>
          <a:xfrm>
            <a:off x="12215783" y="9321800"/>
            <a:ext cx="453331" cy="447229"/>
          </a:xfrm>
          <a:prstGeom prst="rect">
            <a:avLst/>
          </a:prstGeom>
        </p:spPr>
        <p:txBody>
          <a:bodyPr lIns="50800" tIns="50800" rIns="50800" bIns="50800"/>
          <a:lstStyle>
            <a:lvl1pPr defTabSz="584200">
              <a:defRPr sz="2400"/>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タイトル &amp; 箇条書き">
    <p:spTree>
      <p:nvGrpSpPr>
        <p:cNvPr id="1" name=""/>
        <p:cNvGrpSpPr/>
        <p:nvPr/>
      </p:nvGrpSpPr>
      <p:grpSpPr>
        <a:xfrm>
          <a:off x="0" y="0"/>
          <a:ext cx="0" cy="0"/>
          <a:chOff x="0" y="0"/>
          <a:chExt cx="0" cy="0"/>
        </a:xfrm>
      </p:grpSpPr>
      <p:sp>
        <p:nvSpPr>
          <p:cNvPr id="355" name="線"/>
          <p:cNvSpPr/>
          <p:nvPr/>
        </p:nvSpPr>
        <p:spPr>
          <a:xfrm flipV="1">
            <a:off x="760032" y="2232527"/>
            <a:ext cx="23115718" cy="22"/>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56" name="四角形"/>
          <p:cNvSpPr/>
          <p:nvPr/>
        </p:nvSpPr>
        <p:spPr>
          <a:xfrm>
            <a:off x="-179613" y="12956022"/>
            <a:ext cx="24995007" cy="877019"/>
          </a:xfrm>
          <a:prstGeom prst="rect">
            <a:avLst/>
          </a:prstGeom>
          <a:solidFill>
            <a:srgbClr val="000085"/>
          </a:solidFill>
          <a:ln w="12700">
            <a:miter lim="400000"/>
          </a:ln>
        </p:spPr>
        <p:txBody>
          <a:bodyPr lIns="71437" tIns="71437" rIns="71437" bIns="71437" anchor="ctr"/>
          <a:lstStyle/>
          <a:p>
            <a:pPr>
              <a:defRPr sz="5000">
                <a:solidFill>
                  <a:srgbClr val="000096"/>
                </a:solidFill>
              </a:defRPr>
            </a:pPr>
            <a:endParaRPr/>
          </a:p>
        </p:txBody>
      </p:sp>
      <p:sp>
        <p:nvSpPr>
          <p:cNvPr id="357" name="タイトルテキスト"/>
          <p:cNvSpPr txBox="1">
            <a:spLocks noGrp="1"/>
          </p:cNvSpPr>
          <p:nvPr>
            <p:ph type="title"/>
          </p:nvPr>
        </p:nvSpPr>
        <p:spPr>
          <a:xfrm>
            <a:off x="649483" y="303841"/>
            <a:ext cx="16466344" cy="1535908"/>
          </a:xfrm>
          <a:prstGeom prst="rect">
            <a:avLst/>
          </a:prstGeom>
        </p:spPr>
        <p:txBody>
          <a:bodyPr/>
          <a:lstStyle>
            <a:lvl1pPr>
              <a:defRPr sz="6000"/>
            </a:lvl1pPr>
          </a:lstStyle>
          <a:p>
            <a:r>
              <a:t>タイトルテキスト</a:t>
            </a:r>
          </a:p>
        </p:txBody>
      </p:sp>
      <p:sp>
        <p:nvSpPr>
          <p:cNvPr id="3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9" name="本文レベル1…"/>
          <p:cNvSpPr txBox="1">
            <a:spLocks noGrp="1"/>
          </p:cNvSpPr>
          <p:nvPr>
            <p:ph type="body" idx="1"/>
          </p:nvPr>
        </p:nvSpPr>
        <p:spPr>
          <a:xfrm>
            <a:off x="725955" y="2625328"/>
            <a:ext cx="22932090" cy="8822532"/>
          </a:xfrm>
          <a:prstGeom prst="rect">
            <a:avLst/>
          </a:prstGeom>
        </p:spPr>
        <p:txBody>
          <a:bodyPr/>
          <a:lstStyle>
            <a:lvl1pPr>
              <a:lnSpc>
                <a:spcPct val="100000"/>
              </a:lnSpc>
              <a:buBlip>
                <a:blip r:embed="rId2"/>
              </a:buBlip>
            </a:lvl1pPr>
            <a:lvl2pPr>
              <a:lnSpc>
                <a:spcPct val="100000"/>
              </a:lnSpc>
              <a:buBlip>
                <a:blip r:embed="rId2"/>
              </a:buBlip>
            </a:lvl2pPr>
            <a:lvl3pPr>
              <a:lnSpc>
                <a:spcPct val="100000"/>
              </a:lnSpc>
              <a:buBlip>
                <a:blip r:embed="rId3"/>
              </a:buBlip>
            </a:lvl3pPr>
            <a:lvl4pPr>
              <a:lnSpc>
                <a:spcPct val="100000"/>
              </a:lnSpc>
              <a:buBlip>
                <a:blip r:embed="rId3"/>
              </a:buBlip>
            </a:lvl4pPr>
            <a:lvl5pPr>
              <a:lnSpc>
                <a:spcPct val="100000"/>
              </a:lnSpc>
            </a:lvl5pPr>
          </a:lstStyle>
          <a:p>
            <a:r>
              <a:t>本文レベル1</a:t>
            </a:r>
          </a:p>
          <a:p>
            <a:pPr lvl="1"/>
            <a:r>
              <a:t>本文レベル2</a:t>
            </a:r>
          </a:p>
          <a:p>
            <a:pPr lvl="2"/>
            <a:r>
              <a:t>本文レベル3</a:t>
            </a:r>
          </a:p>
          <a:p>
            <a:pPr lvl="3"/>
            <a:r>
              <a:t>本文レベル4</a:t>
            </a:r>
          </a:p>
          <a:p>
            <a:pPr lvl="4"/>
            <a:r>
              <a:t>本文レベル5</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箇条書き">
    <p:spTree>
      <p:nvGrpSpPr>
        <p:cNvPr id="1" name=""/>
        <p:cNvGrpSpPr/>
        <p:nvPr/>
      </p:nvGrpSpPr>
      <p:grpSpPr>
        <a:xfrm>
          <a:off x="0" y="0"/>
          <a:ext cx="0" cy="0"/>
          <a:chOff x="0" y="0"/>
          <a:chExt cx="0" cy="0"/>
        </a:xfrm>
      </p:grpSpPr>
      <p:sp>
        <p:nvSpPr>
          <p:cNvPr id="41" name="本文レベル1…"/>
          <p:cNvSpPr txBox="1">
            <a:spLocks noGrp="1"/>
          </p:cNvSpPr>
          <p:nvPr>
            <p:ph type="body" idx="1"/>
          </p:nvPr>
        </p:nvSpPr>
        <p:spPr>
          <a:xfrm>
            <a:off x="3851671" y="1214437"/>
            <a:ext cx="16680658" cy="11287126"/>
          </a:xfrm>
          <a:prstGeom prst="rect">
            <a:avLst/>
          </a:prstGeom>
        </p:spPr>
        <p:txBody>
          <a:bodyPr/>
          <a:lstStyle>
            <a:lvl1pPr marL="369276" indent="-369276">
              <a:lnSpc>
                <a:spcPct val="100000"/>
              </a:lnSpc>
              <a:spcBef>
                <a:spcPts val="10100"/>
              </a:spcBef>
              <a:buSzPct val="100000"/>
              <a:buChar char="•"/>
              <a:defRPr sz="3600">
                <a:solidFill>
                  <a:srgbClr val="747474"/>
                </a:solidFill>
              </a:defRPr>
            </a:lvl1pPr>
            <a:lvl2pPr marL="813776" indent="-369276">
              <a:lnSpc>
                <a:spcPct val="100000"/>
              </a:lnSpc>
              <a:spcBef>
                <a:spcPts val="10100"/>
              </a:spcBef>
              <a:buSzPct val="100000"/>
              <a:buChar char="•"/>
              <a:defRPr sz="3600">
                <a:solidFill>
                  <a:srgbClr val="747474"/>
                </a:solidFill>
              </a:defRPr>
            </a:lvl2pPr>
            <a:lvl3pPr marL="1258276" indent="-369276">
              <a:lnSpc>
                <a:spcPct val="100000"/>
              </a:lnSpc>
              <a:spcBef>
                <a:spcPts val="10100"/>
              </a:spcBef>
              <a:buSzPct val="100000"/>
              <a:buChar char="•"/>
              <a:defRPr>
                <a:solidFill>
                  <a:srgbClr val="747474"/>
                </a:solidFill>
              </a:defRPr>
            </a:lvl3pPr>
            <a:lvl4pPr marL="1702776">
              <a:lnSpc>
                <a:spcPct val="100000"/>
              </a:lnSpc>
              <a:spcBef>
                <a:spcPts val="10100"/>
              </a:spcBef>
              <a:buSzPct val="100000"/>
              <a:buChar char="•"/>
              <a:defRPr>
                <a:solidFill>
                  <a:srgbClr val="747474"/>
                </a:solidFill>
              </a:defRPr>
            </a:lvl4pPr>
            <a:lvl5pPr marL="2147276">
              <a:lnSpc>
                <a:spcPct val="100000"/>
              </a:lnSpc>
              <a:spcBef>
                <a:spcPts val="10100"/>
              </a:spcBef>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42"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49"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タイトル（上）">
    <p:spTree>
      <p:nvGrpSpPr>
        <p:cNvPr id="1" name=""/>
        <p:cNvGrpSpPr/>
        <p:nvPr/>
      </p:nvGrpSpPr>
      <p:grpSpPr>
        <a:xfrm>
          <a:off x="0" y="0"/>
          <a:ext cx="0" cy="0"/>
          <a:chOff x="0" y="0"/>
          <a:chExt cx="0" cy="0"/>
        </a:xfrm>
      </p:grpSpPr>
      <p:sp>
        <p:nvSpPr>
          <p:cNvPr id="56" name="線"/>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57" name="タイトルテキスト"/>
          <p:cNvSpPr txBox="1">
            <a:spLocks noGrp="1"/>
          </p:cNvSpPr>
          <p:nvPr>
            <p:ph type="title"/>
          </p:nvPr>
        </p:nvSpPr>
        <p:spPr>
          <a:xfrm>
            <a:off x="3851671" y="464343"/>
            <a:ext cx="16680658" cy="1964532"/>
          </a:xfrm>
          <a:prstGeom prst="rect">
            <a:avLst/>
          </a:prstGeom>
        </p:spPr>
        <p:txBody>
          <a:bodyPr anchor="b"/>
          <a:lstStyle>
            <a:lvl1pPr>
              <a:defRPr sz="5800" b="0"/>
            </a:lvl1pPr>
          </a:lstStyle>
          <a:p>
            <a:r>
              <a:t>タイトルテキスト</a:t>
            </a:r>
          </a:p>
        </p:txBody>
      </p:sp>
      <p:sp>
        <p:nvSpPr>
          <p:cNvPr id="58"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タイトル（中央）">
    <p:spTree>
      <p:nvGrpSpPr>
        <p:cNvPr id="1" name=""/>
        <p:cNvGrpSpPr/>
        <p:nvPr/>
      </p:nvGrpSpPr>
      <p:grpSpPr>
        <a:xfrm>
          <a:off x="0" y="0"/>
          <a:ext cx="0" cy="0"/>
          <a:chOff x="0" y="0"/>
          <a:chExt cx="0" cy="0"/>
        </a:xfrm>
      </p:grpSpPr>
      <p:sp>
        <p:nvSpPr>
          <p:cNvPr id="65" name="タイトルテキスト"/>
          <p:cNvSpPr txBox="1">
            <a:spLocks noGrp="1"/>
          </p:cNvSpPr>
          <p:nvPr>
            <p:ph type="title"/>
          </p:nvPr>
        </p:nvSpPr>
        <p:spPr>
          <a:xfrm>
            <a:off x="3851671" y="5214937"/>
            <a:ext cx="16680658" cy="3286126"/>
          </a:xfrm>
          <a:prstGeom prst="rect">
            <a:avLst/>
          </a:prstGeom>
        </p:spPr>
        <p:txBody>
          <a:bodyPr/>
          <a:lstStyle>
            <a:lvl1pPr>
              <a:defRPr sz="5800" b="0"/>
            </a:lvl1pPr>
          </a:lstStyle>
          <a:p>
            <a:r>
              <a:t>タイトルテキスト</a:t>
            </a:r>
          </a:p>
        </p:txBody>
      </p:sp>
      <p:sp>
        <p:nvSpPr>
          <p:cNvPr id="66" name="スライド番号"/>
          <p:cNvSpPr txBox="1">
            <a:spLocks noGrp="1"/>
          </p:cNvSpPr>
          <p:nvPr>
            <p:ph type="sldNum" sz="quarter" idx="2"/>
          </p:nvPr>
        </p:nvSpPr>
        <p:spPr>
          <a:xfrm>
            <a:off x="20300156" y="12930187"/>
            <a:ext cx="409849" cy="402097"/>
          </a:xfrm>
          <a:prstGeom prst="rect">
            <a:avLst/>
          </a:prstGeom>
        </p:spPr>
        <p:txBody>
          <a:bodyPr/>
          <a:lstStyle>
            <a:lvl1pPr algn="l">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画像（横長）">
    <p:spTree>
      <p:nvGrpSpPr>
        <p:cNvPr id="1" name=""/>
        <p:cNvGrpSpPr/>
        <p:nvPr/>
      </p:nvGrpSpPr>
      <p:grpSpPr>
        <a:xfrm>
          <a:off x="0" y="0"/>
          <a:ext cx="0" cy="0"/>
          <a:chOff x="0" y="0"/>
          <a:chExt cx="0" cy="0"/>
        </a:xfrm>
      </p:grpSpPr>
      <p:sp>
        <p:nvSpPr>
          <p:cNvPr id="73" name="線"/>
          <p:cNvSpPr/>
          <p:nvPr/>
        </p:nvSpPr>
        <p:spPr>
          <a:xfrm>
            <a:off x="13656469" y="11215686"/>
            <a:ext cx="1" cy="2000431"/>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74" name="イメージ"/>
          <p:cNvSpPr>
            <a:spLocks noGrp="1"/>
          </p:cNvSpPr>
          <p:nvPr>
            <p:ph type="pic" idx="21"/>
          </p:nvPr>
        </p:nvSpPr>
        <p:spPr>
          <a:xfrm>
            <a:off x="2905125" y="0"/>
            <a:ext cx="18430875" cy="12308619"/>
          </a:xfrm>
          <a:prstGeom prst="rect">
            <a:avLst/>
          </a:prstGeom>
        </p:spPr>
        <p:txBody>
          <a:bodyPr lIns="91439" tIns="45719" rIns="91439" bIns="45719"/>
          <a:lstStyle/>
          <a:p>
            <a:endParaRPr/>
          </a:p>
        </p:txBody>
      </p:sp>
      <p:sp>
        <p:nvSpPr>
          <p:cNvPr id="75" name="タイトルテキスト"/>
          <p:cNvSpPr txBox="1">
            <a:spLocks noGrp="1"/>
          </p:cNvSpPr>
          <p:nvPr>
            <p:ph type="title"/>
          </p:nvPr>
        </p:nvSpPr>
        <p:spPr>
          <a:xfrm>
            <a:off x="5030390" y="10947796"/>
            <a:ext cx="8143876" cy="2393158"/>
          </a:xfrm>
          <a:prstGeom prst="rect">
            <a:avLst/>
          </a:prstGeom>
        </p:spPr>
        <p:txBody>
          <a:bodyPr/>
          <a:lstStyle>
            <a:lvl1pPr algn="r">
              <a:defRPr sz="5800" b="0"/>
            </a:lvl1pPr>
          </a:lstStyle>
          <a:p>
            <a:r>
              <a:t>タイトルテキスト</a:t>
            </a:r>
          </a:p>
        </p:txBody>
      </p:sp>
      <p:sp>
        <p:nvSpPr>
          <p:cNvPr id="76" name="本文レベル1…"/>
          <p:cNvSpPr txBox="1">
            <a:spLocks noGrp="1"/>
          </p:cNvSpPr>
          <p:nvPr>
            <p:ph type="body" sz="quarter" idx="1"/>
          </p:nvPr>
        </p:nvSpPr>
        <p:spPr>
          <a:xfrm>
            <a:off x="14085093" y="11912203"/>
            <a:ext cx="6965157" cy="714376"/>
          </a:xfrm>
          <a:prstGeom prst="rect">
            <a:avLst/>
          </a:prstGeom>
        </p:spPr>
        <p:txBody>
          <a:bodyPr/>
          <a:lstStyle>
            <a:lvl1pPr marL="457200" indent="-457200">
              <a:lnSpc>
                <a:spcPct val="100000"/>
              </a:lnSpc>
              <a:buBlip>
                <a:blip r:embed="rId2"/>
              </a:buBlip>
              <a:defRPr sz="3600">
                <a:solidFill>
                  <a:srgbClr val="A9A9A9"/>
                </a:solidFill>
              </a:defRPr>
            </a:lvl1pPr>
            <a:lvl2pPr marL="1098550" indent="-590550">
              <a:lnSpc>
                <a:spcPct val="100000"/>
              </a:lnSpc>
              <a:buBlip>
                <a:blip r:embed="rId2"/>
              </a:buBlip>
              <a:defRPr sz="3600">
                <a:solidFill>
                  <a:srgbClr val="A9A9A9"/>
                </a:solidFill>
              </a:defRPr>
            </a:lvl2pPr>
            <a:lvl3pPr marL="1422400" indent="-533400">
              <a:lnSpc>
                <a:spcPct val="100000"/>
              </a:lnSpc>
              <a:buBlip>
                <a:blip r:embed="rId2"/>
              </a:buBlip>
              <a:defRPr>
                <a:solidFill>
                  <a:srgbClr val="A9A9A9"/>
                </a:solidFill>
              </a:defRPr>
            </a:lvl3pPr>
            <a:lvl4pPr marL="1733550" indent="-400050">
              <a:lnSpc>
                <a:spcPct val="100000"/>
              </a:lnSpc>
              <a:buBlip>
                <a:blip r:embed="rId2"/>
              </a:buBlip>
              <a:defRPr>
                <a:solidFill>
                  <a:srgbClr val="A9A9A9"/>
                </a:solidFill>
              </a:defRPr>
            </a:lvl4pPr>
            <a:lvl5pPr marL="2178050" indent="-400050">
              <a:lnSpc>
                <a:spcPct val="100000"/>
              </a:lnSpc>
              <a:spcBef>
                <a:spcPts val="1900"/>
              </a:spcBef>
              <a:defRPr>
                <a:solidFill>
                  <a:srgbClr val="A9A9A9"/>
                </a:solidFill>
              </a:defRPr>
            </a:lvl5pPr>
          </a:lstStyle>
          <a:p>
            <a:r>
              <a:t>本文レベル1</a:t>
            </a:r>
          </a:p>
          <a:p>
            <a:pPr lvl="1"/>
            <a:r>
              <a:t>本文レベル2</a:t>
            </a:r>
          </a:p>
          <a:p>
            <a:pPr lvl="2"/>
            <a:r>
              <a:t>本文レベル3</a:t>
            </a:r>
          </a:p>
          <a:p>
            <a:pPr lvl="3"/>
            <a:r>
              <a:t>本文レベル4</a:t>
            </a:r>
          </a:p>
          <a:p>
            <a:pPr lvl="4"/>
            <a:r>
              <a:t>本文レベル5</a:t>
            </a:r>
          </a:p>
        </p:txBody>
      </p:sp>
      <p:sp>
        <p:nvSpPr>
          <p:cNvPr id="77" name="スライド番号"/>
          <p:cNvSpPr txBox="1">
            <a:spLocks noGrp="1"/>
          </p:cNvSpPr>
          <p:nvPr>
            <p:ph type="sldNum" sz="quarter" idx="2"/>
          </p:nvPr>
        </p:nvSpPr>
        <p:spPr>
          <a:xfrm>
            <a:off x="20329076" y="12930187"/>
            <a:ext cx="409849" cy="402097"/>
          </a:xfrm>
          <a:prstGeom prst="rect">
            <a:avLst/>
          </a:prstGeom>
        </p:spPr>
        <p:txBody>
          <a:bodyPr/>
          <a:lstStyle>
            <a:lvl1pPr>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画像（縦長）">
    <p:spTree>
      <p:nvGrpSpPr>
        <p:cNvPr id="1" name=""/>
        <p:cNvGrpSpPr/>
        <p:nvPr/>
      </p:nvGrpSpPr>
      <p:grpSpPr>
        <a:xfrm>
          <a:off x="0" y="0"/>
          <a:ext cx="0" cy="0"/>
          <a:chOff x="0" y="0"/>
          <a:chExt cx="0" cy="0"/>
        </a:xfrm>
      </p:grpSpPr>
      <p:sp>
        <p:nvSpPr>
          <p:cNvPr id="84" name="線"/>
          <p:cNvSpPr/>
          <p:nvPr/>
        </p:nvSpPr>
        <p:spPr>
          <a:xfrm>
            <a:off x="3958828" y="6679406"/>
            <a:ext cx="6865485" cy="128"/>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85" name="イメージ"/>
          <p:cNvSpPr>
            <a:spLocks noGrp="1"/>
          </p:cNvSpPr>
          <p:nvPr>
            <p:ph type="pic" sz="half" idx="21"/>
          </p:nvPr>
        </p:nvSpPr>
        <p:spPr>
          <a:xfrm>
            <a:off x="12162141" y="-205383"/>
            <a:ext cx="9358313" cy="13927803"/>
          </a:xfrm>
          <a:prstGeom prst="rect">
            <a:avLst/>
          </a:prstGeom>
        </p:spPr>
        <p:txBody>
          <a:bodyPr lIns="91439" tIns="45719" rIns="91439" bIns="45719"/>
          <a:lstStyle/>
          <a:p>
            <a:endParaRPr/>
          </a:p>
        </p:txBody>
      </p:sp>
      <p:sp>
        <p:nvSpPr>
          <p:cNvPr id="86" name="タイトルテキスト"/>
          <p:cNvSpPr txBox="1">
            <a:spLocks noGrp="1"/>
          </p:cNvSpPr>
          <p:nvPr>
            <p:ph type="title"/>
          </p:nvPr>
        </p:nvSpPr>
        <p:spPr>
          <a:xfrm>
            <a:off x="3851671" y="1857375"/>
            <a:ext cx="7143751" cy="4464844"/>
          </a:xfrm>
          <a:prstGeom prst="rect">
            <a:avLst/>
          </a:prstGeom>
        </p:spPr>
        <p:txBody>
          <a:bodyPr anchor="b"/>
          <a:lstStyle>
            <a:lvl1pPr>
              <a:defRPr sz="5800" b="0"/>
            </a:lvl1pPr>
          </a:lstStyle>
          <a:p>
            <a:r>
              <a:t>タイトルテキスト</a:t>
            </a:r>
          </a:p>
        </p:txBody>
      </p:sp>
      <p:sp>
        <p:nvSpPr>
          <p:cNvPr id="87" name="本文レベル1…"/>
          <p:cNvSpPr txBox="1">
            <a:spLocks noGrp="1"/>
          </p:cNvSpPr>
          <p:nvPr>
            <p:ph type="body" sz="quarter" idx="1"/>
          </p:nvPr>
        </p:nvSpPr>
        <p:spPr>
          <a:xfrm>
            <a:off x="3851671" y="7054453"/>
            <a:ext cx="7143751" cy="4464844"/>
          </a:xfrm>
          <a:prstGeom prst="rect">
            <a:avLst/>
          </a:prstGeom>
        </p:spPr>
        <p:txBody>
          <a:bodyPr/>
          <a:lstStyle>
            <a:lvl1pPr marL="0" indent="0">
              <a:lnSpc>
                <a:spcPct val="100000"/>
              </a:lnSpc>
              <a:spcBef>
                <a:spcPts val="0"/>
              </a:spcBef>
              <a:buSzTx/>
              <a:buNone/>
              <a:defRPr sz="3600">
                <a:solidFill>
                  <a:srgbClr val="747474"/>
                </a:solidFill>
              </a:defRPr>
            </a:lvl1pPr>
            <a:lvl2pPr marL="0" indent="0">
              <a:lnSpc>
                <a:spcPct val="100000"/>
              </a:lnSpc>
              <a:spcBef>
                <a:spcPts val="0"/>
              </a:spcBef>
              <a:buSzTx/>
              <a:buNone/>
              <a:defRPr sz="3600">
                <a:solidFill>
                  <a:srgbClr val="747474"/>
                </a:solidFill>
              </a:defRPr>
            </a:lvl2pPr>
            <a:lvl3pPr marL="0" indent="0">
              <a:lnSpc>
                <a:spcPct val="100000"/>
              </a:lnSpc>
              <a:spcBef>
                <a:spcPts val="0"/>
              </a:spcBef>
              <a:buSzTx/>
              <a:buNone/>
              <a:defRPr>
                <a:solidFill>
                  <a:srgbClr val="747474"/>
                </a:solidFill>
              </a:defRPr>
            </a:lvl3pPr>
            <a:lvl4pPr marL="0" indent="0">
              <a:lnSpc>
                <a:spcPct val="100000"/>
              </a:lnSpc>
              <a:spcBef>
                <a:spcPts val="0"/>
              </a:spcBef>
              <a:buSzTx/>
              <a:buNone/>
              <a:defRPr>
                <a:solidFill>
                  <a:srgbClr val="747474"/>
                </a:solidFill>
              </a:defRPr>
            </a:lvl4pPr>
            <a:lvl5pPr marL="0" indent="0">
              <a:lnSpc>
                <a:spcPct val="100000"/>
              </a:lnSpc>
              <a:spcBef>
                <a:spcPts val="0"/>
              </a:spcBef>
              <a:buSzTx/>
              <a:buNone/>
              <a:defRPr>
                <a:solidFill>
                  <a:srgbClr val="747474"/>
                </a:solidFill>
              </a:defRPr>
            </a:lvl5pPr>
          </a:lstStyle>
          <a:p>
            <a:r>
              <a:t>本文レベル1</a:t>
            </a:r>
          </a:p>
          <a:p>
            <a:pPr lvl="1"/>
            <a:r>
              <a:t>本文レベル2</a:t>
            </a:r>
          </a:p>
          <a:p>
            <a:pPr lvl="2"/>
            <a:r>
              <a:t>本文レベル3</a:t>
            </a:r>
          </a:p>
          <a:p>
            <a:pPr lvl="3"/>
            <a:r>
              <a:t>本文レベル4</a:t>
            </a:r>
          </a:p>
          <a:p>
            <a:pPr lvl="4"/>
            <a:r>
              <a:t>本文レベル5</a:t>
            </a:r>
          </a:p>
        </p:txBody>
      </p:sp>
      <p:sp>
        <p:nvSpPr>
          <p:cNvPr id="88" name="スライド番号"/>
          <p:cNvSpPr txBox="1">
            <a:spLocks noGrp="1"/>
          </p:cNvSpPr>
          <p:nvPr>
            <p:ph type="sldNum" sz="quarter" idx="2"/>
          </p:nvPr>
        </p:nvSpPr>
        <p:spPr>
          <a:xfrm>
            <a:off x="3762375" y="12930187"/>
            <a:ext cx="409848" cy="402097"/>
          </a:xfrm>
          <a:prstGeom prst="rect">
            <a:avLst/>
          </a:prstGeom>
        </p:spPr>
        <p:txBody>
          <a:bodyPr/>
          <a:lstStyle>
            <a:lvl1pPr algn="l">
              <a:defRPr sz="1800">
                <a:solidFill>
                  <a:srgbClr val="00000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線"/>
          <p:cNvSpPr/>
          <p:nvPr/>
        </p:nvSpPr>
        <p:spPr>
          <a:xfrm flipV="1">
            <a:off x="760032" y="2003927"/>
            <a:ext cx="23115718" cy="22"/>
          </a:xfrm>
          <a:prstGeom prst="line">
            <a:avLst/>
          </a:prstGeom>
          <a:ln w="12700">
            <a:solidFill>
              <a:srgbClr val="9A9A9A"/>
            </a:solidFill>
            <a:miter lim="400000"/>
          </a:ln>
        </p:spPr>
        <p:txBody>
          <a:bodyPr lIns="71437" tIns="71437" rIns="71437" bIns="71437" anchor="ctr"/>
          <a:lstStyle/>
          <a:p>
            <a:pPr algn="l" defTabSz="642937">
              <a:defRPr sz="1600"/>
            </a:pPr>
            <a:endParaRPr/>
          </a:p>
        </p:txBody>
      </p:sp>
      <p:sp>
        <p:nvSpPr>
          <p:cNvPr id="3" name="四角形"/>
          <p:cNvSpPr/>
          <p:nvPr/>
        </p:nvSpPr>
        <p:spPr>
          <a:xfrm>
            <a:off x="-179613" y="12956022"/>
            <a:ext cx="24995007" cy="877019"/>
          </a:xfrm>
          <a:prstGeom prst="rect">
            <a:avLst/>
          </a:prstGeom>
          <a:solidFill>
            <a:srgbClr val="000085"/>
          </a:solidFill>
          <a:ln w="12700">
            <a:miter lim="400000"/>
          </a:ln>
        </p:spPr>
        <p:txBody>
          <a:bodyPr lIns="71437" tIns="71437" rIns="71437" bIns="71437" anchor="ctr"/>
          <a:lstStyle/>
          <a:p>
            <a:pPr>
              <a:defRPr sz="5000">
                <a:solidFill>
                  <a:srgbClr val="000096"/>
                </a:solidFill>
              </a:defRPr>
            </a:pPr>
            <a:endParaRPr/>
          </a:p>
        </p:txBody>
      </p:sp>
      <p:sp>
        <p:nvSpPr>
          <p:cNvPr id="4" name="タイトルテキスト"/>
          <p:cNvSpPr txBox="1">
            <a:spLocks noGrp="1"/>
          </p:cNvSpPr>
          <p:nvPr>
            <p:ph type="title"/>
          </p:nvPr>
        </p:nvSpPr>
        <p:spPr>
          <a:xfrm>
            <a:off x="649483" y="49841"/>
            <a:ext cx="16466344" cy="1535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r>
              <a:t>タイトルテキスト</a:t>
            </a:r>
          </a:p>
        </p:txBody>
      </p:sp>
      <p:sp>
        <p:nvSpPr>
          <p:cNvPr id="5" name="スライド番号"/>
          <p:cNvSpPr txBox="1">
            <a:spLocks noGrp="1"/>
          </p:cNvSpPr>
          <p:nvPr>
            <p:ph type="sldNum" sz="quarter" idx="2"/>
          </p:nvPr>
        </p:nvSpPr>
        <p:spPr>
          <a:xfrm>
            <a:off x="23547592" y="13094791"/>
            <a:ext cx="607616" cy="599481"/>
          </a:xfrm>
          <a:prstGeom prst="rect">
            <a:avLst/>
          </a:prstGeom>
          <a:ln w="12700">
            <a:miter lim="400000"/>
          </a:ln>
        </p:spPr>
        <p:txBody>
          <a:bodyPr wrap="none" lIns="71437" tIns="71437" rIns="71437" bIns="71437">
            <a:spAutoFit/>
          </a:bodyPr>
          <a:lstStyle>
            <a:lvl1pPr algn="r">
              <a:defRPr sz="3200">
                <a:solidFill>
                  <a:srgbClr val="FFFFFF"/>
                </a:solidFill>
              </a:defRPr>
            </a:lvl1pPr>
          </a:lstStyle>
          <a:p>
            <a:fld id="{86CB4B4D-7CA3-9044-876B-883B54F8677D}" type="slidenum">
              <a:t>‹#›</a:t>
            </a:fld>
            <a:endParaRPr/>
          </a:p>
        </p:txBody>
      </p:sp>
      <p:sp>
        <p:nvSpPr>
          <p:cNvPr id="6" name="本文レベル1…"/>
          <p:cNvSpPr txBox="1">
            <a:spLocks noGrp="1"/>
          </p:cNvSpPr>
          <p:nvPr>
            <p:ph type="body" idx="1"/>
          </p:nvPr>
        </p:nvSpPr>
        <p:spPr>
          <a:xfrm>
            <a:off x="725955" y="2371328"/>
            <a:ext cx="22932090" cy="8822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buBlip>
                <a:blip r:embed="rId36"/>
              </a:buBlip>
            </a:lvl1pPr>
            <a:lvl2pPr marL="905933" indent="-524933">
              <a:buBlip>
                <a:blip r:embed="rId36"/>
              </a:buBlip>
              <a:defRPr sz="3200"/>
            </a:lvl2pPr>
            <a:lvl3pPr marL="1254369" indent="-492369">
              <a:buBlip>
                <a:blip r:embed="rId37"/>
              </a:buBlip>
              <a:defRPr sz="3600"/>
            </a:lvl3pPr>
            <a:lvl4pPr marL="1512276" indent="-369276">
              <a:buBlip>
                <a:blip r:embed="rId37"/>
              </a:buBlip>
              <a:defRPr sz="3600"/>
            </a:lvl4pPr>
            <a:lvl5pPr marL="1893276" indent="-369276">
              <a:spcBef>
                <a:spcPts val="2600"/>
              </a:spcBef>
              <a:defRPr sz="3600"/>
            </a:lvl5pPr>
          </a:lstStyle>
          <a:p>
            <a:r>
              <a:t>本文レベル1</a:t>
            </a:r>
          </a:p>
          <a:p>
            <a:pPr lvl="1"/>
            <a:r>
              <a:t>本文レベル2</a:t>
            </a:r>
          </a:p>
          <a:p>
            <a:pPr lvl="2"/>
            <a:r>
              <a:t>本文レベル3</a:t>
            </a:r>
          </a:p>
          <a:p>
            <a:pPr lvl="3"/>
            <a:r>
              <a:t>本文レベル4</a:t>
            </a:r>
          </a:p>
          <a:p>
            <a:pPr lvl="4"/>
            <a:r>
              <a:t>本文レベル5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spd="med"/>
  <p:txStyles>
    <p:titleStyle>
      <a:lvl1pPr marL="0" marR="0" indent="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1pPr>
      <a:lvl2pPr marL="0" marR="0" indent="2286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2pPr>
      <a:lvl3pPr marL="0" marR="0" indent="4572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3pPr>
      <a:lvl4pPr marL="0" marR="0" indent="6858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4pPr>
      <a:lvl5pPr marL="0" marR="0" indent="9144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5pPr>
      <a:lvl6pPr marL="0" marR="0" indent="11430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6pPr>
      <a:lvl7pPr marL="0" marR="0" indent="13716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7pPr>
      <a:lvl8pPr marL="0" marR="0" indent="16002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8pPr>
      <a:lvl9pPr marL="0" marR="0" indent="1828800" algn="l" defTabSz="821531" latinLnBrk="0">
        <a:lnSpc>
          <a:spcPct val="100000"/>
        </a:lnSpc>
        <a:spcBef>
          <a:spcPts val="0"/>
        </a:spcBef>
        <a:spcAft>
          <a:spcPts val="0"/>
        </a:spcAft>
        <a:buClrTx/>
        <a:buSzTx/>
        <a:buFontTx/>
        <a:buNone/>
        <a:tabLst/>
        <a:defRPr sz="6800" b="1" i="0" u="none" strike="noStrike" cap="none" spc="0" baseline="0">
          <a:solidFill>
            <a:srgbClr val="000000"/>
          </a:solidFill>
          <a:uFillTx/>
          <a:latin typeface="+mn-lt"/>
          <a:ea typeface="+mn-ea"/>
          <a:cs typeface="+mn-cs"/>
          <a:sym typeface="Arial"/>
        </a:defRPr>
      </a:lvl9pPr>
    </p:titleStyle>
    <p:bodyStyle>
      <a:lvl1pPr marL="568959" marR="0" indent="-568959" algn="l" defTabSz="821531" latinLnBrk="0">
        <a:lnSpc>
          <a:spcPct val="130000"/>
        </a:lnSpc>
        <a:spcBef>
          <a:spcPts val="1900"/>
        </a:spcBef>
        <a:spcAft>
          <a:spcPts val="0"/>
        </a:spcAft>
        <a:buClrTx/>
        <a:buSzPct val="63000"/>
        <a:buFontTx/>
        <a:buBlip>
          <a:blip r:embed="rId36"/>
        </a:buBlip>
        <a:tabLst/>
        <a:defRPr sz="4200" b="0" i="0" u="none" strike="noStrike" cap="none" spc="0" baseline="0">
          <a:solidFill>
            <a:srgbClr val="000000"/>
          </a:solidFill>
          <a:uFillTx/>
          <a:latin typeface="+mn-lt"/>
          <a:ea typeface="+mn-ea"/>
          <a:cs typeface="+mn-cs"/>
          <a:sym typeface="Arial"/>
        </a:defRPr>
      </a:lvl1pPr>
      <a:lvl2pPr marL="1196975" marR="0" indent="-688975" algn="l" defTabSz="821531" latinLnBrk="0">
        <a:lnSpc>
          <a:spcPct val="130000"/>
        </a:lnSpc>
        <a:spcBef>
          <a:spcPts val="1900"/>
        </a:spcBef>
        <a:spcAft>
          <a:spcPts val="0"/>
        </a:spcAft>
        <a:buClrTx/>
        <a:buSzPct val="63000"/>
        <a:buFontTx/>
        <a:buBlip>
          <a:blip r:embed="rId36"/>
        </a:buBlip>
        <a:tabLst/>
        <a:defRPr sz="4200" b="0" i="0" u="none" strike="noStrike" cap="none" spc="0" baseline="0">
          <a:solidFill>
            <a:srgbClr val="000000"/>
          </a:solidFill>
          <a:uFillTx/>
          <a:latin typeface="+mn-lt"/>
          <a:ea typeface="+mn-ea"/>
          <a:cs typeface="+mn-cs"/>
          <a:sym typeface="Arial"/>
        </a:defRPr>
      </a:lvl2pPr>
      <a:lvl3pPr marL="1511300" marR="0" indent="-622300" algn="l" defTabSz="821531" latinLnBrk="0">
        <a:lnSpc>
          <a:spcPct val="130000"/>
        </a:lnSpc>
        <a:spcBef>
          <a:spcPts val="1900"/>
        </a:spcBef>
        <a:spcAft>
          <a:spcPts val="0"/>
        </a:spcAft>
        <a:buClrTx/>
        <a:buSzPct val="58000"/>
        <a:buFontTx/>
        <a:buBlip>
          <a:blip r:embed="rId36"/>
        </a:buBlip>
        <a:tabLst/>
        <a:defRPr sz="4200" b="0" i="0" u="none" strike="noStrike" cap="none" spc="0" baseline="0">
          <a:solidFill>
            <a:srgbClr val="000000"/>
          </a:solidFill>
          <a:uFillTx/>
          <a:latin typeface="+mn-lt"/>
          <a:ea typeface="+mn-ea"/>
          <a:cs typeface="+mn-cs"/>
          <a:sym typeface="Arial"/>
        </a:defRPr>
      </a:lvl3pPr>
      <a:lvl4pPr marL="1800225" marR="0" indent="-466725" algn="l" defTabSz="821531" latinLnBrk="0">
        <a:lnSpc>
          <a:spcPct val="130000"/>
        </a:lnSpc>
        <a:spcBef>
          <a:spcPts val="1900"/>
        </a:spcBef>
        <a:spcAft>
          <a:spcPts val="0"/>
        </a:spcAft>
        <a:buClrTx/>
        <a:buSzPct val="45000"/>
        <a:buFontTx/>
        <a:buBlip>
          <a:blip r:embed="rId36"/>
        </a:buBlip>
        <a:tabLst/>
        <a:defRPr sz="4200" b="0" i="0" u="none" strike="noStrike" cap="none" spc="0" baseline="0">
          <a:solidFill>
            <a:srgbClr val="000000"/>
          </a:solidFill>
          <a:uFillTx/>
          <a:latin typeface="+mn-lt"/>
          <a:ea typeface="+mn-ea"/>
          <a:cs typeface="+mn-cs"/>
          <a:sym typeface="Arial"/>
        </a:defRPr>
      </a:lvl4pPr>
      <a:lvl5pPr marL="2244725" marR="0" indent="-466725" algn="l" defTabSz="821531" latinLnBrk="0">
        <a:lnSpc>
          <a:spcPct val="130000"/>
        </a:lnSpc>
        <a:spcBef>
          <a:spcPts val="1900"/>
        </a:spcBef>
        <a:spcAft>
          <a:spcPts val="0"/>
        </a:spcAft>
        <a:buClrTx/>
        <a:buSzPct val="100000"/>
        <a:buFontTx/>
        <a:buChar char="•"/>
        <a:tabLst/>
        <a:defRPr sz="4200" b="0" i="0" u="none" strike="noStrike" cap="none" spc="0" baseline="0">
          <a:solidFill>
            <a:srgbClr val="000000"/>
          </a:solidFill>
          <a:uFillTx/>
          <a:latin typeface="+mn-lt"/>
          <a:ea typeface="+mn-ea"/>
          <a:cs typeface="+mn-cs"/>
          <a:sym typeface="Arial"/>
        </a:defRPr>
      </a:lvl5pPr>
      <a:lvl6pPr marL="2689225" marR="0" indent="-466725" algn="l" defTabSz="821531" latinLnBrk="0">
        <a:lnSpc>
          <a:spcPct val="130000"/>
        </a:lnSpc>
        <a:spcBef>
          <a:spcPts val="1900"/>
        </a:spcBef>
        <a:spcAft>
          <a:spcPts val="0"/>
        </a:spcAft>
        <a:buClrTx/>
        <a:buSzPct val="100000"/>
        <a:buFontTx/>
        <a:buChar char="•"/>
        <a:tabLst/>
        <a:defRPr sz="4200" b="0" i="0" u="none" strike="noStrike" cap="none" spc="0" baseline="0">
          <a:solidFill>
            <a:srgbClr val="000000"/>
          </a:solidFill>
          <a:uFillTx/>
          <a:latin typeface="+mn-lt"/>
          <a:ea typeface="+mn-ea"/>
          <a:cs typeface="+mn-cs"/>
          <a:sym typeface="Arial"/>
        </a:defRPr>
      </a:lvl6pPr>
      <a:lvl7pPr marL="3133725" marR="0" indent="-466725" algn="l" defTabSz="821531" latinLnBrk="0">
        <a:lnSpc>
          <a:spcPct val="130000"/>
        </a:lnSpc>
        <a:spcBef>
          <a:spcPts val="1900"/>
        </a:spcBef>
        <a:spcAft>
          <a:spcPts val="0"/>
        </a:spcAft>
        <a:buClrTx/>
        <a:buSzPct val="100000"/>
        <a:buFontTx/>
        <a:buChar char="•"/>
        <a:tabLst/>
        <a:defRPr sz="4200" b="0" i="0" u="none" strike="noStrike" cap="none" spc="0" baseline="0">
          <a:solidFill>
            <a:srgbClr val="000000"/>
          </a:solidFill>
          <a:uFillTx/>
          <a:latin typeface="+mn-lt"/>
          <a:ea typeface="+mn-ea"/>
          <a:cs typeface="+mn-cs"/>
          <a:sym typeface="Arial"/>
        </a:defRPr>
      </a:lvl7pPr>
      <a:lvl8pPr marL="3578225" marR="0" indent="-466725" algn="l" defTabSz="821531" latinLnBrk="0">
        <a:lnSpc>
          <a:spcPct val="130000"/>
        </a:lnSpc>
        <a:spcBef>
          <a:spcPts val="1900"/>
        </a:spcBef>
        <a:spcAft>
          <a:spcPts val="0"/>
        </a:spcAft>
        <a:buClrTx/>
        <a:buSzPct val="100000"/>
        <a:buFontTx/>
        <a:buChar char="•"/>
        <a:tabLst/>
        <a:defRPr sz="4200" b="0" i="0" u="none" strike="noStrike" cap="none" spc="0" baseline="0">
          <a:solidFill>
            <a:srgbClr val="000000"/>
          </a:solidFill>
          <a:uFillTx/>
          <a:latin typeface="+mn-lt"/>
          <a:ea typeface="+mn-ea"/>
          <a:cs typeface="+mn-cs"/>
          <a:sym typeface="Arial"/>
        </a:defRPr>
      </a:lvl8pPr>
      <a:lvl9pPr marL="4022725" marR="0" indent="-466725" algn="l" defTabSz="821531" latinLnBrk="0">
        <a:lnSpc>
          <a:spcPct val="130000"/>
        </a:lnSpc>
        <a:spcBef>
          <a:spcPts val="1900"/>
        </a:spcBef>
        <a:spcAft>
          <a:spcPts val="0"/>
        </a:spcAft>
        <a:buClrTx/>
        <a:buSzPct val="100000"/>
        <a:buFontTx/>
        <a:buChar char="•"/>
        <a:tabLst/>
        <a:defRPr sz="4200" b="0" i="0" u="none" strike="noStrike" cap="none" spc="0" baseline="0">
          <a:solidFill>
            <a:srgbClr val="000000"/>
          </a:solidFill>
          <a:uFillTx/>
          <a:latin typeface="+mn-lt"/>
          <a:ea typeface="+mn-ea"/>
          <a:cs typeface="+mn-cs"/>
          <a:sym typeface="Arial"/>
        </a:defRPr>
      </a:lvl9pPr>
    </p:bodyStyle>
    <p:otherStyle>
      <a:lvl1pPr marL="0" marR="0" indent="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1pPr>
      <a:lvl2pPr marL="0" marR="0" indent="2286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2pPr>
      <a:lvl3pPr marL="0" marR="0" indent="4572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3pPr>
      <a:lvl4pPr marL="0" marR="0" indent="6858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4pPr>
      <a:lvl5pPr marL="0" marR="0" indent="9144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5pPr>
      <a:lvl6pPr marL="0" marR="0" indent="11430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6pPr>
      <a:lvl7pPr marL="0" marR="0" indent="13716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7pPr>
      <a:lvl8pPr marL="0" marR="0" indent="16002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8pPr>
      <a:lvl9pPr marL="0" marR="0" indent="1828800" algn="r" defTabSz="821531"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四角形"/>
          <p:cNvSpPr/>
          <p:nvPr/>
        </p:nvSpPr>
        <p:spPr>
          <a:xfrm>
            <a:off x="-92167" y="12963507"/>
            <a:ext cx="24568334" cy="862048"/>
          </a:xfrm>
          <a:prstGeom prst="rect">
            <a:avLst/>
          </a:prstGeom>
          <a:solidFill>
            <a:srgbClr val="000085"/>
          </a:solidFill>
          <a:ln w="12700">
            <a:miter lim="400000"/>
          </a:ln>
        </p:spPr>
        <p:txBody>
          <a:bodyPr lIns="71437" tIns="71437" rIns="71437" bIns="71437" anchor="ctr"/>
          <a:lstStyle/>
          <a:p>
            <a:pPr>
              <a:defRPr sz="5000"/>
            </a:pPr>
            <a:endParaRPr/>
          </a:p>
        </p:txBody>
      </p:sp>
      <p:sp>
        <p:nvSpPr>
          <p:cNvPr id="369" name="Open OnDemand on Fugaku"/>
          <p:cNvSpPr txBox="1">
            <a:spLocks noGrp="1"/>
          </p:cNvSpPr>
          <p:nvPr>
            <p:ph type="ctrTitle"/>
          </p:nvPr>
        </p:nvSpPr>
        <p:spPr>
          <a:xfrm>
            <a:off x="2463199" y="4655309"/>
            <a:ext cx="21115437" cy="4405382"/>
          </a:xfrm>
          <a:prstGeom prst="rect">
            <a:avLst/>
          </a:prstGeom>
        </p:spPr>
        <p:txBody>
          <a:bodyPr lIns="160734" tIns="160734" rIns="160734" bIns="160734" anchor="ctr"/>
          <a:lstStyle>
            <a:lvl1pPr algn="r">
              <a:defRPr sz="8000">
                <a:latin typeface="ヒラギノ角ゴ Pro W6"/>
                <a:ea typeface="ヒラギノ角ゴ Pro W6"/>
                <a:cs typeface="ヒラギノ角ゴ Pro W6"/>
                <a:sym typeface="ヒラギノ角ゴ Pro W6"/>
              </a:defRPr>
            </a:lvl1pPr>
          </a:lstStyle>
          <a:p>
            <a:r>
              <a:t>Open OnDemand on Fugaku</a:t>
            </a:r>
          </a:p>
        </p:txBody>
      </p:sp>
      <p:sp>
        <p:nvSpPr>
          <p:cNvPr id="370" name="線"/>
          <p:cNvSpPr/>
          <p:nvPr/>
        </p:nvSpPr>
        <p:spPr>
          <a:xfrm flipV="1">
            <a:off x="732303" y="7726639"/>
            <a:ext cx="22919394" cy="1"/>
          </a:xfrm>
          <a:prstGeom prst="line">
            <a:avLst/>
          </a:prstGeom>
          <a:ln w="12700">
            <a:solidFill>
              <a:srgbClr val="9A9A9A"/>
            </a:solidFill>
            <a:miter lim="400000"/>
          </a:ln>
        </p:spPr>
        <p:txBody>
          <a:bodyPr lIns="71437" tIns="71437" rIns="71437" bIns="71437" anchor="ctr"/>
          <a:lstStyle/>
          <a:p>
            <a:pPr algn="l" defTabSz="642937">
              <a:defRPr sz="1600"/>
            </a:pPr>
            <a:endParaRPr/>
          </a:p>
        </p:txBody>
      </p:sp>
      <p:pic>
        <p:nvPicPr>
          <p:cNvPr id="371" name="fugakulogo_black.png" descr="fugakulogo_black.png"/>
          <p:cNvPicPr>
            <a:picLocks noChangeAspect="1"/>
          </p:cNvPicPr>
          <p:nvPr/>
        </p:nvPicPr>
        <p:blipFill>
          <a:blip r:embed="rId2"/>
          <a:stretch>
            <a:fillRect/>
          </a:stretch>
        </p:blipFill>
        <p:spPr>
          <a:xfrm>
            <a:off x="553970" y="177837"/>
            <a:ext cx="3817172" cy="1782569"/>
          </a:xfrm>
          <a:prstGeom prst="rect">
            <a:avLst/>
          </a:prstGeom>
          <a:ln w="12700">
            <a:miter lim="400000"/>
          </a:ln>
        </p:spPr>
      </p:pic>
      <p:pic>
        <p:nvPicPr>
          <p:cNvPr id="372" name="理研ロゴ＋R-CCSロゴ.png" descr="理研ロゴ＋R-CCSロゴ.png"/>
          <p:cNvPicPr>
            <a:picLocks noChangeAspect="1"/>
          </p:cNvPicPr>
          <p:nvPr/>
        </p:nvPicPr>
        <p:blipFill>
          <a:blip r:embed="rId3"/>
          <a:stretch>
            <a:fillRect/>
          </a:stretch>
        </p:blipFill>
        <p:spPr>
          <a:xfrm>
            <a:off x="4588416" y="328823"/>
            <a:ext cx="2901913" cy="151631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375" name="The supercomputer Fugaku"/>
          <p:cNvSpPr txBox="1">
            <a:spLocks noGrp="1"/>
          </p:cNvSpPr>
          <p:nvPr>
            <p:ph type="title"/>
          </p:nvPr>
        </p:nvSpPr>
        <p:spPr>
          <a:xfrm>
            <a:off x="649483" y="303841"/>
            <a:ext cx="22056699" cy="1535908"/>
          </a:xfrm>
          <a:prstGeom prst="rect">
            <a:avLst/>
          </a:prstGeom>
        </p:spPr>
        <p:txBody>
          <a:bodyPr/>
          <a:lstStyle/>
          <a:p>
            <a:r>
              <a:t>The supercomputer Fugaku</a:t>
            </a:r>
          </a:p>
        </p:txBody>
      </p:sp>
      <p:sp>
        <p:nvSpPr>
          <p:cNvPr id="376" name="RIKEN Center for Computational Science has operated Fugaku…"/>
          <p:cNvSpPr txBox="1"/>
          <p:nvPr/>
        </p:nvSpPr>
        <p:spPr>
          <a:xfrm>
            <a:off x="921908" y="2412999"/>
            <a:ext cx="23115720" cy="237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RIKEN Center for Computational Science has operated Fugaku</a:t>
            </a:r>
          </a:p>
          <a:p>
            <a: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The conventional method of using Fugaku is to enter the login node via SSH and </a:t>
            </a:r>
            <a:br/>
            <a:r>
              <a:t>submit a job through the job scheduler (Fujitsu TCS)</a:t>
            </a:r>
          </a:p>
        </p:txBody>
      </p:sp>
      <p:sp>
        <p:nvSpPr>
          <p:cNvPr id="377" name="The issue with HPC clusters such as Fugaku is that there is a lot of prerequisite knowledge for using HPC clusters, so the learning cost is high for beginners…"/>
          <p:cNvSpPr txBox="1"/>
          <p:nvPr/>
        </p:nvSpPr>
        <p:spPr>
          <a:xfrm>
            <a:off x="831433" y="5110325"/>
            <a:ext cx="14446257" cy="4968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The issue with HPC clusters such as Fugaku is that there is a lot of prerequisite knowledge for using HPC clusters, so the learning cost is high for beginners</a:t>
            </a:r>
          </a:p>
          <a:p>
            <a:pPr marL="962269" lvl="1"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Generate SSH key pair and register public key</a:t>
            </a:r>
          </a:p>
          <a:p>
            <a:pPr marL="962269" lvl="1"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Command line interface</a:t>
            </a:r>
          </a:p>
          <a:p>
            <a:pPr marL="962269" lvl="1"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Job scheduler</a:t>
            </a:r>
          </a:p>
        </p:txBody>
      </p:sp>
      <p:pic>
        <p:nvPicPr>
          <p:cNvPr id="378" name="イメージ" descr="イメージ"/>
          <p:cNvPicPr>
            <a:picLocks noChangeAspect="1"/>
          </p:cNvPicPr>
          <p:nvPr/>
        </p:nvPicPr>
        <p:blipFill>
          <a:blip r:embed="rId4"/>
          <a:stretch>
            <a:fillRect/>
          </a:stretch>
        </p:blipFill>
        <p:spPr>
          <a:xfrm>
            <a:off x="15878909" y="4575477"/>
            <a:ext cx="8021499" cy="7352954"/>
          </a:xfrm>
          <a:prstGeom prst="rect">
            <a:avLst/>
          </a:prstGeom>
          <a:ln w="12700">
            <a:miter lim="400000"/>
          </a:ln>
        </p:spPr>
      </p:pic>
      <p:pic>
        <p:nvPicPr>
          <p:cNvPr id="379" name="スクリーンショット 2022-09-22 13.16.34.png" descr="スクリーンショット 2022-09-22 13.16.34.png"/>
          <p:cNvPicPr>
            <a:picLocks noChangeAspect="1"/>
          </p:cNvPicPr>
          <p:nvPr/>
        </p:nvPicPr>
        <p:blipFill>
          <a:blip r:embed="rId5"/>
          <a:stretch>
            <a:fillRect/>
          </a:stretch>
        </p:blipFill>
        <p:spPr>
          <a:xfrm>
            <a:off x="5391148" y="11146292"/>
            <a:ext cx="4875153" cy="1579060"/>
          </a:xfrm>
          <a:prstGeom prst="rect">
            <a:avLst/>
          </a:prstGeom>
          <a:ln w="12700">
            <a:miter lim="400000"/>
          </a:ln>
        </p:spPr>
      </p:pic>
      <p:sp>
        <p:nvSpPr>
          <p:cNvPr id="380" name="矢印"/>
          <p:cNvSpPr/>
          <p:nvPr/>
        </p:nvSpPr>
        <p:spPr>
          <a:xfrm rot="5400000">
            <a:off x="7419561" y="9675703"/>
            <a:ext cx="1270001" cy="1829178"/>
          </a:xfrm>
          <a:prstGeom prst="rightArrow">
            <a:avLst>
              <a:gd name="adj1" fmla="val 32000"/>
              <a:gd name="adj2" fmla="val 64000"/>
            </a:avLst>
          </a:prstGeom>
          <a:solidFill>
            <a:srgbClr val="212121"/>
          </a:solidFill>
          <a:ln w="12700">
            <a:miter lim="400000"/>
          </a:ln>
        </p:spPr>
        <p:txBody>
          <a:bodyPr lIns="71437" tIns="71437" rIns="71437" bIns="71437" anchor="ctr"/>
          <a:lstStyle/>
          <a:p>
            <a:pPr>
              <a:defRPr sz="5000"/>
            </a:pPr>
            <a:endParaRPr/>
          </a:p>
        </p:txBody>
      </p:sp>
      <p:sp>
        <p:nvSpPr>
          <p:cNvPr id="381" name="https://openondemand.org"/>
          <p:cNvSpPr txBox="1"/>
          <p:nvPr/>
        </p:nvSpPr>
        <p:spPr>
          <a:xfrm>
            <a:off x="10184048" y="12097624"/>
            <a:ext cx="5493520" cy="66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solidFill>
                  <a:srgbClr val="0433FF"/>
                </a:solidFill>
              </a:defRPr>
            </a:lvl1pPr>
          </a:lstStyle>
          <a:p>
            <a:r>
              <a:t>https://openondemand.org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 name="スクリーンショット 2023-07-25 16.12.11.png" descr="スクリーンショット 2023-07-25 16.12.11.png"/>
          <p:cNvPicPr>
            <a:picLocks noChangeAspect="1"/>
          </p:cNvPicPr>
          <p:nvPr/>
        </p:nvPicPr>
        <p:blipFill>
          <a:blip r:embed="rId3"/>
          <a:stretch>
            <a:fillRect/>
          </a:stretch>
        </p:blipFill>
        <p:spPr>
          <a:xfrm>
            <a:off x="15314567" y="2304971"/>
            <a:ext cx="8520684" cy="10356380"/>
          </a:xfrm>
          <a:prstGeom prst="rect">
            <a:avLst/>
          </a:prstGeom>
          <a:ln w="12700">
            <a:miter lim="400000"/>
          </a:ln>
        </p:spPr>
      </p:pic>
      <p:sp>
        <p:nvSpPr>
          <p:cNvPr id="386"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387" name="Open OnDemand on Fugaku"/>
          <p:cNvSpPr txBox="1">
            <a:spLocks noGrp="1"/>
          </p:cNvSpPr>
          <p:nvPr>
            <p:ph type="title"/>
          </p:nvPr>
        </p:nvSpPr>
        <p:spPr>
          <a:xfrm>
            <a:off x="649483" y="303841"/>
            <a:ext cx="22056699" cy="1535908"/>
          </a:xfrm>
          <a:prstGeom prst="rect">
            <a:avLst/>
          </a:prstGeom>
        </p:spPr>
        <p:txBody>
          <a:bodyPr/>
          <a:lstStyle/>
          <a:p>
            <a:r>
              <a:t>Open OnDemand on Fugaku</a:t>
            </a:r>
          </a:p>
        </p:txBody>
      </p:sp>
      <p:sp>
        <p:nvSpPr>
          <p:cNvPr id="388" name="Open OnDemand empowers researchers with remote  web access to HPC clusters…"/>
          <p:cNvSpPr txBox="1"/>
          <p:nvPr/>
        </p:nvSpPr>
        <p:spPr>
          <a:xfrm>
            <a:off x="921908" y="2412999"/>
            <a:ext cx="19393889" cy="10506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marL="454269"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Open OnDemand empowers researchers with remote </a:t>
            </a:r>
            <a:br/>
            <a:r>
              <a:t>web access to HPC clusters </a:t>
            </a:r>
          </a:p>
          <a:p>
            <a:pPr marL="962269" lvl="1"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Run entirely in your web browser </a:t>
            </a:r>
          </a:p>
          <a:p>
            <a:pPr marL="962269" lvl="1"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Support interactive applications (e.g. remote desktop)</a:t>
            </a:r>
          </a:p>
          <a:p>
            <a:pPr marL="454269"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We have customized Fugaku Open OnDemand</a:t>
            </a:r>
          </a:p>
          <a:p>
            <a:pPr marL="962269" lvl="1"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Support Fujitsu TCS </a:t>
            </a:r>
          </a:p>
          <a:p>
            <a:pPr marL="962269" lvl="1" indent="-454269" algn="l" defTabSz="584200">
              <a:lnSpc>
                <a:spcPct val="130000"/>
              </a:lnSpc>
              <a:buSzPct val="63000"/>
              <a:buBlip>
                <a:blip r:embed="rId4"/>
              </a:buBlip>
              <a:defRPr sz="4000">
                <a:latin typeface="ヒラギノ角ゴ Pro W3"/>
                <a:ea typeface="ヒラギノ角ゴ Pro W3"/>
                <a:cs typeface="ヒラギノ角ゴ Pro W3"/>
                <a:sym typeface="ヒラギノ角ゴ Pro W3"/>
              </a:defRPr>
            </a:pPr>
            <a:r>
              <a:t>Top page to display useful information for users</a:t>
            </a:r>
          </a:p>
          <a:p>
            <a:pPr marL="1343269" lvl="2" indent="-454269" algn="l" defTabSz="584200">
              <a:lnSpc>
                <a:spcPct val="120000"/>
              </a:lnSpc>
              <a:buSzPct val="100000"/>
              <a:buChar char="•"/>
              <a:defRPr sz="4000">
                <a:latin typeface="ヒラギノ角ゴ Pro W3"/>
                <a:ea typeface="ヒラギノ角ゴ Pro W3"/>
                <a:cs typeface="ヒラギノ角ゴ Pro W3"/>
                <a:sym typeface="ヒラギノ角ゴ Pro W3"/>
              </a:defRPr>
            </a:pPr>
            <a:r>
              <a:t>Operational information/calendar</a:t>
            </a:r>
          </a:p>
          <a:p>
            <a:pPr marL="1343269" lvl="2" indent="-454269" algn="l" defTabSz="584200">
              <a:lnSpc>
                <a:spcPct val="120000"/>
              </a:lnSpc>
              <a:buSzPct val="100000"/>
              <a:buChar char="•"/>
              <a:defRPr sz="4000">
                <a:latin typeface="ヒラギノ角ゴ Pro W3"/>
                <a:ea typeface="ヒラギノ角ゴ Pro W3"/>
                <a:cs typeface="ヒラギノ角ゴ Pro W3"/>
                <a:sym typeface="ヒラギノ角ゴ Pro W3"/>
              </a:defRPr>
            </a:pPr>
            <a:r>
              <a:t>Job congestion (from grafana)</a:t>
            </a:r>
          </a:p>
          <a:p>
            <a:pPr marL="1343269" lvl="2" indent="-454269" algn="l" defTabSz="584200">
              <a:lnSpc>
                <a:spcPct val="120000"/>
              </a:lnSpc>
              <a:buSzPct val="100000"/>
              <a:buChar char="•"/>
              <a:defRPr sz="4000">
                <a:latin typeface="ヒラギノ角ゴ Pro W3"/>
                <a:ea typeface="ヒラギノ角ゴ Pro W3"/>
                <a:cs typeface="ヒラギノ角ゴ Pro W3"/>
                <a:sym typeface="ヒラギノ角ゴ Pro W3"/>
              </a:defRPr>
            </a:pPr>
            <a:r>
              <a:t>User resource usage</a:t>
            </a:r>
          </a:p>
          <a:p>
            <a:pPr marL="962269" lvl="1" indent="-454269" algn="l" defTabSz="584200">
              <a:lnSpc>
                <a:spcPct val="120000"/>
              </a:lnSpc>
              <a:buSzPct val="63000"/>
              <a:buBlip>
                <a:blip r:embed="rId4"/>
              </a:buBlip>
              <a:defRPr sz="4000">
                <a:latin typeface="ヒラギノ角ゴ Pro W3"/>
                <a:ea typeface="ヒラギノ角ゴ Pro W3"/>
                <a:cs typeface="ヒラギノ角ゴ Pro W3"/>
                <a:sym typeface="ヒラギノ角ゴ Pro W3"/>
              </a:defRPr>
            </a:pPr>
            <a:r>
              <a:t>Install about 50 applications</a:t>
            </a:r>
          </a:p>
          <a:p>
            <a:pPr marL="962269" lvl="1" indent="-454269" algn="l" defTabSz="584200">
              <a:lnSpc>
                <a:spcPct val="120000"/>
              </a:lnSpc>
              <a:buSzPct val="63000"/>
              <a:buBlip>
                <a:blip r:embed="rId4"/>
              </a:buBlip>
              <a:defRPr sz="4000">
                <a:latin typeface="ヒラギノ角ゴ Pro W3"/>
                <a:ea typeface="ヒラギノ角ゴ Pro W3"/>
                <a:cs typeface="ヒラギノ角ゴ Pro W3"/>
                <a:sym typeface="ヒラギノ角ゴ Pro W3"/>
              </a:defRPr>
            </a:pPr>
            <a:r>
              <a:t>Develop applications for external storages in Japan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393" name="Installed applications"/>
          <p:cNvSpPr txBox="1">
            <a:spLocks noGrp="1"/>
          </p:cNvSpPr>
          <p:nvPr>
            <p:ph type="title"/>
          </p:nvPr>
        </p:nvSpPr>
        <p:spPr>
          <a:xfrm>
            <a:off x="649483" y="303841"/>
            <a:ext cx="22056699" cy="1535908"/>
          </a:xfrm>
          <a:prstGeom prst="rect">
            <a:avLst/>
          </a:prstGeom>
        </p:spPr>
        <p:txBody>
          <a:bodyPr/>
          <a:lstStyle/>
          <a:p>
            <a:r>
              <a:t>Installed applications</a:t>
            </a:r>
          </a:p>
        </p:txBody>
      </p:sp>
      <p:graphicFrame>
        <p:nvGraphicFramePr>
          <p:cNvPr id="394" name="表1"/>
          <p:cNvGraphicFramePr/>
          <p:nvPr/>
        </p:nvGraphicFramePr>
        <p:xfrm>
          <a:off x="1293636" y="2919224"/>
          <a:ext cx="22477283" cy="4141707"/>
        </p:xfrm>
        <a:graphic>
          <a:graphicData uri="http://schemas.openxmlformats.org/drawingml/2006/table">
            <a:tbl>
              <a:tblPr firstRow="1" firstCol="1">
                <a:tableStyleId>{4C3C2611-4C71-4FC5-86AE-919BDF0F9419}</a:tableStyleId>
              </a:tblPr>
              <a:tblGrid>
                <a:gridCol w="2790383">
                  <a:extLst>
                    <a:ext uri="{9D8B030D-6E8A-4147-A177-3AD203B41FA5}">
                      <a16:colId xmlns:a16="http://schemas.microsoft.com/office/drawing/2014/main" val="20000"/>
                    </a:ext>
                  </a:extLst>
                </a:gridCol>
                <a:gridCol w="19686900">
                  <a:extLst>
                    <a:ext uri="{9D8B030D-6E8A-4147-A177-3AD203B41FA5}">
                      <a16:colId xmlns:a16="http://schemas.microsoft.com/office/drawing/2014/main" val="20001"/>
                    </a:ext>
                  </a:extLst>
                </a:gridCol>
              </a:tblGrid>
              <a:tr h="686035">
                <a:tc>
                  <a:txBody>
                    <a:bodyPr/>
                    <a:lstStyle/>
                    <a:p>
                      <a:pPr algn="ctr" defTabSz="642937">
                        <a:lnSpc>
                          <a:spcPct val="120000"/>
                        </a:lnSpc>
                        <a:defRPr sz="1800">
                          <a:solidFill>
                            <a:srgbClr val="000000"/>
                          </a:solidFill>
                        </a:defRPr>
                      </a:pPr>
                      <a:r>
                        <a:rPr sz="3000" b="1">
                          <a:solidFill>
                            <a:srgbClr val="FFFFFF"/>
                          </a:solidFill>
                        </a:rPr>
                        <a:t>Category</a:t>
                      </a:r>
                    </a:p>
                  </a:txBody>
                  <a:tcPr marL="50800" marR="50800" marT="50800" marB="50800" anchor="ctr" horzOverflow="overflow">
                    <a:lnL w="12700">
                      <a:solidFill>
                        <a:srgbClr val="000000"/>
                      </a:solidFill>
                      <a:miter lim="400000"/>
                    </a:lnL>
                  </a:tcPr>
                </a:tc>
                <a:tc>
                  <a:txBody>
                    <a:bodyPr/>
                    <a:lstStyle/>
                    <a:p>
                      <a:pPr algn="ctr" defTabSz="642937">
                        <a:lnSpc>
                          <a:spcPct val="120000"/>
                        </a:lnSpc>
                        <a:defRPr sz="1800">
                          <a:solidFill>
                            <a:srgbClr val="000000"/>
                          </a:solidFill>
                        </a:defRPr>
                      </a:pPr>
                      <a:r>
                        <a:rPr sz="3000" b="1">
                          <a:solidFill>
                            <a:srgbClr val="FFFFFF"/>
                          </a:solidFill>
                        </a:rPr>
                        <a:t>Application</a:t>
                      </a:r>
                    </a:p>
                  </a:txBody>
                  <a:tcPr marL="50800" marR="50800" marT="50800" marB="50800" anchor="ctr" horzOverflow="overflow">
                    <a:lnR w="12700">
                      <a:solidFill>
                        <a:srgbClr val="000000"/>
                      </a:solidFill>
                      <a:miter lim="400000"/>
                    </a:lnR>
                  </a:tcPr>
                </a:tc>
                <a:extLst>
                  <a:ext uri="{0D108BD9-81ED-4DB2-BD59-A6C34878D82A}">
                    <a16:rowId xmlns:a16="http://schemas.microsoft.com/office/drawing/2014/main" val="10000"/>
                  </a:ext>
                </a:extLst>
              </a:tr>
              <a:tr h="686035">
                <a:tc>
                  <a:txBody>
                    <a:bodyPr/>
                    <a:lstStyle/>
                    <a:p>
                      <a:pPr algn="ctr" defTabSz="642937">
                        <a:lnSpc>
                          <a:spcPct val="120000"/>
                        </a:lnSpc>
                        <a:defRPr sz="1800">
                          <a:solidFill>
                            <a:srgbClr val="000000"/>
                          </a:solidFill>
                        </a:defRPr>
                      </a:pPr>
                      <a:r>
                        <a:rPr sz="3000">
                          <a:solidFill>
                            <a:srgbClr val="444444"/>
                          </a:solidFill>
                        </a:rPr>
                        <a:t>Development</a:t>
                      </a:r>
                    </a:p>
                  </a:txBody>
                  <a:tcPr marL="114300" marR="114300" marT="114300" marB="114300" anchor="ctr" horzOverflow="overflow"/>
                </a:tc>
                <a:tc>
                  <a:txBody>
                    <a:bodyPr/>
                    <a:lstStyle/>
                    <a:p>
                      <a:pPr algn="l" defTabSz="642937">
                        <a:lnSpc>
                          <a:spcPct val="120000"/>
                        </a:lnSpc>
                        <a:defRPr sz="1800">
                          <a:solidFill>
                            <a:srgbClr val="000000"/>
                          </a:solidFill>
                        </a:defRPr>
                      </a:pPr>
                      <a:r>
                        <a:rPr sz="3000">
                          <a:solidFill>
                            <a:srgbClr val="444444"/>
                          </a:solidFill>
                        </a:rPr>
                        <a:t>Desktop, Jupyter, MATLAB*, RStudio, VSCode</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1"/>
                  </a:ext>
                </a:extLst>
              </a:tr>
              <a:tr h="686035">
                <a:tc>
                  <a:txBody>
                    <a:bodyPr/>
                    <a:lstStyle/>
                    <a:p>
                      <a:pPr algn="ctr" defTabSz="642937">
                        <a:lnSpc>
                          <a:spcPct val="120000"/>
                        </a:lnSpc>
                        <a:defRPr sz="1800">
                          <a:solidFill>
                            <a:srgbClr val="000000"/>
                          </a:solidFill>
                        </a:defRPr>
                      </a:pPr>
                      <a:r>
                        <a:rPr sz="3000">
                          <a:solidFill>
                            <a:srgbClr val="444444"/>
                          </a:solidFill>
                        </a:rPr>
                        <a:t>Profiler</a:t>
                      </a:r>
                    </a:p>
                  </a:txBody>
                  <a:tcPr marL="114300" marR="114300" marT="114300" marB="114300" anchor="ctr" horzOverflow="overflow"/>
                </a:tc>
                <a:tc>
                  <a:txBody>
                    <a:bodyPr/>
                    <a:lstStyle/>
                    <a:p>
                      <a:pPr algn="l" defTabSz="642937">
                        <a:lnSpc>
                          <a:spcPct val="120000"/>
                        </a:lnSpc>
                        <a:defRPr sz="1800">
                          <a:solidFill>
                            <a:srgbClr val="000000"/>
                          </a:solidFill>
                        </a:defRPr>
                      </a:pPr>
                      <a:r>
                        <a:rPr sz="3000">
                          <a:solidFill>
                            <a:srgbClr val="444444"/>
                          </a:solidFill>
                        </a:rPr>
                        <a:t>NVIDIA Visual Profiler*, NVIDIA Nsight Compute*, NVIDIA Nsight Systems*, Vampir*</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2"/>
                  </a:ext>
                </a:extLst>
              </a:tr>
              <a:tr h="1170196">
                <a:tc>
                  <a:txBody>
                    <a:bodyPr/>
                    <a:lstStyle/>
                    <a:p>
                      <a:pPr algn="ctr" defTabSz="642937">
                        <a:lnSpc>
                          <a:spcPct val="120000"/>
                        </a:lnSpc>
                        <a:defRPr sz="1800">
                          <a:solidFill>
                            <a:srgbClr val="000000"/>
                          </a:solidFill>
                        </a:defRPr>
                      </a:pPr>
                      <a:r>
                        <a:rPr sz="3000">
                          <a:solidFill>
                            <a:srgbClr val="444444"/>
                          </a:solidFill>
                        </a:rPr>
                        <a:t>Viewer</a:t>
                      </a:r>
                    </a:p>
                  </a:txBody>
                  <a:tcPr marL="114300" marR="114300" marT="114300" marB="114300" anchor="ctr" horzOverflow="overflow"/>
                </a:tc>
                <a:tc>
                  <a:txBody>
                    <a:bodyPr/>
                    <a:lstStyle/>
                    <a:p>
                      <a:pPr algn="l" defTabSz="642937">
                        <a:lnSpc>
                          <a:spcPct val="120000"/>
                        </a:lnSpc>
                        <a:defRPr sz="1800">
                          <a:solidFill>
                            <a:srgbClr val="000000"/>
                          </a:solidFill>
                        </a:defRPr>
                      </a:pPr>
                      <a:r>
                        <a:rPr sz="3000">
                          <a:solidFill>
                            <a:srgbClr val="444444"/>
                          </a:solidFill>
                        </a:rPr>
                        <a:t>AVS/Express*, C-Tools, GaussView*, ImageJ, OVITO, Paraview, PyMOL, SALMON view, Smokeview, VESTA, VMD, VisIt, XCrySDen</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3"/>
                  </a:ext>
                </a:extLst>
              </a:tr>
              <a:tr h="688531">
                <a:tc>
                  <a:txBody>
                    <a:bodyPr/>
                    <a:lstStyle/>
                    <a:p>
                      <a:pPr algn="ctr" defTabSz="642937">
                        <a:lnSpc>
                          <a:spcPct val="120000"/>
                        </a:lnSpc>
                        <a:defRPr sz="1800">
                          <a:solidFill>
                            <a:srgbClr val="000000"/>
                          </a:solidFill>
                        </a:defRPr>
                      </a:pPr>
                      <a:r>
                        <a:rPr sz="3000">
                          <a:solidFill>
                            <a:srgbClr val="444444"/>
                          </a:solidFill>
                        </a:rPr>
                        <a:t>Workflow</a:t>
                      </a:r>
                    </a:p>
                  </a:txBody>
                  <a:tcPr marL="114300" marR="114300" marT="114300" marB="114300" anchor="ctr" horzOverflow="overflow">
                    <a:lnB w="12700">
                      <a:solidFill>
                        <a:srgbClr val="000000"/>
                      </a:solidFill>
                      <a:miter lim="400000"/>
                    </a:lnB>
                  </a:tcPr>
                </a:tc>
                <a:tc>
                  <a:txBody>
                    <a:bodyPr/>
                    <a:lstStyle/>
                    <a:p>
                      <a:pPr algn="l" defTabSz="642937">
                        <a:lnSpc>
                          <a:spcPct val="120000"/>
                        </a:lnSpc>
                        <a:defRPr sz="1800">
                          <a:solidFill>
                            <a:srgbClr val="000000"/>
                          </a:solidFill>
                        </a:defRPr>
                      </a:pPr>
                      <a:r>
                        <a:rPr sz="3000">
                          <a:solidFill>
                            <a:srgbClr val="444444"/>
                          </a:solidFill>
                        </a:rPr>
                        <a:t>WHEEL</a:t>
                      </a:r>
                    </a:p>
                  </a:txBody>
                  <a:tcPr marL="114300" marR="114300" marT="114300" marB="114300" anchor="ctr" horzOverflow="overflow">
                    <a:lnR w="12700">
                      <a:solidFill>
                        <a:srgbClr val="000000"/>
                      </a:solidFill>
                      <a:miter lim="400000"/>
                    </a:lnR>
                    <a:lnB w="12700">
                      <a:solidFill>
                        <a:srgbClr val="000000"/>
                      </a:solidFill>
                      <a:miter lim="400000"/>
                    </a:lnB>
                  </a:tcPr>
                </a:tc>
                <a:extLst>
                  <a:ext uri="{0D108BD9-81ED-4DB2-BD59-A6C34878D82A}">
                    <a16:rowId xmlns:a16="http://schemas.microsoft.com/office/drawing/2014/main" val="10004"/>
                  </a:ext>
                </a:extLst>
              </a:tr>
            </a:tbl>
          </a:graphicData>
        </a:graphic>
      </p:graphicFrame>
      <p:sp>
        <p:nvSpPr>
          <p:cNvPr id="395" name="Interactive application"/>
          <p:cNvSpPr txBox="1"/>
          <p:nvPr/>
        </p:nvSpPr>
        <p:spPr>
          <a:xfrm>
            <a:off x="599509" y="2168127"/>
            <a:ext cx="19393888" cy="650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lvl1pPr>
          </a:lstStyle>
          <a:p>
            <a:r>
              <a:t>Interactive application</a:t>
            </a:r>
          </a:p>
        </p:txBody>
      </p:sp>
      <p:graphicFrame>
        <p:nvGraphicFramePr>
          <p:cNvPr id="396" name="表1-1"/>
          <p:cNvGraphicFramePr/>
          <p:nvPr/>
        </p:nvGraphicFramePr>
        <p:xfrm>
          <a:off x="1293636" y="7950936"/>
          <a:ext cx="22354191" cy="4809266"/>
        </p:xfrm>
        <a:graphic>
          <a:graphicData uri="http://schemas.openxmlformats.org/drawingml/2006/table">
            <a:tbl>
              <a:tblPr firstRow="1" firstCol="1">
                <a:tableStyleId>{4C3C2611-4C71-4FC5-86AE-919BDF0F9419}</a:tableStyleId>
              </a:tblPr>
              <a:tblGrid>
                <a:gridCol w="5686963">
                  <a:extLst>
                    <a:ext uri="{9D8B030D-6E8A-4147-A177-3AD203B41FA5}">
                      <a16:colId xmlns:a16="http://schemas.microsoft.com/office/drawing/2014/main" val="20000"/>
                    </a:ext>
                  </a:extLst>
                </a:gridCol>
                <a:gridCol w="16667228">
                  <a:extLst>
                    <a:ext uri="{9D8B030D-6E8A-4147-A177-3AD203B41FA5}">
                      <a16:colId xmlns:a16="http://schemas.microsoft.com/office/drawing/2014/main" val="20001"/>
                    </a:ext>
                  </a:extLst>
                </a:gridCol>
              </a:tblGrid>
              <a:tr h="687038">
                <a:tc>
                  <a:txBody>
                    <a:bodyPr/>
                    <a:lstStyle/>
                    <a:p>
                      <a:pPr algn="ctr" defTabSz="642937">
                        <a:defRPr sz="1800">
                          <a:solidFill>
                            <a:srgbClr val="000000"/>
                          </a:solidFill>
                        </a:defRPr>
                      </a:pPr>
                      <a:r>
                        <a:rPr sz="3000" b="1">
                          <a:solidFill>
                            <a:srgbClr val="FFFFFF"/>
                          </a:solidFill>
                        </a:rPr>
                        <a:t>Category</a:t>
                      </a:r>
                    </a:p>
                  </a:txBody>
                  <a:tcPr marL="50800" marR="50800" marT="50800" marB="50800" anchor="ctr" horzOverflow="overflow">
                    <a:lnL w="12700">
                      <a:solidFill>
                        <a:srgbClr val="000000"/>
                      </a:solidFill>
                      <a:miter lim="400000"/>
                    </a:lnL>
                  </a:tcPr>
                </a:tc>
                <a:tc>
                  <a:txBody>
                    <a:bodyPr/>
                    <a:lstStyle/>
                    <a:p>
                      <a:pPr algn="ctr" defTabSz="642937">
                        <a:defRPr sz="1800">
                          <a:solidFill>
                            <a:srgbClr val="000000"/>
                          </a:solidFill>
                        </a:defRPr>
                      </a:pPr>
                      <a:r>
                        <a:rPr sz="3000" b="1">
                          <a:solidFill>
                            <a:srgbClr val="FFFFFF"/>
                          </a:solidFill>
                        </a:rPr>
                        <a:t>Application</a:t>
                      </a:r>
                    </a:p>
                  </a:txBody>
                  <a:tcPr marL="50800" marR="50800" marT="50800" marB="50800" anchor="ctr" horzOverflow="overflow">
                    <a:lnR w="12700">
                      <a:solidFill>
                        <a:srgbClr val="000000"/>
                      </a:solidFill>
                      <a:miter lim="400000"/>
                    </a:lnR>
                  </a:tcPr>
                </a:tc>
                <a:extLst>
                  <a:ext uri="{0D108BD9-81ED-4DB2-BD59-A6C34878D82A}">
                    <a16:rowId xmlns:a16="http://schemas.microsoft.com/office/drawing/2014/main" val="10000"/>
                  </a:ext>
                </a:extLst>
              </a:tr>
              <a:tr h="687038">
                <a:tc>
                  <a:txBody>
                    <a:bodyPr/>
                    <a:lstStyle/>
                    <a:p>
                      <a:pPr algn="ctr" defTabSz="642937">
                        <a:defRPr sz="1800">
                          <a:solidFill>
                            <a:srgbClr val="000000"/>
                          </a:solidFill>
                        </a:defRPr>
                      </a:pPr>
                      <a:r>
                        <a:rPr sz="3000">
                          <a:solidFill>
                            <a:srgbClr val="444444"/>
                          </a:solidFill>
                        </a:rPr>
                        <a:t>Climate</a:t>
                      </a:r>
                    </a:p>
                  </a:txBody>
                  <a:tcPr marL="114300" marR="114300" marT="114300" marB="114300" anchor="ctr" horzOverflow="overflow"/>
                </a:tc>
                <a:tc>
                  <a:txBody>
                    <a:bodyPr/>
                    <a:lstStyle/>
                    <a:p>
                      <a:pPr algn="l" defTabSz="642937">
                        <a:defRPr sz="1800">
                          <a:solidFill>
                            <a:srgbClr val="000000"/>
                          </a:solidFill>
                        </a:defRPr>
                      </a:pPr>
                      <a:r>
                        <a:rPr sz="3000">
                          <a:solidFill>
                            <a:srgbClr val="444444"/>
                          </a:solidFill>
                        </a:rPr>
                        <a:t>SCALE</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1"/>
                  </a:ext>
                </a:extLst>
              </a:tr>
              <a:tr h="687038">
                <a:tc>
                  <a:txBody>
                    <a:bodyPr/>
                    <a:lstStyle/>
                    <a:p>
                      <a:pPr algn="ctr" defTabSz="642937">
                        <a:defRPr sz="1800">
                          <a:solidFill>
                            <a:srgbClr val="000000"/>
                          </a:solidFill>
                        </a:defRPr>
                      </a:pPr>
                      <a:r>
                        <a:rPr sz="3000">
                          <a:solidFill>
                            <a:srgbClr val="444444"/>
                          </a:solidFill>
                        </a:rPr>
                        <a:t>Computer Aided Engineering</a:t>
                      </a:r>
                    </a:p>
                  </a:txBody>
                  <a:tcPr marL="114300" marR="114300" marT="114300" marB="114300" anchor="ctr" horzOverflow="overflow"/>
                </a:tc>
                <a:tc>
                  <a:txBody>
                    <a:bodyPr/>
                    <a:lstStyle/>
                    <a:p>
                      <a:pPr algn="l" defTabSz="642937">
                        <a:defRPr sz="1800">
                          <a:solidFill>
                            <a:srgbClr val="000000"/>
                          </a:solidFill>
                        </a:defRPr>
                      </a:pPr>
                      <a:r>
                        <a:rPr sz="3000">
                          <a:solidFill>
                            <a:srgbClr val="444444"/>
                          </a:solidFill>
                        </a:rPr>
                        <a:t>FDS, FrontFlow (blue/X), FrontISTR, OpenFOAM (Foundation/OpenCFD)</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2"/>
                  </a:ext>
                </a:extLst>
              </a:tr>
              <a:tr h="687038">
                <a:tc>
                  <a:txBody>
                    <a:bodyPr/>
                    <a:lstStyle/>
                    <a:p>
                      <a:pPr algn="ctr" defTabSz="642937">
                        <a:defRPr sz="1800">
                          <a:solidFill>
                            <a:srgbClr val="000000"/>
                          </a:solidFill>
                        </a:defRPr>
                      </a:pPr>
                      <a:r>
                        <a:rPr sz="3000">
                          <a:solidFill>
                            <a:srgbClr val="444444"/>
                          </a:solidFill>
                        </a:rPr>
                        <a:t>Condensed Matter Physics</a:t>
                      </a:r>
                    </a:p>
                  </a:txBody>
                  <a:tcPr marL="114300" marR="114300" marT="114300" marB="114300" anchor="ctr" horzOverflow="overflow"/>
                </a:tc>
                <a:tc>
                  <a:txBody>
                    <a:bodyPr/>
                    <a:lstStyle/>
                    <a:p>
                      <a:pPr algn="l" defTabSz="642937">
                        <a:defRPr sz="1800">
                          <a:solidFill>
                            <a:srgbClr val="000000"/>
                          </a:solidFill>
                        </a:defRPr>
                      </a:pPr>
                      <a:r>
                        <a:rPr sz="3000">
                          <a:solidFill>
                            <a:srgbClr val="444444"/>
                          </a:solidFill>
                        </a:rPr>
                        <a:t>ALAMODE, AkaiKKR, HΦ, mVMC, OpenMX, PHASE/0, Quantum Espresso, SALMON</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3"/>
                  </a:ext>
                </a:extLst>
              </a:tr>
              <a:tr h="687038">
                <a:tc>
                  <a:txBody>
                    <a:bodyPr/>
                    <a:lstStyle/>
                    <a:p>
                      <a:pPr algn="ctr" defTabSz="642937">
                        <a:defRPr sz="1800">
                          <a:solidFill>
                            <a:srgbClr val="000000"/>
                          </a:solidFill>
                        </a:defRPr>
                      </a:pPr>
                      <a:r>
                        <a:rPr sz="3000">
                          <a:solidFill>
                            <a:srgbClr val="444444"/>
                          </a:solidFill>
                        </a:rPr>
                        <a:t>Molecular Dynamics</a:t>
                      </a:r>
                    </a:p>
                  </a:txBody>
                  <a:tcPr marL="114300" marR="114300" marT="114300" marB="114300" anchor="ctr" horzOverflow="overflow"/>
                </a:tc>
                <a:tc>
                  <a:txBody>
                    <a:bodyPr/>
                    <a:lstStyle/>
                    <a:p>
                      <a:pPr algn="l" defTabSz="642937">
                        <a:defRPr sz="1800">
                          <a:solidFill>
                            <a:srgbClr val="000000"/>
                          </a:solidFill>
                        </a:defRPr>
                      </a:pPr>
                      <a:r>
                        <a:rPr sz="3000">
                          <a:solidFill>
                            <a:srgbClr val="444444"/>
                          </a:solidFill>
                        </a:rPr>
                        <a:t>GENESIS, GROMACS, LAMMPS, MODYLAS</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4"/>
                  </a:ext>
                </a:extLst>
              </a:tr>
              <a:tr h="687038">
                <a:tc>
                  <a:txBody>
                    <a:bodyPr/>
                    <a:lstStyle/>
                    <a:p>
                      <a:pPr algn="ctr" defTabSz="642937">
                        <a:defRPr sz="1800">
                          <a:solidFill>
                            <a:srgbClr val="000000"/>
                          </a:solidFill>
                        </a:defRPr>
                      </a:pPr>
                      <a:r>
                        <a:rPr sz="3000">
                          <a:solidFill>
                            <a:srgbClr val="444444"/>
                          </a:solidFill>
                        </a:rPr>
                        <a:t>Quantum Chemistry</a:t>
                      </a:r>
                    </a:p>
                  </a:txBody>
                  <a:tcPr marL="114300" marR="114300" marT="114300" marB="114300" anchor="ctr" horzOverflow="overflow"/>
                </a:tc>
                <a:tc>
                  <a:txBody>
                    <a:bodyPr/>
                    <a:lstStyle/>
                    <a:p>
                      <a:pPr algn="l" defTabSz="642937">
                        <a:defRPr sz="1800">
                          <a:solidFill>
                            <a:srgbClr val="000000"/>
                          </a:solidFill>
                        </a:defRPr>
                      </a:pPr>
                      <a:r>
                        <a:rPr sz="3000">
                          <a:solidFill>
                            <a:srgbClr val="444444"/>
                          </a:solidFill>
                        </a:rPr>
                        <a:t>ABINIT-MP, Gaussian*, NTChem, SMASH</a:t>
                      </a:r>
                    </a:p>
                  </a:txBody>
                  <a:tcPr marL="114300" marR="114300" marT="114300" marB="114300" anchor="ctr" horzOverflow="overflow">
                    <a:lnR w="12700">
                      <a:solidFill>
                        <a:srgbClr val="000000"/>
                      </a:solidFill>
                      <a:miter lim="400000"/>
                    </a:lnR>
                  </a:tcPr>
                </a:tc>
                <a:extLst>
                  <a:ext uri="{0D108BD9-81ED-4DB2-BD59-A6C34878D82A}">
                    <a16:rowId xmlns:a16="http://schemas.microsoft.com/office/drawing/2014/main" val="10005"/>
                  </a:ext>
                </a:extLst>
              </a:tr>
              <a:tr h="687038">
                <a:tc>
                  <a:txBody>
                    <a:bodyPr/>
                    <a:lstStyle/>
                    <a:p>
                      <a:pPr algn="ctr" defTabSz="642937">
                        <a:defRPr sz="1800">
                          <a:solidFill>
                            <a:srgbClr val="000000"/>
                          </a:solidFill>
                        </a:defRPr>
                      </a:pPr>
                      <a:r>
                        <a:rPr sz="3000">
                          <a:solidFill>
                            <a:srgbClr val="444444"/>
                          </a:solidFill>
                        </a:rPr>
                        <a:t>Quantum Simulation</a:t>
                      </a:r>
                    </a:p>
                  </a:txBody>
                  <a:tcPr marL="114300" marR="114300" marT="114300" marB="114300" anchor="ctr" horzOverflow="overflow">
                    <a:lnB w="12700">
                      <a:solidFill>
                        <a:srgbClr val="000000"/>
                      </a:solidFill>
                      <a:miter lim="400000"/>
                    </a:lnB>
                  </a:tcPr>
                </a:tc>
                <a:tc>
                  <a:txBody>
                    <a:bodyPr/>
                    <a:lstStyle/>
                    <a:p>
                      <a:pPr algn="l" defTabSz="642937">
                        <a:defRPr sz="1800">
                          <a:solidFill>
                            <a:srgbClr val="000000"/>
                          </a:solidFill>
                        </a:defRPr>
                      </a:pPr>
                      <a:r>
                        <a:rPr sz="3000">
                          <a:solidFill>
                            <a:srgbClr val="444444"/>
                          </a:solidFill>
                        </a:rPr>
                        <a:t>braket</a:t>
                      </a:r>
                    </a:p>
                  </a:txBody>
                  <a:tcPr marL="114300" marR="114300" marT="114300" marB="114300" anchor="ctr" horzOverflow="overflow">
                    <a:lnR w="12700">
                      <a:solidFill>
                        <a:srgbClr val="000000"/>
                      </a:solidFill>
                      <a:miter lim="400000"/>
                    </a:lnR>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397" name="Batch application"/>
          <p:cNvSpPr txBox="1"/>
          <p:nvPr/>
        </p:nvSpPr>
        <p:spPr>
          <a:xfrm>
            <a:off x="674626" y="7149482"/>
            <a:ext cx="19393889" cy="6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lvl1pPr>
          </a:lstStyle>
          <a:p>
            <a:r>
              <a:t>Batch application</a:t>
            </a:r>
          </a:p>
        </p:txBody>
      </p:sp>
      <p:sp>
        <p:nvSpPr>
          <p:cNvPr id="398" name="* commercial application"/>
          <p:cNvSpPr txBox="1"/>
          <p:nvPr/>
        </p:nvSpPr>
        <p:spPr>
          <a:xfrm>
            <a:off x="19862499" y="7060931"/>
            <a:ext cx="3871889" cy="525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700"/>
            </a:lvl1pPr>
          </a:lstStyle>
          <a:p>
            <a:r>
              <a:rPr dirty="0"/>
              <a:t>* commercial application</a:t>
            </a:r>
          </a:p>
        </p:txBody>
      </p:sp>
      <p:sp>
        <p:nvSpPr>
          <p:cNvPr id="399" name="July 31, 2023"/>
          <p:cNvSpPr txBox="1"/>
          <p:nvPr/>
        </p:nvSpPr>
        <p:spPr>
          <a:xfrm>
            <a:off x="20778955" y="2168127"/>
            <a:ext cx="2875335" cy="66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July 31, 2023</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04" name="How to use Fugaku Open OnDemand"/>
          <p:cNvSpPr txBox="1">
            <a:spLocks noGrp="1"/>
          </p:cNvSpPr>
          <p:nvPr>
            <p:ph type="title"/>
          </p:nvPr>
        </p:nvSpPr>
        <p:spPr>
          <a:xfrm>
            <a:off x="649483" y="303841"/>
            <a:ext cx="22056699" cy="1535908"/>
          </a:xfrm>
          <a:prstGeom prst="rect">
            <a:avLst/>
          </a:prstGeom>
        </p:spPr>
        <p:txBody>
          <a:bodyPr/>
          <a:lstStyle/>
          <a:p>
            <a:r>
              <a:t>How to use Fugaku Open OnDemand</a:t>
            </a:r>
          </a:p>
        </p:txBody>
      </p:sp>
      <p:pic>
        <p:nvPicPr>
          <p:cNvPr id="405" name="スクリーンショット 2023-07-28 15.31.42.png" descr="スクリーンショット 2023-07-28 15.31.42.png"/>
          <p:cNvPicPr>
            <a:picLocks noChangeAspect="1"/>
          </p:cNvPicPr>
          <p:nvPr/>
        </p:nvPicPr>
        <p:blipFill>
          <a:blip r:embed="rId3"/>
          <a:stretch>
            <a:fillRect/>
          </a:stretch>
        </p:blipFill>
        <p:spPr>
          <a:xfrm>
            <a:off x="9766616" y="2168127"/>
            <a:ext cx="6464301" cy="8407401"/>
          </a:xfrm>
          <a:prstGeom prst="rect">
            <a:avLst/>
          </a:prstGeom>
          <a:ln w="12700">
            <a:miter lim="400000"/>
          </a:ln>
        </p:spPr>
      </p:pic>
      <p:pic>
        <p:nvPicPr>
          <p:cNvPr id="406" name="スクリーンショット 2023-07-25 16.12.11.png" descr="スクリーンショット 2023-07-25 16.12.11.png"/>
          <p:cNvPicPr>
            <a:picLocks noChangeAspect="1"/>
          </p:cNvPicPr>
          <p:nvPr/>
        </p:nvPicPr>
        <p:blipFill>
          <a:blip r:embed="rId4"/>
          <a:stretch>
            <a:fillRect/>
          </a:stretch>
        </p:blipFill>
        <p:spPr>
          <a:xfrm>
            <a:off x="820483" y="3010371"/>
            <a:ext cx="7827731" cy="9514136"/>
          </a:xfrm>
          <a:prstGeom prst="rect">
            <a:avLst/>
          </a:prstGeom>
          <a:ln w="12700">
            <a:miter lim="400000"/>
          </a:ln>
        </p:spPr>
      </p:pic>
      <p:sp>
        <p:nvSpPr>
          <p:cNvPr id="407" name="Click"/>
          <p:cNvSpPr/>
          <p:nvPr/>
        </p:nvSpPr>
        <p:spPr>
          <a:xfrm>
            <a:off x="3098433" y="8466778"/>
            <a:ext cx="2905920" cy="1270001"/>
          </a:xfrm>
          <a:custGeom>
            <a:avLst/>
            <a:gdLst/>
            <a:ahLst/>
            <a:cxnLst>
              <a:cxn ang="0">
                <a:pos x="wd2" y="hd2"/>
              </a:cxn>
              <a:cxn ang="5400000">
                <a:pos x="wd2" y="hd2"/>
              </a:cxn>
              <a:cxn ang="10800000">
                <a:pos x="wd2" y="hd2"/>
              </a:cxn>
              <a:cxn ang="16200000">
                <a:pos x="wd2" y="hd2"/>
              </a:cxn>
            </a:cxnLst>
            <a:rect l="0" t="0" r="r" b="b"/>
            <a:pathLst>
              <a:path w="21600" h="21600" extrusionOk="0">
                <a:moveTo>
                  <a:pt x="3404" y="0"/>
                </a:moveTo>
                <a:cubicBezTo>
                  <a:pt x="3144" y="0"/>
                  <a:pt x="2932" y="484"/>
                  <a:pt x="2932" y="1080"/>
                </a:cubicBezTo>
                <a:lnTo>
                  <a:pt x="2932" y="15890"/>
                </a:lnTo>
                <a:lnTo>
                  <a:pt x="0" y="18387"/>
                </a:lnTo>
                <a:lnTo>
                  <a:pt x="2968" y="20912"/>
                </a:lnTo>
                <a:cubicBezTo>
                  <a:pt x="3037" y="21313"/>
                  <a:pt x="3205" y="21600"/>
                  <a:pt x="3404" y="21600"/>
                </a:cubicBezTo>
                <a:lnTo>
                  <a:pt x="21128" y="21600"/>
                </a:lnTo>
                <a:cubicBezTo>
                  <a:pt x="21389" y="21600"/>
                  <a:pt x="21600" y="21116"/>
                  <a:pt x="21600" y="20520"/>
                </a:cubicBezTo>
                <a:lnTo>
                  <a:pt x="21600" y="1080"/>
                </a:lnTo>
                <a:cubicBezTo>
                  <a:pt x="21600" y="484"/>
                  <a:pt x="21389" y="0"/>
                  <a:pt x="21128" y="0"/>
                </a:cubicBezTo>
                <a:lnTo>
                  <a:pt x="3404" y="0"/>
                </a:lnTo>
                <a:close/>
              </a:path>
            </a:pathLst>
          </a:custGeom>
          <a:solidFill>
            <a:srgbClr val="FFFFFF"/>
          </a:solidFill>
          <a:ln w="508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5000">
                <a:solidFill>
                  <a:srgbClr val="FF2600"/>
                </a:solidFill>
              </a:defRPr>
            </a:lvl1pPr>
          </a:lstStyle>
          <a:p>
            <a:r>
              <a:t>Click</a:t>
            </a:r>
          </a:p>
        </p:txBody>
      </p:sp>
      <p:sp>
        <p:nvSpPr>
          <p:cNvPr id="408" name="四角形"/>
          <p:cNvSpPr/>
          <p:nvPr/>
        </p:nvSpPr>
        <p:spPr>
          <a:xfrm>
            <a:off x="1523497" y="9308100"/>
            <a:ext cx="1533502" cy="917988"/>
          </a:xfrm>
          <a:prstGeom prst="rect">
            <a:avLst/>
          </a:prstGeom>
          <a:ln w="50800">
            <a:solidFill>
              <a:srgbClr val="FF2600"/>
            </a:solidFill>
            <a:miter lim="400000"/>
          </a:ln>
        </p:spPr>
        <p:txBody>
          <a:bodyPr lIns="71437" tIns="71437" rIns="71437" bIns="71437" anchor="ctr"/>
          <a:lstStyle/>
          <a:p>
            <a:pPr>
              <a:defRPr sz="5000">
                <a:solidFill>
                  <a:srgbClr val="FF2600"/>
                </a:solidFill>
              </a:defRPr>
            </a:pPr>
            <a:endParaRPr/>
          </a:p>
        </p:txBody>
      </p:sp>
      <p:sp>
        <p:nvSpPr>
          <p:cNvPr id="409" name="四角形"/>
          <p:cNvSpPr/>
          <p:nvPr/>
        </p:nvSpPr>
        <p:spPr>
          <a:xfrm>
            <a:off x="9801786" y="9765871"/>
            <a:ext cx="6393961" cy="984227"/>
          </a:xfrm>
          <a:prstGeom prst="rect">
            <a:avLst/>
          </a:prstGeom>
          <a:ln w="50800">
            <a:solidFill>
              <a:srgbClr val="FF2600"/>
            </a:solidFill>
            <a:miter lim="400000"/>
          </a:ln>
        </p:spPr>
        <p:txBody>
          <a:bodyPr lIns="71437" tIns="71437" rIns="71437" bIns="71437" anchor="ctr"/>
          <a:lstStyle/>
          <a:p>
            <a:pPr>
              <a:defRPr sz="5000"/>
            </a:pPr>
            <a:endParaRPr/>
          </a:p>
        </p:txBody>
      </p:sp>
      <p:sp>
        <p:nvSpPr>
          <p:cNvPr id="410" name="Click"/>
          <p:cNvSpPr/>
          <p:nvPr/>
        </p:nvSpPr>
        <p:spPr>
          <a:xfrm>
            <a:off x="16290929" y="9622984"/>
            <a:ext cx="2595564" cy="1270001"/>
          </a:xfrm>
          <a:custGeom>
            <a:avLst/>
            <a:gdLst/>
            <a:ahLst/>
            <a:cxnLst>
              <a:cxn ang="0">
                <a:pos x="wd2" y="hd2"/>
              </a:cxn>
              <a:cxn ang="5400000">
                <a:pos x="wd2" y="hd2"/>
              </a:cxn>
              <a:cxn ang="10800000">
                <a:pos x="wd2" y="hd2"/>
              </a:cxn>
              <a:cxn ang="16200000">
                <a:pos x="wd2" y="hd2"/>
              </a:cxn>
            </a:cxnLst>
            <a:rect l="0" t="0" r="r" b="b"/>
            <a:pathLst>
              <a:path w="21600" h="21600" extrusionOk="0">
                <a:moveTo>
                  <a:pt x="2295" y="0"/>
                </a:moveTo>
                <a:cubicBezTo>
                  <a:pt x="2004" y="0"/>
                  <a:pt x="1767" y="484"/>
                  <a:pt x="1767" y="1080"/>
                </a:cubicBezTo>
                <a:lnTo>
                  <a:pt x="1767" y="8417"/>
                </a:lnTo>
                <a:lnTo>
                  <a:pt x="0" y="10577"/>
                </a:lnTo>
                <a:lnTo>
                  <a:pt x="1767" y="12744"/>
                </a:lnTo>
                <a:lnTo>
                  <a:pt x="1767" y="20520"/>
                </a:lnTo>
                <a:cubicBezTo>
                  <a:pt x="1767" y="21116"/>
                  <a:pt x="2004" y="21600"/>
                  <a:pt x="2295" y="21600"/>
                </a:cubicBezTo>
                <a:lnTo>
                  <a:pt x="21072" y="21600"/>
                </a:lnTo>
                <a:cubicBezTo>
                  <a:pt x="21363" y="21600"/>
                  <a:pt x="21600" y="21116"/>
                  <a:pt x="21600" y="20520"/>
                </a:cubicBezTo>
                <a:lnTo>
                  <a:pt x="21600" y="1080"/>
                </a:lnTo>
                <a:cubicBezTo>
                  <a:pt x="21600" y="484"/>
                  <a:pt x="21363" y="0"/>
                  <a:pt x="21072" y="0"/>
                </a:cubicBezTo>
                <a:lnTo>
                  <a:pt x="2295" y="0"/>
                </a:lnTo>
                <a:close/>
              </a:path>
            </a:pathLst>
          </a:custGeom>
          <a:solidFill>
            <a:srgbClr val="FFFFFF"/>
          </a:solidFill>
          <a:ln w="508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5000">
                <a:solidFill>
                  <a:srgbClr val="FF2600"/>
                </a:solidFill>
              </a:defRPr>
            </a:lvl1pPr>
          </a:lstStyle>
          <a:p>
            <a:r>
              <a:t>Click</a:t>
            </a:r>
          </a:p>
        </p:txBody>
      </p:sp>
      <p:sp>
        <p:nvSpPr>
          <p:cNvPr id="411" name="Submit a job to Fugaku though  Fujitsu TCS"/>
          <p:cNvSpPr txBox="1"/>
          <p:nvPr/>
        </p:nvSpPr>
        <p:spPr>
          <a:xfrm>
            <a:off x="9644767" y="11116571"/>
            <a:ext cx="6509718" cy="1298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lnSpc>
                <a:spcPct val="120000"/>
              </a:lnSpc>
            </a:pPr>
            <a:r>
              <a:t>Submit a job to Fugaku though </a:t>
            </a:r>
            <a:br/>
            <a:r>
              <a:t>Fujitsu TCS</a:t>
            </a:r>
          </a:p>
        </p:txBody>
      </p:sp>
      <p:pic>
        <p:nvPicPr>
          <p:cNvPr id="412" name="スクリーンショット 2023-07-30 15.16.28.png" descr="スクリーンショット 2023-07-30 15.16.28.png"/>
          <p:cNvPicPr>
            <a:picLocks noChangeAspect="1"/>
          </p:cNvPicPr>
          <p:nvPr/>
        </p:nvPicPr>
        <p:blipFill>
          <a:blip r:embed="rId5"/>
          <a:stretch>
            <a:fillRect/>
          </a:stretch>
        </p:blipFill>
        <p:spPr>
          <a:xfrm>
            <a:off x="16957209" y="2168127"/>
            <a:ext cx="6693849" cy="4381722"/>
          </a:xfrm>
          <a:prstGeom prst="rect">
            <a:avLst/>
          </a:prstGeom>
          <a:ln w="12700">
            <a:miter lim="400000"/>
          </a:ln>
        </p:spPr>
      </p:pic>
      <p:sp>
        <p:nvSpPr>
          <p:cNvPr id="413" name="Remote Desktop runs in your…"/>
          <p:cNvSpPr txBox="1"/>
          <p:nvPr/>
        </p:nvSpPr>
        <p:spPr>
          <a:xfrm>
            <a:off x="16937381" y="6833957"/>
            <a:ext cx="6076405" cy="1298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lnSpc>
                <a:spcPct val="120000"/>
              </a:lnSpc>
            </a:pPr>
            <a:r>
              <a:t>Remote Desktop runs in your</a:t>
            </a:r>
          </a:p>
          <a:p>
            <a:pPr algn="l">
              <a:lnSpc>
                <a:spcPct val="120000"/>
              </a:lnSpc>
            </a:pPr>
            <a:r>
              <a:t>web browser</a:t>
            </a:r>
          </a:p>
        </p:txBody>
      </p:sp>
      <p:sp>
        <p:nvSpPr>
          <p:cNvPr id="414" name="https://ondemand.fugaku.r-ccs.riken.jp"/>
          <p:cNvSpPr txBox="1"/>
          <p:nvPr/>
        </p:nvSpPr>
        <p:spPr>
          <a:xfrm>
            <a:off x="825179" y="2179676"/>
            <a:ext cx="7906544" cy="6613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solidFill>
                  <a:srgbClr val="0433FF"/>
                </a:solidFill>
              </a:defRPr>
            </a:lvl1pPr>
          </a:lstStyle>
          <a:p>
            <a:r>
              <a:t>https://ondemand.fugaku.r-ccs.riken.jp</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19" name="Transferring data to external storage"/>
          <p:cNvSpPr txBox="1">
            <a:spLocks noGrp="1"/>
          </p:cNvSpPr>
          <p:nvPr>
            <p:ph type="title"/>
          </p:nvPr>
        </p:nvSpPr>
        <p:spPr>
          <a:xfrm>
            <a:off x="649483" y="303841"/>
            <a:ext cx="16252379" cy="1535908"/>
          </a:xfrm>
          <a:prstGeom prst="rect">
            <a:avLst/>
          </a:prstGeom>
        </p:spPr>
        <p:txBody>
          <a:bodyPr/>
          <a:lstStyle/>
          <a:p>
            <a:r>
              <a:t>Transferring data to external storage</a:t>
            </a:r>
          </a:p>
        </p:txBody>
      </p:sp>
      <p:sp>
        <p:nvSpPr>
          <p:cNvPr id="420" name="We develop applications on Open OnDemand to share data for HPCI Shared Storage  and GakuNin RDM…"/>
          <p:cNvSpPr txBox="1"/>
          <p:nvPr/>
        </p:nvSpPr>
        <p:spPr>
          <a:xfrm>
            <a:off x="927100" y="2409035"/>
            <a:ext cx="23472954" cy="7559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p>
            <a: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We develop applications on Open OnDemand to share data for </a:t>
            </a:r>
            <a:r>
              <a:rPr>
                <a:solidFill>
                  <a:srgbClr val="FF2600"/>
                </a:solidFill>
                <a:latin typeface="ヒラギノ角ゴ Pro W6"/>
                <a:ea typeface="ヒラギノ角ゴ Pro W6"/>
                <a:cs typeface="ヒラギノ角ゴ Pro W6"/>
                <a:sym typeface="ヒラギノ角ゴ Pro W6"/>
              </a:rPr>
              <a:t>HPCI Shared Storage</a:t>
            </a:r>
            <a:r>
              <a:t> </a:t>
            </a:r>
            <a:br/>
            <a:r>
              <a:t>and </a:t>
            </a:r>
            <a:r>
              <a:rPr>
                <a:solidFill>
                  <a:srgbClr val="0433FF"/>
                </a:solidFill>
                <a:latin typeface="ヒラギノ角ゴ Pro W6"/>
                <a:ea typeface="ヒラギノ角ゴ Pro W6"/>
                <a:cs typeface="ヒラギノ角ゴ Pro W6"/>
                <a:sym typeface="ヒラギノ角ゴ Pro W6"/>
              </a:rPr>
              <a:t>GakuNin RDM</a:t>
            </a:r>
          </a:p>
          <a:p>
            <a:pPr marL="962269" lvl="1"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rPr>
                <a:solidFill>
                  <a:srgbClr val="FF2600"/>
                </a:solidFill>
                <a:latin typeface="ヒラギノ角ゴ Pro W6"/>
                <a:ea typeface="ヒラギノ角ゴ Pro W6"/>
                <a:cs typeface="ヒラギノ角ゴ Pro W6"/>
                <a:sym typeface="ヒラギノ角ゴ Pro W6"/>
              </a:rPr>
              <a:t>HPCI Shared Storage</a:t>
            </a:r>
            <a:r>
              <a:t> is a large-scale data sharing </a:t>
            </a:r>
            <a:br/>
            <a:r>
              <a:t>infrastructure for high-speed and secure sharing of research </a:t>
            </a:r>
            <a:br/>
            <a:r>
              <a:t>data among Japanese research organizations</a:t>
            </a:r>
          </a:p>
          <a:p>
            <a:pPr marL="962269" lvl="1"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rPr>
                <a:solidFill>
                  <a:srgbClr val="0433FF"/>
                </a:solidFill>
                <a:latin typeface="ヒラギノ角ゴ Pro W6"/>
                <a:ea typeface="ヒラギノ角ゴ Pro W6"/>
                <a:cs typeface="ヒラギノ角ゴ Pro W6"/>
                <a:sym typeface="ヒラギノ角ゴ Pro W6"/>
              </a:rPr>
              <a:t>GakuNin RDM</a:t>
            </a:r>
            <a:r>
              <a:t> is a research data management service for </a:t>
            </a:r>
            <a:br/>
            <a:r>
              <a:t>sharing research data with collaborators in Japan</a:t>
            </a:r>
          </a:p>
          <a:p>
            <a:pPr marL="454269" indent="-454269" algn="l" defTabSz="584200">
              <a:lnSpc>
                <a:spcPct val="120000"/>
              </a:lnSpc>
              <a:buSzPct val="63000"/>
              <a:buBlip>
                <a:blip r:embed="rId3"/>
              </a:buBlip>
              <a:defRPr sz="4000">
                <a:latin typeface="ヒラギノ角ゴ Pro W3"/>
                <a:ea typeface="ヒラギノ角ゴ Pro W3"/>
                <a:cs typeface="ヒラギノ角ゴ Pro W3"/>
                <a:sym typeface="ヒラギノ角ゴ Pro W3"/>
              </a:defRPr>
            </a:pPr>
            <a:r>
              <a:t>Users can share data between Fugaku and these storages </a:t>
            </a:r>
            <a:br/>
            <a:r>
              <a:t>in your web browser</a:t>
            </a:r>
          </a:p>
        </p:txBody>
      </p:sp>
      <p:pic>
        <p:nvPicPr>
          <p:cNvPr id="421" name="sub-hpci-storage-pic02.png" descr="sub-hpci-storage-pic02.png"/>
          <p:cNvPicPr>
            <a:picLocks noChangeAspect="1"/>
          </p:cNvPicPr>
          <p:nvPr/>
        </p:nvPicPr>
        <p:blipFill>
          <a:blip r:embed="rId4"/>
          <a:stretch>
            <a:fillRect/>
          </a:stretch>
        </p:blipFill>
        <p:spPr>
          <a:xfrm>
            <a:off x="18618373" y="4020231"/>
            <a:ext cx="5408999" cy="3422883"/>
          </a:xfrm>
          <a:prstGeom prst="rect">
            <a:avLst/>
          </a:prstGeom>
          <a:ln w="12700">
            <a:miter lim="400000"/>
          </a:ln>
        </p:spPr>
      </p:pic>
      <p:pic>
        <p:nvPicPr>
          <p:cNvPr id="422" name="GRDM_logo_horizon.png" descr="GRDM_logo_horizon.png"/>
          <p:cNvPicPr>
            <a:picLocks noChangeAspect="1"/>
          </p:cNvPicPr>
          <p:nvPr/>
        </p:nvPicPr>
        <p:blipFill>
          <a:blip r:embed="rId5"/>
          <a:stretch>
            <a:fillRect/>
          </a:stretch>
        </p:blipFill>
        <p:spPr>
          <a:xfrm>
            <a:off x="12361916" y="10806149"/>
            <a:ext cx="3866603" cy="571749"/>
          </a:xfrm>
          <a:prstGeom prst="rect">
            <a:avLst/>
          </a:prstGeom>
          <a:ln w="12700">
            <a:miter lim="400000"/>
          </a:ln>
        </p:spPr>
      </p:pic>
      <p:sp>
        <p:nvSpPr>
          <p:cNvPr id="423" name="HPCI Shared Storage"/>
          <p:cNvSpPr txBox="1"/>
          <p:nvPr/>
        </p:nvSpPr>
        <p:spPr>
          <a:xfrm>
            <a:off x="19201279" y="7500250"/>
            <a:ext cx="4243190" cy="599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b="1">
                <a:solidFill>
                  <a:srgbClr val="FF2600"/>
                </a:solidFill>
              </a:defRPr>
            </a:lvl1pPr>
          </a:lstStyle>
          <a:p>
            <a:r>
              <a:t>HPCI Shared Storage</a:t>
            </a:r>
          </a:p>
        </p:txBody>
      </p:sp>
      <p:pic>
        <p:nvPicPr>
          <p:cNvPr id="424" name="スクリーンショット 2023-07-30 15.26.05.png" descr="スクリーンショット 2023-07-30 15.26.05.png"/>
          <p:cNvPicPr>
            <a:picLocks noChangeAspect="1"/>
          </p:cNvPicPr>
          <p:nvPr/>
        </p:nvPicPr>
        <p:blipFill>
          <a:blip r:embed="rId6"/>
          <a:stretch>
            <a:fillRect/>
          </a:stretch>
        </p:blipFill>
        <p:spPr>
          <a:xfrm>
            <a:off x="18463876" y="9720650"/>
            <a:ext cx="5717994" cy="2351627"/>
          </a:xfrm>
          <a:prstGeom prst="rect">
            <a:avLst/>
          </a:prstGeom>
          <a:ln w="12700">
            <a:miter lim="400000"/>
          </a:ln>
        </p:spPr>
      </p:pic>
      <p:sp>
        <p:nvSpPr>
          <p:cNvPr id="425" name="Fugaku Open OnDemand"/>
          <p:cNvSpPr txBox="1"/>
          <p:nvPr/>
        </p:nvSpPr>
        <p:spPr>
          <a:xfrm>
            <a:off x="18918206" y="12149422"/>
            <a:ext cx="4809332" cy="599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vl1pPr>
          </a:lstStyle>
          <a:p>
            <a:r>
              <a:t>Fugaku Open OnDemand</a:t>
            </a:r>
          </a:p>
        </p:txBody>
      </p:sp>
      <p:sp>
        <p:nvSpPr>
          <p:cNvPr id="426" name="双方向矢印"/>
          <p:cNvSpPr/>
          <p:nvPr/>
        </p:nvSpPr>
        <p:spPr>
          <a:xfrm rot="5400000">
            <a:off x="20554918" y="8319630"/>
            <a:ext cx="1535908" cy="1270001"/>
          </a:xfrm>
          <a:prstGeom prst="leftRightArrow">
            <a:avLst>
              <a:gd name="adj1" fmla="val 40137"/>
              <a:gd name="adj2" fmla="val 49989"/>
            </a:avLst>
          </a:prstGeom>
          <a:solidFill>
            <a:srgbClr val="212121"/>
          </a:solidFill>
          <a:ln w="12700">
            <a:miter lim="400000"/>
          </a:ln>
        </p:spPr>
        <p:txBody>
          <a:bodyPr lIns="71437" tIns="71437" rIns="71437" bIns="71437" anchor="ctr"/>
          <a:lstStyle/>
          <a:p>
            <a:pPr>
              <a:defRPr sz="5000"/>
            </a:pPr>
            <a:endParaRPr/>
          </a:p>
        </p:txBody>
      </p:sp>
      <p:sp>
        <p:nvSpPr>
          <p:cNvPr id="427" name="双方向矢印"/>
          <p:cNvSpPr/>
          <p:nvPr/>
        </p:nvSpPr>
        <p:spPr>
          <a:xfrm>
            <a:off x="16433765" y="10457023"/>
            <a:ext cx="1997882" cy="1270001"/>
          </a:xfrm>
          <a:prstGeom prst="leftRightArrow">
            <a:avLst>
              <a:gd name="adj1" fmla="val 40137"/>
              <a:gd name="adj2" fmla="val 49989"/>
            </a:avLst>
          </a:prstGeom>
          <a:solidFill>
            <a:srgbClr val="212121"/>
          </a:solidFill>
          <a:ln w="12700">
            <a:miter lim="400000"/>
          </a:ln>
        </p:spPr>
        <p:txBody>
          <a:bodyPr lIns="71437" tIns="71437" rIns="71437" bIns="71437" anchor="ctr"/>
          <a:lstStyle/>
          <a:p>
            <a:pPr>
              <a:defRPr sz="5000"/>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スライド番号"/>
          <p:cNvSpPr txBox="1">
            <a:spLocks noGrp="1"/>
          </p:cNvSpPr>
          <p:nvPr>
            <p:ph type="sldNum" sz="quarter" idx="2"/>
          </p:nvPr>
        </p:nvSpPr>
        <p:spPr>
          <a:xfrm>
            <a:off x="23773612" y="13094791"/>
            <a:ext cx="381596" cy="5994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32" name="Demo"/>
          <p:cNvSpPr txBox="1">
            <a:spLocks noGrp="1"/>
          </p:cNvSpPr>
          <p:nvPr>
            <p:ph type="title"/>
          </p:nvPr>
        </p:nvSpPr>
        <p:spPr>
          <a:xfrm>
            <a:off x="1289541" y="5410588"/>
            <a:ext cx="22056700" cy="1535907"/>
          </a:xfrm>
          <a:prstGeom prst="rect">
            <a:avLst/>
          </a:prstGeom>
        </p:spPr>
        <p:txBody>
          <a:bodyPr/>
          <a:lstStyle>
            <a:lvl1pPr algn="ctr">
              <a:defRPr sz="10000"/>
            </a:lvl1pPr>
          </a:lstStyle>
          <a:p>
            <a:r>
              <a:t>Demo</a:t>
            </a: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Arial"/>
        <a:ea typeface="Arial"/>
        <a:cs typeface="Arial"/>
      </a:majorFont>
      <a:minorFont>
        <a:latin typeface="Arial"/>
        <a:ea typeface="Arial"/>
        <a:cs typeface="Arial"/>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Arial"/>
        <a:ea typeface="Arial"/>
        <a:cs typeface="Arial"/>
      </a:majorFont>
      <a:minorFont>
        <a:latin typeface="Arial"/>
        <a:ea typeface="Arial"/>
        <a:cs typeface="Arial"/>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Macintosh PowerPoint</Application>
  <PresentationFormat>ユーザー設定</PresentationFormat>
  <Paragraphs>79</Paragraphs>
  <Slides>7</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ヒラギノ角ゴ Pro W3</vt:lpstr>
      <vt:lpstr>ヒラギノ角ゴ Pro W6</vt:lpstr>
      <vt:lpstr>ヒラギノ角ゴ ProN W3</vt:lpstr>
      <vt:lpstr>Arial</vt:lpstr>
      <vt:lpstr>Arial Black</vt:lpstr>
      <vt:lpstr>Helvetica Neue Light</vt:lpstr>
      <vt:lpstr>ModernPortfolio</vt:lpstr>
      <vt:lpstr>Open OnDemand on Fugaku</vt:lpstr>
      <vt:lpstr>The supercomputer Fugaku</vt:lpstr>
      <vt:lpstr>Open OnDemand on Fugaku</vt:lpstr>
      <vt:lpstr>Installed applications</vt:lpstr>
      <vt:lpstr>How to use Fugaku Open OnDemand</vt:lpstr>
      <vt:lpstr>Transferring data to external storage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OnDemand on Fugaku</dc:title>
  <cp:lastModifiedBy>Masahiro Nakao</cp:lastModifiedBy>
  <cp:revision>1</cp:revision>
  <dcterms:modified xsi:type="dcterms:W3CDTF">2023-07-31T02:43:52Z</dcterms:modified>
</cp:coreProperties>
</file>