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274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41"/>
    <p:restoredTop sz="94635"/>
  </p:normalViewPr>
  <p:slideViewPr>
    <p:cSldViewPr snapToGrid="0" snapToObjects="1">
      <p:cViewPr>
        <p:scale>
          <a:sx n="82" d="100"/>
          <a:sy n="82" d="100"/>
        </p:scale>
        <p:origin x="26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2B79D-19C2-1A45-B135-E1C239584F43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9632-2560-E545-89B7-9E2DB4EA3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00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7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1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4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7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30E4-9116-4B44-9A29-C983FE42C7E9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/>
          <p:cNvSpPr txBox="1"/>
          <p:nvPr/>
        </p:nvSpPr>
        <p:spPr>
          <a:xfrm>
            <a:off x="2152254" y="1791748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fork(1)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3659555" y="1460354"/>
            <a:ext cx="0" cy="413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103970" y="997338"/>
            <a:ext cx="1111169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mpiexec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監視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596039" y="1782535"/>
            <a:ext cx="125194" cy="3001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5197105" y="1446854"/>
            <a:ext cx="0" cy="331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641520" y="983838"/>
            <a:ext cx="1111169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mpiexec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133588" y="1819222"/>
            <a:ext cx="127033" cy="285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909805" y="1446854"/>
            <a:ext cx="0" cy="331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8124278" y="983838"/>
            <a:ext cx="1190205" cy="3773376"/>
            <a:chOff x="1814088" y="300913"/>
            <a:chExt cx="1190205" cy="3773376"/>
          </a:xfrm>
        </p:grpSpPr>
        <p:cxnSp>
          <p:nvCxnSpPr>
            <p:cNvPr id="10" name="直線コネクタ 9"/>
            <p:cNvCxnSpPr>
              <a:stCxn id="11" idx="2"/>
            </p:cNvCxnSpPr>
            <p:nvPr/>
          </p:nvCxnSpPr>
          <p:spPr>
            <a:xfrm flipH="1">
              <a:off x="2369676" y="763929"/>
              <a:ext cx="39515" cy="331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/>
            <p:cNvSpPr/>
            <p:nvPr/>
          </p:nvSpPr>
          <p:spPr>
            <a:xfrm>
              <a:off x="1814088" y="300913"/>
              <a:ext cx="1190205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ql_server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9599329" y="983838"/>
            <a:ext cx="1111169" cy="3773376"/>
            <a:chOff x="729205" y="300913"/>
            <a:chExt cx="1111169" cy="3773376"/>
          </a:xfrm>
        </p:grpSpPr>
        <p:cxnSp>
          <p:nvCxnSpPr>
            <p:cNvPr id="13" name="直線コネクタ 12"/>
            <p:cNvCxnSpPr>
              <a:stCxn id="14" idx="2"/>
            </p:cNvCxnSpPr>
            <p:nvPr/>
          </p:nvCxnSpPr>
          <p:spPr>
            <a:xfrm>
              <a:off x="1284790" y="763929"/>
              <a:ext cx="0" cy="331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729205" y="300913"/>
              <a:ext cx="1111169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mcexec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直線コネクタ 19"/>
          <p:cNvCxnSpPr/>
          <p:nvPr/>
        </p:nvCxnSpPr>
        <p:spPr>
          <a:xfrm>
            <a:off x="1927340" y="1782535"/>
            <a:ext cx="1685315" cy="0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973321" y="3555391"/>
            <a:ext cx="5167589" cy="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048077" y="2070563"/>
            <a:ext cx="256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</a:t>
            </a:r>
            <a:r>
              <a:rPr lang="en-US" altLang="ja-JP" dirty="0" err="1" smtClean="0"/>
              <a:t>piexec</a:t>
            </a:r>
            <a:r>
              <a:rPr lang="ja-JP" altLang="en-US" dirty="0" smtClean="0"/>
              <a:t>による生成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091397" y="2121015"/>
            <a:ext cx="133885" cy="265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393692" y="3561020"/>
            <a:ext cx="384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lang="en-US" altLang="ja-JP" dirty="0" err="1" smtClean="0"/>
              <a:t>l_server</a:t>
            </a:r>
            <a:r>
              <a:rPr lang="ja-JP" altLang="en-US" dirty="0" smtClean="0"/>
              <a:t>へ接続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による実行</a:t>
            </a:r>
            <a:r>
              <a:rPr lang="en-US" altLang="ja-JP" dirty="0" smtClean="0"/>
              <a:t>)(5)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77791" y="11556"/>
            <a:ext cx="310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MPI</a:t>
            </a:r>
            <a:r>
              <a:rPr lang="ja-JP" altLang="en-US" dirty="0" smtClean="0"/>
              <a:t>プログラム初回</a:t>
            </a:r>
            <a:r>
              <a:rPr lang="ja-JP" altLang="en-US" dirty="0" smtClean="0"/>
              <a:t>実行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298661" y="983838"/>
            <a:ext cx="1222286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コマンド</a:t>
            </a:r>
            <a:endParaRPr kumimoji="1"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ql_mcexec_start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631845" y="2562662"/>
            <a:ext cx="127032" cy="218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846288" y="1566550"/>
            <a:ext cx="127033" cy="2831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042028" y="706054"/>
            <a:ext cx="4767804" cy="24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ホスト</a:t>
            </a:r>
            <a:r>
              <a:rPr lang="en-US" altLang="ja-JP" dirty="0" smtClean="0">
                <a:solidFill>
                  <a:schemeClr val="tx1"/>
                </a:solidFill>
              </a:rPr>
              <a:t>Linux</a:t>
            </a:r>
            <a:r>
              <a:rPr lang="ja-JP" altLang="en-US" dirty="0" smtClean="0">
                <a:solidFill>
                  <a:schemeClr val="tx1"/>
                </a:solidFill>
              </a:rPr>
              <a:t>（マスターノード）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>
            <a:endCxn id="39" idx="0"/>
          </p:cNvCxnSpPr>
          <p:nvPr/>
        </p:nvCxnSpPr>
        <p:spPr>
          <a:xfrm>
            <a:off x="5260621" y="2118201"/>
            <a:ext cx="4897719" cy="2814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973321" y="2642954"/>
            <a:ext cx="6658523" cy="1963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666578" y="2644917"/>
            <a:ext cx="225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による生成</a:t>
            </a:r>
            <a:r>
              <a:rPr lang="en-US" altLang="ja-JP" dirty="0" smtClean="0"/>
              <a:t>(4)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 flipH="1" flipV="1">
            <a:off x="8758876" y="4290965"/>
            <a:ext cx="1332521" cy="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973321" y="4395137"/>
            <a:ext cx="5172320" cy="32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822391" y="4247899"/>
            <a:ext cx="14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計算完了</a:t>
            </a:r>
            <a:r>
              <a:rPr lang="en-US" altLang="ja-JP" dirty="0" smtClean="0"/>
              <a:t>(</a:t>
            </a:r>
            <a:r>
              <a:rPr lang="en-US" altLang="ja-JP" dirty="0" smtClean="0"/>
              <a:t>7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1228753" y="719554"/>
            <a:ext cx="4767804" cy="24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Linux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019707" y="578734"/>
            <a:ext cx="0" cy="464144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グループ化 58"/>
          <p:cNvGrpSpPr/>
          <p:nvPr/>
        </p:nvGrpSpPr>
        <p:grpSpPr>
          <a:xfrm>
            <a:off x="7674017" y="5132492"/>
            <a:ext cx="3778949" cy="1314601"/>
            <a:chOff x="6620719" y="5034988"/>
            <a:chExt cx="4143737" cy="1678328"/>
          </a:xfrm>
        </p:grpSpPr>
        <p:sp>
          <p:nvSpPr>
            <p:cNvPr id="62" name="正方形/長方形 61"/>
            <p:cNvSpPr/>
            <p:nvPr/>
          </p:nvSpPr>
          <p:spPr>
            <a:xfrm>
              <a:off x="6725854" y="5220183"/>
              <a:ext cx="4038602" cy="1493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985507" y="5555934"/>
              <a:ext cx="1025251" cy="0"/>
            </a:xfrm>
            <a:prstGeom prst="line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985507" y="5869724"/>
              <a:ext cx="96989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 flipH="1">
              <a:off x="6985507" y="6183514"/>
              <a:ext cx="96451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H="1">
              <a:off x="6985507" y="6497304"/>
              <a:ext cx="964514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8146127" y="5382929"/>
              <a:ext cx="246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プロセス生成・終了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8146127" y="5692832"/>
              <a:ext cx="246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非同期通信</a:t>
              </a:r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8146127" y="6002735"/>
              <a:ext cx="246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同期通信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8146127" y="6312638"/>
              <a:ext cx="246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同期通信（戻り）</a:t>
              </a:r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6620719" y="5034988"/>
              <a:ext cx="1234633" cy="347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凡例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8"/>
          <p:cNvGrpSpPr/>
          <p:nvPr/>
        </p:nvGrpSpPr>
        <p:grpSpPr>
          <a:xfrm>
            <a:off x="6618358" y="981258"/>
            <a:ext cx="1190205" cy="3773376"/>
            <a:chOff x="1814088" y="300913"/>
            <a:chExt cx="1190205" cy="3773376"/>
          </a:xfrm>
        </p:grpSpPr>
        <p:cxnSp>
          <p:nvCxnSpPr>
            <p:cNvPr id="57" name="直線コネクタ 56"/>
            <p:cNvCxnSpPr/>
            <p:nvPr/>
          </p:nvCxnSpPr>
          <p:spPr>
            <a:xfrm flipH="1">
              <a:off x="2369676" y="763929"/>
              <a:ext cx="39515" cy="331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>
            <a:xfrm>
              <a:off x="1814088" y="300913"/>
              <a:ext cx="1190205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ql_talker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正方形/長方形 71"/>
          <p:cNvSpPr/>
          <p:nvPr/>
        </p:nvSpPr>
        <p:spPr>
          <a:xfrm>
            <a:off x="7140910" y="3555391"/>
            <a:ext cx="118918" cy="856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7327639" y="3555391"/>
            <a:ext cx="130420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7269774" y="4395137"/>
            <a:ext cx="1362070" cy="16762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7237953" y="3558826"/>
            <a:ext cx="16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接続</a:t>
            </a:r>
            <a:r>
              <a:rPr lang="en-US" altLang="ja-JP" dirty="0" smtClean="0"/>
              <a:t>(6)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239411" y="4455792"/>
            <a:ext cx="16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計算完了</a:t>
            </a:r>
            <a:r>
              <a:rPr lang="en-US" altLang="ja-JP" dirty="0" smtClean="0"/>
              <a:t>(</a:t>
            </a:r>
            <a:r>
              <a:rPr lang="en-US" altLang="ja-JP" dirty="0" smtClean="0"/>
              <a:t>8)</a:t>
            </a:r>
            <a:endParaRPr kumimoji="1" lang="ja-JP" altLang="en-US" sz="1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504583" y="4415156"/>
            <a:ext cx="384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による</a:t>
            </a:r>
            <a:r>
              <a:rPr lang="en-US" altLang="ja-JP" dirty="0" err="1" smtClean="0"/>
              <a:t>ql_talker</a:t>
            </a:r>
            <a:r>
              <a:rPr lang="ja-JP" altLang="en-US" dirty="0" smtClean="0"/>
              <a:t>終了</a:t>
            </a:r>
            <a:r>
              <a:rPr lang="en-US" altLang="ja-JP" dirty="0" smtClean="0"/>
              <a:t>(9)</a:t>
            </a:r>
            <a:endParaRPr kumimoji="1" lang="ja-JP" altLang="en-US" dirty="0"/>
          </a:p>
        </p:txBody>
      </p:sp>
      <p:cxnSp>
        <p:nvCxnSpPr>
          <p:cNvPr id="82" name="直線コネクタ 81"/>
          <p:cNvCxnSpPr/>
          <p:nvPr/>
        </p:nvCxnSpPr>
        <p:spPr>
          <a:xfrm>
            <a:off x="3721233" y="1923394"/>
            <a:ext cx="1412355" cy="0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721233" y="1944148"/>
            <a:ext cx="15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Fork/exec(2)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/>
          <p:cNvCxnSpPr/>
          <p:nvPr/>
        </p:nvCxnSpPr>
        <p:spPr>
          <a:xfrm>
            <a:off x="3659555" y="1460354"/>
            <a:ext cx="0" cy="413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3103970" y="997338"/>
            <a:ext cx="1111169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mpiexec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監視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96039" y="1580048"/>
            <a:ext cx="125194" cy="3663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5197105" y="1446854"/>
            <a:ext cx="0" cy="413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641520" y="983838"/>
            <a:ext cx="1111169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mpiexec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133589" y="1566549"/>
            <a:ext cx="125194" cy="3204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1909805" y="1446854"/>
            <a:ext cx="1" cy="132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77790" y="11556"/>
            <a:ext cx="45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MPI</a:t>
            </a:r>
            <a:r>
              <a:rPr lang="ja-JP" altLang="en-US" dirty="0" smtClean="0"/>
              <a:t>プログラム再開</a:t>
            </a:r>
            <a:r>
              <a:rPr lang="ja-JP" altLang="en-US" dirty="0" smtClean="0"/>
              <a:t>から終了まで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298661" y="983838"/>
            <a:ext cx="1222286" cy="46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コマンド</a:t>
            </a:r>
            <a:endParaRPr kumimoji="1"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ql_mcexec_start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846288" y="1658015"/>
            <a:ext cx="127033" cy="8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flipH="1" flipV="1">
            <a:off x="1994613" y="2401932"/>
            <a:ext cx="5146298" cy="156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219809" y="2383171"/>
            <a:ext cx="15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計算完了</a:t>
            </a:r>
            <a:r>
              <a:rPr lang="en-US" altLang="ja-JP" dirty="0" smtClean="0"/>
              <a:t>(</a:t>
            </a:r>
            <a:r>
              <a:rPr lang="en-US" altLang="ja-JP" dirty="0" smtClean="0"/>
              <a:t>14)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994613" y="1713098"/>
            <a:ext cx="514629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179555" y="1668283"/>
            <a:ext cx="428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による実行</a:t>
            </a:r>
            <a:r>
              <a:rPr lang="en-US" altLang="ja-JP" dirty="0" smtClean="0"/>
              <a:t>)(10)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310234" y="3302374"/>
            <a:ext cx="1222286" cy="2276629"/>
            <a:chOff x="673646" y="381965"/>
            <a:chExt cx="1222286" cy="2276629"/>
          </a:xfrm>
        </p:grpSpPr>
        <p:cxnSp>
          <p:nvCxnSpPr>
            <p:cNvPr id="44" name="直線コネクタ 43"/>
            <p:cNvCxnSpPr>
              <a:stCxn id="47" idx="2"/>
            </p:cNvCxnSpPr>
            <p:nvPr/>
          </p:nvCxnSpPr>
          <p:spPr>
            <a:xfrm>
              <a:off x="1284789" y="763929"/>
              <a:ext cx="1" cy="1894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正方形/長方形 46"/>
            <p:cNvSpPr/>
            <p:nvPr/>
          </p:nvSpPr>
          <p:spPr>
            <a:xfrm>
              <a:off x="673646" y="381965"/>
              <a:ext cx="1222286" cy="381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</a:rPr>
                <a:t>コマンド</a:t>
              </a:r>
              <a:endParaRPr lang="en-US" altLang="ja-JP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900" dirty="0" err="1" smtClean="0">
                  <a:solidFill>
                    <a:schemeClr val="tx1"/>
                  </a:solidFill>
                </a:rPr>
                <a:t>ql_mcexec_finalize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正方形/長方形 56"/>
          <p:cNvSpPr/>
          <p:nvPr/>
        </p:nvSpPr>
        <p:spPr>
          <a:xfrm>
            <a:off x="1871296" y="3837158"/>
            <a:ext cx="123317" cy="155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2083443" y="3858992"/>
            <a:ext cx="500178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996802" y="4738251"/>
            <a:ext cx="289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プログラム終了</a:t>
            </a:r>
            <a:r>
              <a:rPr kumimoji="1" lang="en-US" altLang="ja-JP" dirty="0" smtClean="0"/>
              <a:t>(20)</a:t>
            </a:r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3721233" y="4749727"/>
            <a:ext cx="1412356" cy="0"/>
          </a:xfrm>
          <a:prstGeom prst="line">
            <a:avLst/>
          </a:prstGeom>
          <a:ln w="1905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638099" y="4767350"/>
            <a:ext cx="194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m</a:t>
            </a:r>
            <a:r>
              <a:rPr kumimoji="1" lang="en-US" altLang="ja-JP" sz="1600" dirty="0" err="1" smtClean="0"/>
              <a:t>piexec</a:t>
            </a:r>
            <a:r>
              <a:rPr kumimoji="1" lang="ja-JP" altLang="en-US" sz="1600" dirty="0" smtClean="0"/>
              <a:t>終了</a:t>
            </a:r>
            <a:r>
              <a:rPr kumimoji="1" lang="en-US" altLang="ja-JP" sz="1600" dirty="0" smtClean="0"/>
              <a:t>(21)</a:t>
            </a:r>
            <a:endParaRPr kumimoji="1" lang="ja-JP" altLang="en-US" sz="1600" dirty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3721233" y="5152881"/>
            <a:ext cx="4919826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49514" y="5152882"/>
            <a:ext cx="22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実行</a:t>
            </a:r>
            <a:r>
              <a:rPr lang="ja-JP" altLang="en-US" dirty="0" smtClean="0"/>
              <a:t>終了通知</a:t>
            </a:r>
            <a:r>
              <a:rPr lang="en-US" altLang="ja-JP" dirty="0" smtClean="0"/>
              <a:t>(22)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6042028" y="706054"/>
            <a:ext cx="4767804" cy="24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ホスト</a:t>
            </a:r>
            <a:r>
              <a:rPr lang="en-US" altLang="ja-JP" dirty="0" smtClean="0">
                <a:solidFill>
                  <a:schemeClr val="tx1"/>
                </a:solidFill>
              </a:rPr>
              <a:t>Linux</a:t>
            </a:r>
            <a:r>
              <a:rPr lang="ja-JP" altLang="en-US" dirty="0" smtClean="0">
                <a:solidFill>
                  <a:schemeClr val="tx1"/>
                </a:solidFill>
              </a:rPr>
              <a:t>（マスターノード）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228753" y="719554"/>
            <a:ext cx="4767804" cy="24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Linux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6019707" y="578734"/>
            <a:ext cx="0" cy="531278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8"/>
          <p:cNvGrpSpPr/>
          <p:nvPr/>
        </p:nvGrpSpPr>
        <p:grpSpPr>
          <a:xfrm>
            <a:off x="8124278" y="983838"/>
            <a:ext cx="1190205" cy="4791857"/>
            <a:chOff x="1814088" y="300913"/>
            <a:chExt cx="1190205" cy="4791857"/>
          </a:xfrm>
        </p:grpSpPr>
        <p:cxnSp>
          <p:nvCxnSpPr>
            <p:cNvPr id="48" name="直線コネクタ 47"/>
            <p:cNvCxnSpPr/>
            <p:nvPr/>
          </p:nvCxnSpPr>
          <p:spPr>
            <a:xfrm flipH="1">
              <a:off x="2401151" y="763929"/>
              <a:ext cx="8041" cy="432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/>
          </p:nvSpPr>
          <p:spPr>
            <a:xfrm>
              <a:off x="1814088" y="300913"/>
              <a:ext cx="1190205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ql_server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11"/>
          <p:cNvGrpSpPr/>
          <p:nvPr/>
        </p:nvGrpSpPr>
        <p:grpSpPr>
          <a:xfrm>
            <a:off x="9599329" y="983838"/>
            <a:ext cx="1111169" cy="3773376"/>
            <a:chOff x="729205" y="300913"/>
            <a:chExt cx="1111169" cy="3773376"/>
          </a:xfrm>
        </p:grpSpPr>
        <p:cxnSp>
          <p:nvCxnSpPr>
            <p:cNvPr id="51" name="直線コネクタ 50"/>
            <p:cNvCxnSpPr>
              <a:stCxn id="78" idx="2"/>
            </p:cNvCxnSpPr>
            <p:nvPr/>
          </p:nvCxnSpPr>
          <p:spPr>
            <a:xfrm>
              <a:off x="1284790" y="763929"/>
              <a:ext cx="0" cy="331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/>
            <p:cNvSpPr/>
            <p:nvPr/>
          </p:nvSpPr>
          <p:spPr>
            <a:xfrm>
              <a:off x="729205" y="300913"/>
              <a:ext cx="1111169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mcexec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正方形/長方形 61"/>
          <p:cNvSpPr/>
          <p:nvPr/>
        </p:nvSpPr>
        <p:spPr>
          <a:xfrm>
            <a:off x="10091397" y="1566551"/>
            <a:ext cx="133885" cy="3213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641059" y="1658016"/>
            <a:ext cx="114812" cy="3494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8"/>
          <p:cNvGrpSpPr/>
          <p:nvPr/>
        </p:nvGrpSpPr>
        <p:grpSpPr>
          <a:xfrm>
            <a:off x="6618358" y="981258"/>
            <a:ext cx="1190205" cy="3535122"/>
            <a:chOff x="1814088" y="300913"/>
            <a:chExt cx="1190205" cy="3535122"/>
          </a:xfrm>
        </p:grpSpPr>
        <p:cxnSp>
          <p:nvCxnSpPr>
            <p:cNvPr id="77" name="直線コネクタ 76"/>
            <p:cNvCxnSpPr/>
            <p:nvPr/>
          </p:nvCxnSpPr>
          <p:spPr>
            <a:xfrm flipH="1">
              <a:off x="2369345" y="763929"/>
              <a:ext cx="39847" cy="3072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1814088" y="300913"/>
              <a:ext cx="1190205" cy="463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ql_talker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7140909" y="1722062"/>
            <a:ext cx="147803" cy="695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7293679" y="2403301"/>
            <a:ext cx="131426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214810" y="1683295"/>
            <a:ext cx="16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(11)</a:t>
            </a:r>
            <a:endParaRPr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7327639" y="1722062"/>
            <a:ext cx="1294471" cy="1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8787192" y="1713098"/>
            <a:ext cx="130420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787192" y="2412519"/>
            <a:ext cx="1304205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8699110" y="2368860"/>
            <a:ext cx="166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計算完了</a:t>
            </a:r>
            <a:r>
              <a:rPr lang="en-US" altLang="ja-JP" dirty="0" smtClean="0"/>
              <a:t>(</a:t>
            </a:r>
            <a:r>
              <a:rPr lang="en-US" altLang="ja-JP" dirty="0" smtClean="0"/>
              <a:t>13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92" name="正方形/長方形 91"/>
          <p:cNvSpPr/>
          <p:nvPr/>
        </p:nvSpPr>
        <p:spPr>
          <a:xfrm>
            <a:off x="7140911" y="3842743"/>
            <a:ext cx="110960" cy="17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613803" y="3559638"/>
            <a:ext cx="362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による実行</a:t>
            </a:r>
            <a:r>
              <a:rPr lang="en-US" altLang="ja-JP" dirty="0" smtClean="0"/>
              <a:t>)(16)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187491" y="3814654"/>
            <a:ext cx="150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(17)</a:t>
            </a:r>
            <a:endParaRPr lang="ja-JP" altLang="en-US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7308746" y="3842743"/>
            <a:ext cx="1294471" cy="1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768299" y="3833779"/>
            <a:ext cx="130420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8704116" y="3790509"/>
            <a:ext cx="157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(19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5258783" y="4730502"/>
            <a:ext cx="4832614" cy="15498"/>
          </a:xfrm>
          <a:prstGeom prst="line">
            <a:avLst/>
          </a:prstGeom>
          <a:ln w="1905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吹き出し 98"/>
          <p:cNvSpPr/>
          <p:nvPr/>
        </p:nvSpPr>
        <p:spPr>
          <a:xfrm>
            <a:off x="9003394" y="4856934"/>
            <a:ext cx="1705395" cy="531669"/>
          </a:xfrm>
          <a:prstGeom prst="wedgeRoundRectCallout">
            <a:avLst>
              <a:gd name="adj1" fmla="val -62722"/>
              <a:gd name="adj2" fmla="val 158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接続プロセスが無い場合終了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角丸四角形吹き出し 99"/>
          <p:cNvSpPr/>
          <p:nvPr/>
        </p:nvSpPr>
        <p:spPr>
          <a:xfrm>
            <a:off x="10425170" y="1501272"/>
            <a:ext cx="1184238" cy="916293"/>
          </a:xfrm>
          <a:prstGeom prst="wedgeRoundRectCallout">
            <a:avLst>
              <a:gd name="adj1" fmla="val -64997"/>
              <a:gd name="adj2" fmla="val -257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パラメタファイルにより再計算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角丸四角形吹き出し 100"/>
          <p:cNvSpPr/>
          <p:nvPr/>
        </p:nvSpPr>
        <p:spPr>
          <a:xfrm>
            <a:off x="10425170" y="3430998"/>
            <a:ext cx="1184238" cy="1029988"/>
          </a:xfrm>
          <a:prstGeom prst="wedgeRoundRectCallout">
            <a:avLst>
              <a:gd name="adj1" fmla="val -64371"/>
              <a:gd name="adj2" fmla="val -142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パラメタファイルに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より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MPI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プログラムの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681161" y="1671720"/>
            <a:ext cx="15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再開指示</a:t>
            </a:r>
            <a:r>
              <a:rPr lang="en-US" altLang="ja-JP" dirty="0" smtClean="0"/>
              <a:t>(12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196375" y="2363448"/>
            <a:ext cx="384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による</a:t>
            </a:r>
            <a:r>
              <a:rPr lang="en-US" altLang="ja-JP" dirty="0" err="1" smtClean="0"/>
              <a:t>ql_talker</a:t>
            </a:r>
            <a:r>
              <a:rPr lang="ja-JP" altLang="en-US" dirty="0" smtClean="0"/>
              <a:t>終了</a:t>
            </a:r>
            <a:r>
              <a:rPr lang="en-US" altLang="ja-JP" dirty="0" smtClean="0"/>
              <a:t>(15)</a:t>
            </a:r>
            <a:endParaRPr kumimoji="1" lang="ja-JP" altLang="en-US" dirty="0"/>
          </a:p>
        </p:txBody>
      </p:sp>
      <p:cxnSp>
        <p:nvCxnSpPr>
          <p:cNvPr id="71" name="直線コネクタ 70"/>
          <p:cNvCxnSpPr/>
          <p:nvPr/>
        </p:nvCxnSpPr>
        <p:spPr>
          <a:xfrm>
            <a:off x="1973321" y="5243331"/>
            <a:ext cx="1627344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994729" y="5204127"/>
            <a:ext cx="1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MPI</a:t>
            </a:r>
            <a:r>
              <a:rPr lang="ja-JP" altLang="en-US" sz="1600" dirty="0" smtClean="0"/>
              <a:t>プログラム</a:t>
            </a:r>
            <a:endParaRPr lang="en-US" altLang="ja-JP" sz="1600" dirty="0" smtClean="0"/>
          </a:p>
          <a:p>
            <a:r>
              <a:rPr lang="ja-JP" altLang="en-US" sz="1600" dirty="0" smtClean="0"/>
              <a:t>終了通知</a:t>
            </a:r>
            <a:r>
              <a:rPr lang="en-US" altLang="ja-JP" sz="1600" dirty="0" smtClean="0"/>
              <a:t>(23)</a:t>
            </a:r>
            <a:endParaRPr kumimoji="1" lang="ja-JP" altLang="en-US" sz="1600" dirty="0"/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1973321" y="3983687"/>
            <a:ext cx="5146298" cy="156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1994686" y="3949076"/>
            <a:ext cx="384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による</a:t>
            </a:r>
            <a:r>
              <a:rPr lang="en-US" altLang="ja-JP" dirty="0" err="1" smtClean="0"/>
              <a:t>ql_talker</a:t>
            </a:r>
            <a:r>
              <a:rPr lang="ja-JP" altLang="en-US" dirty="0" smtClean="0"/>
              <a:t>終了</a:t>
            </a:r>
            <a:r>
              <a:rPr lang="en-US" altLang="ja-JP" dirty="0" smtClean="0"/>
              <a:t>(18)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68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212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154</cp:revision>
  <cp:lastPrinted>2017-08-18T12:22:56Z</cp:lastPrinted>
  <dcterms:created xsi:type="dcterms:W3CDTF">2017-06-27T07:43:06Z</dcterms:created>
  <dcterms:modified xsi:type="dcterms:W3CDTF">2017-09-10T02:42:03Z</dcterms:modified>
</cp:coreProperties>
</file>