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2017/3/12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260648" y="827584"/>
            <a:ext cx="8631832" cy="5625752"/>
          </a:xfrm>
        </p:spPr>
        <p:txBody>
          <a:bodyPr>
            <a:normAutofit/>
          </a:bodyPr>
          <a:lstStyle/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en-US" altLang="ja-JP" sz="120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sz="12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23549" y="1241936"/>
            <a:ext cx="19458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0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07575" y="1814627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2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07575" y="2102659"/>
            <a:ext cx="1961780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3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6044" y="2390691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4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15562" y="2708920"/>
            <a:ext cx="1961780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5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36572" y="4149960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n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64088" y="1241937"/>
            <a:ext cx="2735289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000"/>
              <a:t>物理メモリアロケータ</a:t>
            </a:r>
            <a:r>
              <a:rPr lang="ja-JP" altLang="en-US" sz="1000" smtClean="0"/>
              <a:t>構造体</a:t>
            </a:r>
            <a:endParaRPr lang="en-US" altLang="ja-JP" sz="100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364087" y="1489502"/>
            <a:ext cx="27352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count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292080" y="518483"/>
            <a:ext cx="122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McKernel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側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3" name="右カーブ矢印 22"/>
          <p:cNvSpPr/>
          <p:nvPr/>
        </p:nvSpPr>
        <p:spPr>
          <a:xfrm>
            <a:off x="5008224" y="2763448"/>
            <a:ext cx="294267" cy="263700"/>
          </a:xfrm>
          <a:prstGeom prst="curved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右カーブ矢印 23"/>
          <p:cNvSpPr/>
          <p:nvPr/>
        </p:nvSpPr>
        <p:spPr>
          <a:xfrm>
            <a:off x="4996538" y="1598333"/>
            <a:ext cx="294267" cy="263700"/>
          </a:xfrm>
          <a:prstGeom prst="curved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508103" y="4653136"/>
            <a:ext cx="280831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全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numa node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分の</a:t>
            </a:r>
            <a:r>
              <a:rPr lang="ja-JP" altLang="en-US" sz="1000"/>
              <a:t>物理メモリアロケータ構造体</a:t>
            </a:r>
            <a:endParaRPr lang="en-US" altLang="ja-JP" sz="1000"/>
          </a:p>
          <a:p>
            <a:r>
              <a:rPr kumimoji="1"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を参照し、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未使用メモリの</a:t>
            </a:r>
            <a:r>
              <a:rPr lang="ja-JP" altLang="en-US" sz="1000"/>
              <a:t>ページフレーム</a:t>
            </a:r>
            <a:r>
              <a:rPr lang="ja-JP" altLang="en-US" sz="1000" smtClean="0"/>
              <a:t>番号を</a:t>
            </a:r>
            <a:r>
              <a:rPr lang="ja-JP" altLang="en-US" sz="1000"/>
              <a:t>取得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36572" y="4588618"/>
            <a:ext cx="3386296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struct page</a:t>
            </a:r>
            <a:r>
              <a:rPr lang="ja-JP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構造体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</a:t>
            </a:r>
            <a:r>
              <a:rPr lang="ja-JP" altLang="en-US" sz="1000"/>
              <a:t>ページフレーム</a:t>
            </a:r>
            <a:r>
              <a:rPr lang="ja-JP" altLang="en-US" sz="1000" smtClean="0"/>
              <a:t>番号と取得した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未使用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メモリの</a:t>
            </a:r>
            <a:r>
              <a:rPr lang="ja-JP" altLang="en-US" sz="1000"/>
              <a:t>ページフレーム</a:t>
            </a:r>
            <a:r>
              <a:rPr lang="ja-JP" altLang="en-US" sz="1000" smtClean="0"/>
              <a:t>番号を比較し、一致した</a:t>
            </a:r>
            <a:r>
              <a:rPr lang="ja-JP" altLang="en-US" sz="1000"/>
              <a:t>ページフレーム</a:t>
            </a:r>
            <a:r>
              <a:rPr lang="ja-JP" altLang="en-US" sz="1000" smtClean="0"/>
              <a:t>番号をもつ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</a:t>
            </a:r>
            <a:r>
              <a:rPr lang="ja-JP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構造体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に対し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mapping 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フィールド領域の最下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位ビットをセットする。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260647" y="323528"/>
            <a:ext cx="8631833" cy="57777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000754" y="3657067"/>
            <a:ext cx="19617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365103" y="1730183"/>
            <a:ext cx="27352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 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map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292080" y="899467"/>
            <a:ext cx="9808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#numa 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node 0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90230" y="2411596"/>
            <a:ext cx="2735289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000"/>
              <a:t>物理メモリアロケータ</a:t>
            </a:r>
            <a:r>
              <a:rPr lang="ja-JP" altLang="en-US" sz="1000" smtClean="0"/>
              <a:t>構造体</a:t>
            </a:r>
            <a:endParaRPr lang="en-US" altLang="ja-JP" sz="100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90229" y="2657817"/>
            <a:ext cx="27352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count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390228" y="2904038"/>
            <a:ext cx="27352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 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map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19302" y="2113136"/>
            <a:ext cx="9808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#numa 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node 1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10619" y="3542819"/>
            <a:ext cx="120559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#numa 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node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401640" y="3847372"/>
            <a:ext cx="2735289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000"/>
              <a:t>物理メモリアロケータ</a:t>
            </a:r>
            <a:r>
              <a:rPr lang="ja-JP" altLang="en-US" sz="1000" smtClean="0"/>
              <a:t>構造体</a:t>
            </a:r>
            <a:endParaRPr lang="en-US" altLang="ja-JP" sz="1000" smtClean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401640" y="4096176"/>
            <a:ext cx="27352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count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401639" y="4342397"/>
            <a:ext cx="27352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 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map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領域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278839" y="3273369"/>
            <a:ext cx="9808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・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300192" y="3501008"/>
            <a:ext cx="98089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・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3" name="右カーブ矢印 42"/>
          <p:cNvSpPr/>
          <p:nvPr/>
        </p:nvSpPr>
        <p:spPr>
          <a:xfrm>
            <a:off x="5046089" y="4201807"/>
            <a:ext cx="294267" cy="263700"/>
          </a:xfrm>
          <a:prstGeom prst="curved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 flipH="1">
            <a:off x="3059832" y="1507315"/>
            <a:ext cx="2083840" cy="718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3059832" y="2763448"/>
            <a:ext cx="1912712" cy="685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H="1" flipV="1">
            <a:off x="3059832" y="3212428"/>
            <a:ext cx="2230973" cy="883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023549" y="1511933"/>
            <a:ext cx="194580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1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026044" y="3029539"/>
            <a:ext cx="1961780" cy="2462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6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026044" y="3326795"/>
            <a:ext cx="196178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 </a:t>
            </a:r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7</a:t>
            </a:r>
            <a:endParaRPr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26044" y="3900335"/>
            <a:ext cx="196178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998308" y="534085"/>
            <a:ext cx="245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LINUX</a:t>
            </a:r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側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015562" y="927706"/>
            <a:ext cx="245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struct </a:t>
            </a:r>
            <a:r>
              <a:rPr lang="en-US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page</a:t>
            </a:r>
            <a:r>
              <a:rPr lang="ja-JP" altLang="ja-JP" sz="1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構造体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292080" y="715030"/>
            <a:ext cx="1836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物理メモリアロケータ</a:t>
            </a:r>
            <a:endParaRPr kumimoji="1" lang="ja-JP" altLang="en-US" sz="10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919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118</Words>
  <Application>Microsoft Office PowerPoint</Application>
  <PresentationFormat>画面に合わせる 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図1-1 Linux主導ダンプでの除外操作</dc:title>
  <dc:creator>isg</dc:creator>
  <cp:lastModifiedBy>isg</cp:lastModifiedBy>
  <cp:revision>9</cp:revision>
  <dcterms:created xsi:type="dcterms:W3CDTF">2017-03-02T09:16:47Z</dcterms:created>
  <dcterms:modified xsi:type="dcterms:W3CDTF">2017-03-12T01:16:28Z</dcterms:modified>
</cp:coreProperties>
</file>