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6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49"/>
    <p:restoredTop sz="94635"/>
  </p:normalViewPr>
  <p:slideViewPr>
    <p:cSldViewPr snapToGrid="0" snapToObjects="1">
      <p:cViewPr>
        <p:scale>
          <a:sx n="82" d="100"/>
          <a:sy n="82" d="100"/>
        </p:scale>
        <p:origin x="-126" y="-6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2B79D-19C2-1A45-B135-E1C239584F43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09632-2560-E545-89B7-9E2DB4EA37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002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30E4-9116-4B44-9A29-C983FE42C7E9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9F4DD-80E2-8D43-BD6D-385E16BB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46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30E4-9116-4B44-9A29-C983FE42C7E9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9F4DD-80E2-8D43-BD6D-385E16BB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97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30E4-9116-4B44-9A29-C983FE42C7E9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9F4DD-80E2-8D43-BD6D-385E16BB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01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30E4-9116-4B44-9A29-C983FE42C7E9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9F4DD-80E2-8D43-BD6D-385E16BB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30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30E4-9116-4B44-9A29-C983FE42C7E9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9F4DD-80E2-8D43-BD6D-385E16BB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242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30E4-9116-4B44-9A29-C983FE42C7E9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9F4DD-80E2-8D43-BD6D-385E16BB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37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30E4-9116-4B44-9A29-C983FE42C7E9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9F4DD-80E2-8D43-BD6D-385E16BB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72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30E4-9116-4B44-9A29-C983FE42C7E9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9F4DD-80E2-8D43-BD6D-385E16BB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77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30E4-9116-4B44-9A29-C983FE42C7E9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9F4DD-80E2-8D43-BD6D-385E16BB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50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30E4-9116-4B44-9A29-C983FE42C7E9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9F4DD-80E2-8D43-BD6D-385E16BB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42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30E4-9116-4B44-9A29-C983FE42C7E9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9F4DD-80E2-8D43-BD6D-385E16BB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35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A30E4-9116-4B44-9A29-C983FE42C7E9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9F4DD-80E2-8D43-BD6D-385E16BBFA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14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91"/>
          <p:cNvSpPr/>
          <p:nvPr/>
        </p:nvSpPr>
        <p:spPr>
          <a:xfrm>
            <a:off x="10046826" y="1005939"/>
            <a:ext cx="1967695" cy="46142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65" name="Rectangle 39"/>
          <p:cNvSpPr/>
          <p:nvPr/>
        </p:nvSpPr>
        <p:spPr>
          <a:xfrm>
            <a:off x="7975907" y="1005939"/>
            <a:ext cx="2070920" cy="46193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64" name="Rectangle 39"/>
          <p:cNvSpPr/>
          <p:nvPr/>
        </p:nvSpPr>
        <p:spPr>
          <a:xfrm>
            <a:off x="129364" y="1005939"/>
            <a:ext cx="7530498" cy="46193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31" name="角丸四角形 17"/>
          <p:cNvSpPr/>
          <p:nvPr/>
        </p:nvSpPr>
        <p:spPr bwMode="auto">
          <a:xfrm>
            <a:off x="5296183" y="1564413"/>
            <a:ext cx="1944000" cy="54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400" kern="0" dirty="0" err="1" smtClean="0">
                <a:solidFill>
                  <a:sysClr val="windowText" lastClr="000000"/>
                </a:solidFill>
                <a:latin typeface="Yu Gothic" charset="-128"/>
                <a:cs typeface="Yu Gothic" charset="-128"/>
                <a:sym typeface="Helvetica Neue"/>
              </a:rPr>
              <a:t>mpiexec</a:t>
            </a:r>
            <a:endParaRPr kumimoji="0" lang="en-US" altLang="ja-JP" sz="1400" kern="0" dirty="0">
              <a:solidFill>
                <a:srgbClr val="000000"/>
              </a:solidFill>
              <a:latin typeface="Yu Gothic" charset="-128"/>
              <a:cs typeface="Yu Gothic" charset="-128"/>
              <a:sym typeface="Helvetica Neue"/>
            </a:endParaRPr>
          </a:p>
        </p:txBody>
      </p:sp>
      <p:sp>
        <p:nvSpPr>
          <p:cNvPr id="34" name="角丸四角形 17"/>
          <p:cNvSpPr/>
          <p:nvPr/>
        </p:nvSpPr>
        <p:spPr bwMode="auto">
          <a:xfrm>
            <a:off x="8212258" y="1591586"/>
            <a:ext cx="1692000" cy="4856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400" kern="0" dirty="0" err="1" smtClean="0">
                <a:solidFill>
                  <a:sysClr val="windowText" lastClr="000000"/>
                </a:solidFill>
                <a:latin typeface="Yu Gothic" charset="-128"/>
                <a:ea typeface="Yu Gothic" charset="-128"/>
                <a:cs typeface="Yu Gothic" charset="-128"/>
                <a:sym typeface="Helvetica Neue"/>
              </a:rPr>
              <a:t>mcexec</a:t>
            </a:r>
            <a:endParaRPr kumimoji="0" lang="en-US" altLang="ja-JP" sz="1400" kern="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  <a:sym typeface="Helvetica Neue"/>
            </a:endParaRPr>
          </a:p>
        </p:txBody>
      </p:sp>
      <p:sp>
        <p:nvSpPr>
          <p:cNvPr id="37" name="角丸四角形 17"/>
          <p:cNvSpPr/>
          <p:nvPr/>
        </p:nvSpPr>
        <p:spPr bwMode="auto">
          <a:xfrm>
            <a:off x="8205546" y="2661786"/>
            <a:ext cx="1692000" cy="4856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400" kern="0" dirty="0" err="1" smtClean="0">
                <a:solidFill>
                  <a:sysClr val="windowText" lastClr="000000"/>
                </a:solidFill>
                <a:latin typeface="Yu Gothic" charset="-128"/>
                <a:ea typeface="Yu Gothic" charset="-128"/>
                <a:cs typeface="Yu Gothic" charset="-128"/>
                <a:sym typeface="Helvetica Neue"/>
              </a:rPr>
              <a:t>ql_server</a:t>
            </a:r>
            <a:endParaRPr kumimoji="0" lang="en-US" altLang="ja-JP" sz="1400" kern="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  <a:sym typeface="Helvetica Neue"/>
            </a:endParaRPr>
          </a:p>
        </p:txBody>
      </p:sp>
      <p:sp>
        <p:nvSpPr>
          <p:cNvPr id="38" name="角丸四角形 17"/>
          <p:cNvSpPr/>
          <p:nvPr/>
        </p:nvSpPr>
        <p:spPr bwMode="auto">
          <a:xfrm>
            <a:off x="213749" y="1564413"/>
            <a:ext cx="1944000" cy="5400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400" kern="0" dirty="0" err="1" smtClean="0">
                <a:solidFill>
                  <a:sysClr val="windowText" lastClr="000000"/>
                </a:solidFill>
                <a:latin typeface="Yu Gothic" charset="-128"/>
                <a:ea typeface="Yu Gothic" charset="-128"/>
                <a:cs typeface="Yu Gothic" charset="-128"/>
                <a:sym typeface="Helvetica Neue"/>
              </a:rPr>
              <a:t>ql_mpiexec_start</a:t>
            </a:r>
            <a:endParaRPr kumimoji="0" lang="en-US" altLang="ja-JP" sz="1400" kern="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  <a:sym typeface="Helvetica Neue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8464686" y="5364115"/>
            <a:ext cx="11737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400" kern="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  <a:sym typeface="Helvetica Neue"/>
              </a:rPr>
              <a:t>ホスト</a:t>
            </a:r>
            <a:r>
              <a:rPr kumimoji="0" lang="en-US" altLang="ja-JP" sz="1400" kern="0" dirty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  <a:sym typeface="Helvetica Neue"/>
              </a:rPr>
              <a:t>Linux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29405" y="485608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プロセス構成</a:t>
            </a:r>
            <a:endParaRPr kumimoji="1" lang="ja-JP" altLang="en-US" dirty="0"/>
          </a:p>
        </p:txBody>
      </p:sp>
      <p:sp>
        <p:nvSpPr>
          <p:cNvPr id="46" name="角丸四角形 17"/>
          <p:cNvSpPr/>
          <p:nvPr/>
        </p:nvSpPr>
        <p:spPr bwMode="auto">
          <a:xfrm>
            <a:off x="2695863" y="1564413"/>
            <a:ext cx="1944000" cy="5339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400" kern="0" dirty="0" err="1" smtClean="0">
                <a:solidFill>
                  <a:sysClr val="windowText" lastClr="000000"/>
                </a:solidFill>
                <a:latin typeface="Yu Gothic" charset="-128"/>
                <a:cs typeface="Yu Gothic" charset="-128"/>
                <a:sym typeface="Helvetica Neue"/>
              </a:rPr>
              <a:t>mpiexec</a:t>
            </a:r>
            <a:r>
              <a:rPr kumimoji="0" lang="ja-JP" altLang="en-US" sz="1400" kern="0" dirty="0" smtClean="0">
                <a:solidFill>
                  <a:sysClr val="windowText" lastClr="000000"/>
                </a:solidFill>
                <a:latin typeface="Yu Gothic" charset="-128"/>
                <a:cs typeface="Yu Gothic" charset="-128"/>
                <a:sym typeface="Helvetica Neue"/>
              </a:rPr>
              <a:t>監視</a:t>
            </a:r>
            <a:endParaRPr kumimoji="0" lang="en-US" altLang="ja-JP" sz="1400" kern="0" dirty="0">
              <a:solidFill>
                <a:srgbClr val="000000"/>
              </a:solidFill>
              <a:latin typeface="Yu Gothic" charset="-128"/>
              <a:cs typeface="Yu Gothic" charset="-128"/>
              <a:sym typeface="Helvetica Neue"/>
            </a:endParaRPr>
          </a:p>
        </p:txBody>
      </p:sp>
      <p:sp>
        <p:nvSpPr>
          <p:cNvPr id="47" name="角丸四角形 17"/>
          <p:cNvSpPr/>
          <p:nvPr/>
        </p:nvSpPr>
        <p:spPr bwMode="auto">
          <a:xfrm>
            <a:off x="213749" y="4775014"/>
            <a:ext cx="1944000" cy="5400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400" kern="0" dirty="0" err="1" smtClean="0">
                <a:solidFill>
                  <a:sysClr val="windowText" lastClr="000000"/>
                </a:solidFill>
                <a:latin typeface="Yu Gothic" charset="-128"/>
                <a:ea typeface="Yu Gothic" charset="-128"/>
                <a:cs typeface="Yu Gothic" charset="-128"/>
                <a:sym typeface="Helvetica Neue"/>
              </a:rPr>
              <a:t>ql_mpiexec_finalize</a:t>
            </a:r>
            <a:endParaRPr kumimoji="0" lang="en-US" altLang="ja-JP" sz="1400" kern="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  <a:sym typeface="Helvetica Neue"/>
            </a:endParaRPr>
          </a:p>
        </p:txBody>
      </p:sp>
      <p:sp>
        <p:nvSpPr>
          <p:cNvPr id="56" name="角丸四角形 17"/>
          <p:cNvSpPr/>
          <p:nvPr/>
        </p:nvSpPr>
        <p:spPr bwMode="auto">
          <a:xfrm>
            <a:off x="8205546" y="3731986"/>
            <a:ext cx="1692000" cy="48565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400" kern="0" dirty="0" err="1" smtClean="0">
                <a:solidFill>
                  <a:sysClr val="windowText" lastClr="000000"/>
                </a:solidFill>
                <a:latin typeface="Yu Gothic" charset="-128"/>
                <a:ea typeface="Yu Gothic" charset="-128"/>
                <a:cs typeface="Yu Gothic" charset="-128"/>
                <a:sym typeface="Helvetica Neue"/>
              </a:rPr>
              <a:t>ql_talker</a:t>
            </a:r>
            <a:endParaRPr kumimoji="0" lang="en-US" altLang="ja-JP" sz="1400" kern="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  <a:sym typeface="Helvetica Neue"/>
            </a:endParaRPr>
          </a:p>
        </p:txBody>
      </p:sp>
      <p:cxnSp>
        <p:nvCxnSpPr>
          <p:cNvPr id="4" name="直線コネクタ 3"/>
          <p:cNvCxnSpPr>
            <a:stCxn id="38" idx="3"/>
            <a:endCxn id="46" idx="1"/>
          </p:cNvCxnSpPr>
          <p:nvPr/>
        </p:nvCxnSpPr>
        <p:spPr>
          <a:xfrm flipV="1">
            <a:off x="2157749" y="1831407"/>
            <a:ext cx="538114" cy="300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46" idx="3"/>
            <a:endCxn id="31" idx="1"/>
          </p:cNvCxnSpPr>
          <p:nvPr/>
        </p:nvCxnSpPr>
        <p:spPr>
          <a:xfrm>
            <a:off x="4639863" y="1831407"/>
            <a:ext cx="656320" cy="300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2079595" y="1859992"/>
            <a:ext cx="643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fork()</a:t>
            </a:r>
            <a:endParaRPr kumimoji="1" lang="ja-JP" altLang="en-US" sz="16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673640" y="1541037"/>
            <a:ext cx="643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f</a:t>
            </a:r>
            <a:r>
              <a:rPr kumimoji="1" lang="en-US" altLang="ja-JP" sz="1600" dirty="0" smtClean="0"/>
              <a:t>ork()</a:t>
            </a:r>
            <a:endParaRPr kumimoji="1" lang="ja-JP" altLang="en-US" sz="16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652196" y="1831406"/>
            <a:ext cx="712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exec()</a:t>
            </a:r>
            <a:endParaRPr kumimoji="1" lang="ja-JP" altLang="en-US" sz="1600" dirty="0"/>
          </a:p>
        </p:txBody>
      </p:sp>
      <p:cxnSp>
        <p:nvCxnSpPr>
          <p:cNvPr id="21" name="直線コネクタ 20"/>
          <p:cNvCxnSpPr>
            <a:stCxn id="38" idx="2"/>
          </p:cNvCxnSpPr>
          <p:nvPr/>
        </p:nvCxnSpPr>
        <p:spPr>
          <a:xfrm>
            <a:off x="1185749" y="2104413"/>
            <a:ext cx="0" cy="18704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endCxn id="37" idx="1"/>
          </p:cNvCxnSpPr>
          <p:nvPr/>
        </p:nvCxnSpPr>
        <p:spPr>
          <a:xfrm>
            <a:off x="1163741" y="2904613"/>
            <a:ext cx="704180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endCxn id="56" idx="1"/>
          </p:cNvCxnSpPr>
          <p:nvPr/>
        </p:nvCxnSpPr>
        <p:spPr>
          <a:xfrm>
            <a:off x="1185749" y="3974813"/>
            <a:ext cx="701979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17"/>
          <p:cNvSpPr/>
          <p:nvPr/>
        </p:nvSpPr>
        <p:spPr bwMode="auto">
          <a:xfrm>
            <a:off x="8205546" y="4802187"/>
            <a:ext cx="1692000" cy="48565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400" kern="0" dirty="0" err="1" smtClean="0">
                <a:solidFill>
                  <a:sysClr val="windowText" lastClr="000000"/>
                </a:solidFill>
                <a:latin typeface="Yu Gothic" charset="-128"/>
                <a:ea typeface="Yu Gothic" charset="-128"/>
                <a:cs typeface="Yu Gothic" charset="-128"/>
                <a:sym typeface="Helvetica Neue"/>
              </a:rPr>
              <a:t>ql_talker</a:t>
            </a:r>
            <a:endParaRPr kumimoji="0" lang="en-US" altLang="ja-JP" sz="1400" kern="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  <a:sym typeface="Helvetica Neue"/>
            </a:endParaRPr>
          </a:p>
        </p:txBody>
      </p:sp>
      <p:cxnSp>
        <p:nvCxnSpPr>
          <p:cNvPr id="36" name="直線コネクタ 35"/>
          <p:cNvCxnSpPr>
            <a:stCxn id="47" idx="3"/>
            <a:endCxn id="35" idx="1"/>
          </p:cNvCxnSpPr>
          <p:nvPr/>
        </p:nvCxnSpPr>
        <p:spPr>
          <a:xfrm>
            <a:off x="2157749" y="5045014"/>
            <a:ext cx="604779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31" idx="0"/>
            <a:endCxn id="34" idx="0"/>
          </p:cNvCxnSpPr>
          <p:nvPr/>
        </p:nvCxnSpPr>
        <p:spPr>
          <a:xfrm rot="16200000" flipH="1">
            <a:off x="7649633" y="182962"/>
            <a:ext cx="27173" cy="2790075"/>
          </a:xfrm>
          <a:prstGeom prst="bentConnector3">
            <a:avLst>
              <a:gd name="adj1" fmla="val -841276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6740380" y="1005939"/>
            <a:ext cx="147187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Yu Gothic" charset="-128"/>
                <a:ea typeface="Yu Gothic" charset="-128"/>
                <a:cs typeface="Yu Gothic" charset="-128"/>
              </a:rPr>
              <a:t>MPI</a:t>
            </a:r>
            <a:r>
              <a:rPr lang="ja-JP" altLang="en-US" sz="1400" dirty="0">
                <a:latin typeface="Yu Gothic" charset="-128"/>
                <a:ea typeface="Yu Gothic" charset="-128"/>
                <a:cs typeface="Yu Gothic" charset="-128"/>
              </a:rPr>
              <a:t>プロセス起動</a:t>
            </a:r>
            <a:endParaRPr kumimoji="1" lang="ja-JP" altLang="en-US" sz="1400" dirty="0"/>
          </a:p>
        </p:txBody>
      </p:sp>
      <p:cxnSp>
        <p:nvCxnSpPr>
          <p:cNvPr id="45" name="カギ線コネクタ 44"/>
          <p:cNvCxnSpPr>
            <a:stCxn id="34" idx="0"/>
            <a:endCxn id="57" idx="1"/>
          </p:cNvCxnSpPr>
          <p:nvPr/>
        </p:nvCxnSpPr>
        <p:spPr>
          <a:xfrm rot="16200000" flipH="1">
            <a:off x="9507381" y="1142463"/>
            <a:ext cx="250696" cy="1148943"/>
          </a:xfrm>
          <a:prstGeom prst="bentConnector4">
            <a:avLst>
              <a:gd name="adj1" fmla="val 102729"/>
              <a:gd name="adj2" fmla="val 86816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角丸四角形 17"/>
          <p:cNvSpPr/>
          <p:nvPr/>
        </p:nvSpPr>
        <p:spPr bwMode="auto">
          <a:xfrm>
            <a:off x="10207201" y="1599455"/>
            <a:ext cx="1692000" cy="4856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400" kern="0" dirty="0" smtClean="0">
                <a:solidFill>
                  <a:sysClr val="windowText" lastClr="000000"/>
                </a:solidFill>
                <a:latin typeface="Yu Gothic" charset="-128"/>
                <a:ea typeface="Yu Gothic" charset="-128"/>
                <a:cs typeface="Yu Gothic" charset="-128"/>
                <a:sym typeface="Helvetica Neue"/>
              </a:rPr>
              <a:t>ユーザプログラム</a:t>
            </a:r>
            <a:endParaRPr kumimoji="0" lang="en-US" altLang="ja-JP" sz="1400" kern="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  <a:sym typeface="Helvetica Neue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602304" y="2904613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err="1" smtClean="0"/>
              <a:t>ssh</a:t>
            </a:r>
            <a:r>
              <a:rPr kumimoji="1" lang="en-US" altLang="ja-JP" sz="1600" dirty="0" smtClean="0"/>
              <a:t>/fork()</a:t>
            </a:r>
            <a:endParaRPr kumimoji="1" lang="ja-JP" altLang="en-US" sz="16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6882830" y="3944544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err="1" smtClean="0"/>
              <a:t>ssh</a:t>
            </a:r>
            <a:endParaRPr kumimoji="1" lang="ja-JP" altLang="en-US" sz="16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939777" y="4979811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err="1" smtClean="0"/>
              <a:t>ssh</a:t>
            </a:r>
            <a:endParaRPr kumimoji="1" lang="ja-JP" altLang="en-US" sz="1600" dirty="0"/>
          </a:p>
        </p:txBody>
      </p:sp>
      <p:sp>
        <p:nvSpPr>
          <p:cNvPr id="71" name="Rectangle 171"/>
          <p:cNvSpPr/>
          <p:nvPr/>
        </p:nvSpPr>
        <p:spPr>
          <a:xfrm>
            <a:off x="10614115" y="5397154"/>
            <a:ext cx="859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400" kern="0" dirty="0" err="1" smtClean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  <a:sym typeface="Helvetica Neue"/>
              </a:rPr>
              <a:t>mckernel</a:t>
            </a:r>
            <a:endParaRPr kumimoji="0" lang="en-US" altLang="ja-JP" sz="1400" kern="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  <a:sym typeface="Helvetica Neue"/>
            </a:endParaRPr>
          </a:p>
        </p:txBody>
      </p:sp>
      <p:sp>
        <p:nvSpPr>
          <p:cNvPr id="72" name="Rectangle 171"/>
          <p:cNvSpPr/>
          <p:nvPr/>
        </p:nvSpPr>
        <p:spPr>
          <a:xfrm>
            <a:off x="3603507" y="5397154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400" kern="0" dirty="0" smtClean="0">
                <a:solidFill>
                  <a:srgbClr val="000000"/>
                </a:solidFill>
                <a:latin typeface="Yu Gothic" charset="-128"/>
                <a:ea typeface="Yu Gothic" charset="-128"/>
                <a:cs typeface="Yu Gothic" charset="-128"/>
                <a:sym typeface="Helvetica Neue"/>
              </a:rPr>
              <a:t>Linux</a:t>
            </a:r>
            <a:endParaRPr kumimoji="0" lang="en-US" altLang="ja-JP" sz="1400" kern="0" dirty="0">
              <a:solidFill>
                <a:srgbClr val="000000"/>
              </a:solidFill>
              <a:latin typeface="Yu Gothic" charset="-128"/>
              <a:ea typeface="Yu Gothic" charset="-128"/>
              <a:cs typeface="Yu Gothic" charset="-128"/>
              <a:sym typeface="Helvetica Neue"/>
            </a:endParaRPr>
          </a:p>
        </p:txBody>
      </p:sp>
      <p:grpSp>
        <p:nvGrpSpPr>
          <p:cNvPr id="77" name="グループ化 76"/>
          <p:cNvGrpSpPr/>
          <p:nvPr/>
        </p:nvGrpSpPr>
        <p:grpSpPr>
          <a:xfrm>
            <a:off x="9101904" y="5692489"/>
            <a:ext cx="2371742" cy="595163"/>
            <a:chOff x="350978" y="5715865"/>
            <a:chExt cx="2371742" cy="595163"/>
          </a:xfrm>
        </p:grpSpPr>
        <p:grpSp>
          <p:nvGrpSpPr>
            <p:cNvPr id="75" name="グループ化 74"/>
            <p:cNvGrpSpPr/>
            <p:nvPr/>
          </p:nvGrpSpPr>
          <p:grpSpPr>
            <a:xfrm>
              <a:off x="350978" y="6003251"/>
              <a:ext cx="2371742" cy="307777"/>
              <a:chOff x="366149" y="5785156"/>
              <a:chExt cx="2371742" cy="307777"/>
            </a:xfrm>
          </p:grpSpPr>
          <p:sp>
            <p:nvSpPr>
              <p:cNvPr id="73" name="角丸四角形 17"/>
              <p:cNvSpPr/>
              <p:nvPr/>
            </p:nvSpPr>
            <p:spPr bwMode="auto">
              <a:xfrm>
                <a:off x="366149" y="5804045"/>
                <a:ext cx="972000" cy="270000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57564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ctr"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ja-JP" sz="1400" kern="0" dirty="0">
                  <a:solidFill>
                    <a:srgbClr val="000000"/>
                  </a:solidFill>
                  <a:latin typeface="Yu Gothic" charset="-128"/>
                  <a:ea typeface="Yu Gothic" charset="-128"/>
                  <a:cs typeface="Yu Gothic" charset="-128"/>
                  <a:sym typeface="Helvetica Neue"/>
                </a:endParaRPr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1338149" y="5785156"/>
                <a:ext cx="13997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400" dirty="0" smtClean="0"/>
                  <a:t>:</a:t>
                </a:r>
                <a:r>
                  <a:rPr lang="ja-JP" altLang="en-US" sz="1400" dirty="0" smtClean="0"/>
                  <a:t>非常駐プロセス</a:t>
                </a:r>
                <a:endParaRPr kumimoji="1" lang="ja-JP" altLang="en-US" sz="1400" dirty="0"/>
              </a:p>
            </p:txBody>
          </p:sp>
        </p:grpSp>
        <p:grpSp>
          <p:nvGrpSpPr>
            <p:cNvPr id="66" name="グループ化 65"/>
            <p:cNvGrpSpPr/>
            <p:nvPr/>
          </p:nvGrpSpPr>
          <p:grpSpPr>
            <a:xfrm>
              <a:off x="350978" y="5715865"/>
              <a:ext cx="2192206" cy="307777"/>
              <a:chOff x="366149" y="6083225"/>
              <a:chExt cx="2192206" cy="307777"/>
            </a:xfrm>
          </p:grpSpPr>
          <p:sp>
            <p:nvSpPr>
              <p:cNvPr id="74" name="角丸四角形 17"/>
              <p:cNvSpPr/>
              <p:nvPr/>
            </p:nvSpPr>
            <p:spPr bwMode="auto">
              <a:xfrm>
                <a:off x="366149" y="6103618"/>
                <a:ext cx="972000" cy="266993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rgbClr val="57564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ctr"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ja-JP" sz="1400" kern="0" dirty="0">
                  <a:solidFill>
                    <a:srgbClr val="000000"/>
                  </a:solidFill>
                  <a:latin typeface="Yu Gothic" charset="-128"/>
                  <a:cs typeface="Yu Gothic" charset="-128"/>
                  <a:sym typeface="Helvetica Neue"/>
                </a:endParaRPr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1338149" y="6083225"/>
                <a:ext cx="12202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400" dirty="0" smtClean="0"/>
                  <a:t>:</a:t>
                </a:r>
                <a:r>
                  <a:rPr lang="ja-JP" altLang="en-US" sz="1400" dirty="0" smtClean="0"/>
                  <a:t>常駐プロセス</a:t>
                </a:r>
                <a:endParaRPr kumimoji="1" lang="ja-JP" alt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925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</TotalTime>
  <Words>35</Words>
  <Application>Microsoft Office PowerPoint</Application>
  <PresentationFormat>ユーザー設定</PresentationFormat>
  <Paragraphs>22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Theme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00090207</cp:lastModifiedBy>
  <cp:revision>139</cp:revision>
  <cp:lastPrinted>2017-07-27T05:44:03Z</cp:lastPrinted>
  <dcterms:created xsi:type="dcterms:W3CDTF">2017-06-27T07:43:06Z</dcterms:created>
  <dcterms:modified xsi:type="dcterms:W3CDTF">2017-08-30T08:21:32Z</dcterms:modified>
</cp:coreProperties>
</file>