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3933056"/>
            <a:ext cx="230425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/>
              <a:t>crash</a:t>
            </a:r>
            <a:r>
              <a:rPr lang="ja-JP" altLang="en-US" smtClean="0"/>
              <a:t>　</a:t>
            </a:r>
            <a:r>
              <a:rPr lang="en-US" altLang="ja-JP"/>
              <a:t>utility</a:t>
            </a:r>
            <a:r>
              <a:rPr kumimoji="1" lang="ja-JP" altLang="en-US" smtClean="0"/>
              <a:t>　</a:t>
            </a:r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 flipV="1">
            <a:off x="1331640" y="4653136"/>
            <a:ext cx="360040" cy="288032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3491880" y="4005064"/>
            <a:ext cx="2736304" cy="216024"/>
          </a:xfrm>
          <a:prstGeom prst="rightArrow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55576" y="5301208"/>
            <a:ext cx="2880320" cy="246221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clair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形式ファイル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取り出し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ツール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71700" y="4671811"/>
            <a:ext cx="882098" cy="246221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プラグイン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06685" y="3786853"/>
            <a:ext cx="2304256" cy="246221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サブコマンドとしてツール実行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1920" y="1203801"/>
            <a:ext cx="253898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関連の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カーネルモジュール</a:t>
            </a:r>
            <a:endParaRPr lang="en-US" altLang="ja-JP" sz="10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ihk-smp-x86.ko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1307714" y="1772815"/>
            <a:ext cx="203946" cy="2014037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85882" y="1772815"/>
            <a:ext cx="882098" cy="707886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/>
              <a:t>mod</a:t>
            </a:r>
            <a:r>
              <a:rPr lang="ja-JP" altLang="ja-JP" sz="1000" smtClean="0"/>
              <a:t>コマンド</a:t>
            </a:r>
            <a:r>
              <a:rPr lang="ja-JP" altLang="en-US" sz="1000" smtClean="0"/>
              <a:t>を使用しシンボル情報を取得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5195" y="1174304"/>
            <a:ext cx="2538984" cy="40011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Linux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主導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ダンプ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</a:t>
            </a:r>
            <a:endParaRPr lang="en-US" altLang="ja-JP" sz="10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Linux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＋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McKernel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のデータ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下矢印 14"/>
          <p:cNvSpPr/>
          <p:nvPr/>
        </p:nvSpPr>
        <p:spPr>
          <a:xfrm rot="3138399">
            <a:off x="2947666" y="1206110"/>
            <a:ext cx="223481" cy="3246093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52351" y="1817219"/>
            <a:ext cx="882098" cy="400110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/>
              <a:t>crash</a:t>
            </a:r>
            <a:r>
              <a:rPr lang="ja-JP" altLang="en-US" sz="1000" smtClean="0"/>
              <a:t>からファイル指定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8069" y="3840723"/>
            <a:ext cx="2538984" cy="461665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eclair</a:t>
            </a:r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形式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ダンプ</a:t>
            </a:r>
            <a:r>
              <a:rPr lang="ja-JP" altLang="en-US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</a:t>
            </a:r>
            <a:endParaRPr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</a:t>
            </a:r>
            <a:r>
              <a:rPr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en-US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のデータ格納</a:t>
            </a:r>
            <a:r>
              <a:rPr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9512" y="404664"/>
            <a:ext cx="8856984" cy="59046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十字形 19"/>
          <p:cNvSpPr/>
          <p:nvPr/>
        </p:nvSpPr>
        <p:spPr>
          <a:xfrm>
            <a:off x="3278230" y="1268760"/>
            <a:ext cx="216024" cy="256094"/>
          </a:xfrm>
          <a:prstGeom prst="plu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5195" y="764704"/>
            <a:ext cx="558413" cy="27699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51920" y="757576"/>
            <a:ext cx="558413" cy="27699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16854" y="4943646"/>
            <a:ext cx="558413" cy="27699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(3)</a:t>
            </a:r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99730" y="3509853"/>
            <a:ext cx="558413" cy="27699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</a:t>
            </a:r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772040" y="3512041"/>
            <a:ext cx="558413" cy="27699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</a:t>
            </a:r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87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 cmpd="sng">
          <a:solidFill>
            <a:schemeClr val="tx1"/>
          </a:solidFill>
        </a:ln>
      </a:spPr>
      <a:bodyPr wrap="square" rtlCol="0">
        <a:spAutoFit/>
      </a:bodyPr>
      <a:lstStyle>
        <a:defPPr>
          <a:defRPr kumimoji="1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isg</dc:creator>
  <cp:lastModifiedBy>isg</cp:lastModifiedBy>
  <cp:revision>6</cp:revision>
  <dcterms:created xsi:type="dcterms:W3CDTF">2017-03-08T03:56:32Z</dcterms:created>
  <dcterms:modified xsi:type="dcterms:W3CDTF">2017-03-12T01:16:44Z</dcterms:modified>
</cp:coreProperties>
</file>