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62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3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0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17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22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53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51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0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3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2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318B-8838-4304-8872-A369923B3853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80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4452461" y="4658432"/>
            <a:ext cx="4538379" cy="2154944"/>
          </a:xfrm>
          <a:prstGeom prst="roundRect">
            <a:avLst>
              <a:gd name="adj" fmla="val 440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64243" y="116632"/>
            <a:ext cx="8826597" cy="4464496"/>
          </a:xfrm>
          <a:prstGeom prst="roundRect">
            <a:avLst>
              <a:gd name="adj" fmla="val 440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79974" y="530497"/>
            <a:ext cx="4790892" cy="3960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220071" y="530497"/>
            <a:ext cx="3394251" cy="39786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err="1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McKernel</a:t>
            </a:r>
            <a:endParaRPr lang="ja-JP" altLang="en-US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367082" y="908720"/>
            <a:ext cx="1512168" cy="432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メモリダンプ採取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関数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 algn="ctr"/>
            <a:r>
              <a:rPr lang="en-US" altLang="ja-JP" sz="1000" dirty="0" err="1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ihk_makedumpfile</a:t>
            </a:r>
            <a:endParaRPr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75466" y="1484784"/>
            <a:ext cx="1647800" cy="432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メモリダンプ採取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コマンド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 algn="ctr"/>
            <a:r>
              <a:rPr lang="en-US" altLang="ja-JP" sz="1000" dirty="0" err="1">
                <a:solidFill>
                  <a:sysClr val="windowText" lastClr="000000"/>
                </a:solidFill>
                <a:latin typeface="+mn-ea"/>
              </a:rPr>
              <a:t>ihkosctl</a:t>
            </a:r>
            <a:r>
              <a:rPr lang="en-US" altLang="ja-JP" sz="1000" dirty="0">
                <a:solidFill>
                  <a:sysClr val="windowText" lastClr="000000"/>
                </a:solidFill>
                <a:latin typeface="+mn-ea"/>
              </a:rPr>
              <a:t>(dump)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339752" y="620687"/>
            <a:ext cx="2088232" cy="37156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IHK-Master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411760" y="908720"/>
            <a:ext cx="1562650" cy="28659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(1)</a:t>
            </a:r>
            <a:r>
              <a:rPr kumimoji="1" lang="ja-JP" altLang="en-US" sz="1000" baseline="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ダンプレベルの設定 </a:t>
            </a:r>
            <a:r>
              <a:rPr kumimoji="1" lang="ja-JP" altLang="en-US" sz="1000" baseline="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464726" y="1462937"/>
            <a:ext cx="2923698" cy="10801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NMI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指示処理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レジスタ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情報を退避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し、コア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r>
              <a:rPr kumimoji="1" lang="en-US" altLang="ja-JP" sz="1000" dirty="0" err="1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hlt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命令で停止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(4) (</a:t>
            </a:r>
            <a:r>
              <a:rPr kumimoji="1" lang="en-US" altLang="ja-JP" sz="1000" dirty="0" err="1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McKernel</a:t>
            </a:r>
            <a:r>
              <a:rPr kumimoji="1"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kumimoji="1"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CPU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No.0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のコアのみ</a:t>
            </a:r>
            <a:r>
              <a:rPr kumimoji="1"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kumimoji="1" lang="ja-JP" altLang="en-US" sz="1000" dirty="0" smtClean="0"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ダンプ対象となる物理アドレス範囲列を記録</a:t>
            </a:r>
            <a:endParaRPr kumimoji="1" lang="en-US" altLang="ja-JP" sz="1000" dirty="0">
              <a:solidFill>
                <a:schemeClr val="tx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112281" y="2996951"/>
            <a:ext cx="1224135" cy="3600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000" dirty="0" err="1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MckKernel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が停止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447189" y="3915056"/>
            <a:ext cx="1719808" cy="306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(8) 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ダンプファイル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出力処理</a:t>
            </a:r>
          </a:p>
        </p:txBody>
      </p:sp>
      <p:sp>
        <p:nvSpPr>
          <p:cNvPr id="12" name="フローチャート : 記憶データ 11"/>
          <p:cNvSpPr/>
          <p:nvPr/>
        </p:nvSpPr>
        <p:spPr>
          <a:xfrm>
            <a:off x="4499991" y="3645024"/>
            <a:ext cx="4114332" cy="756084"/>
          </a:xfrm>
          <a:prstGeom prst="flowChartOnlineStorag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ja-JP" sz="1000" dirty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共有メモリ</a:t>
            </a:r>
            <a:r>
              <a:rPr kumimoji="1" lang="ja-JP" altLang="en-US" sz="1000" dirty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領域</a:t>
            </a:r>
            <a:endParaRPr kumimoji="1" lang="en-US" altLang="ja-JP" sz="1000" dirty="0">
              <a:solidFill>
                <a:sysClr val="windowText" lastClr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r>
              <a:rPr kumimoji="1" lang="ja-JP" altLang="en-US" sz="1000" dirty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・ダンプレベル情報</a:t>
            </a:r>
            <a:endParaRPr kumimoji="1" lang="en-US" altLang="ja-JP" sz="1000" dirty="0">
              <a:solidFill>
                <a:sysClr val="windowText" lastClr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ja-JP" sz="1000" dirty="0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ダンプ対象物理アドレス範囲情報と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完了フラグ</a:t>
            </a:r>
            <a:r>
              <a:rPr kumimoji="1" lang="en-US" altLang="ja-JP" sz="1000" dirty="0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(</a:t>
            </a:r>
            <a:r>
              <a:rPr kumimoji="1" lang="en-US" altLang="ja-JP" sz="1000" dirty="0" err="1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ihk_os_mem_query_page_map</a:t>
            </a:r>
            <a:r>
              <a:rPr kumimoji="1" lang="ja-JP" altLang="ja-JP" sz="1000" dirty="0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構造体</a:t>
            </a:r>
            <a:r>
              <a:rPr kumimoji="1" lang="en-US" altLang="ja-JP" sz="1000" dirty="0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ja-JP" sz="1000" dirty="0">
              <a:solidFill>
                <a:sysClr val="windowText" lastClr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899825" y="4804110"/>
            <a:ext cx="1714498" cy="194421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フローチャート : 書類 15"/>
          <p:cNvSpPr/>
          <p:nvPr/>
        </p:nvSpPr>
        <p:spPr>
          <a:xfrm>
            <a:off x="4849147" y="4978220"/>
            <a:ext cx="1826560" cy="761994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ダンプファイル</a:t>
            </a:r>
            <a:endParaRPr kumimoji="1" lang="en-US" altLang="ja-JP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McKernel</a:t>
            </a:r>
            <a:r>
              <a:rPr kumimoji="1" lang="ja-JP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の内容</a:t>
            </a:r>
            <a:endParaRPr kumimoji="1" lang="en-US" altLang="ja-JP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eclair</a:t>
            </a:r>
            <a:r>
              <a:rPr kumimoji="1" lang="ja-JP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の形式</a:t>
            </a:r>
          </a:p>
        </p:txBody>
      </p:sp>
      <p:sp>
        <p:nvSpPr>
          <p:cNvPr id="17" name="フローチャート : 書類 16"/>
          <p:cNvSpPr/>
          <p:nvPr/>
        </p:nvSpPr>
        <p:spPr>
          <a:xfrm>
            <a:off x="4882764" y="5956238"/>
            <a:ext cx="1804150" cy="773207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McKernel</a:t>
            </a:r>
            <a:r>
              <a:rPr kumimoji="1" lang="ja-JP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イメージ</a:t>
            </a:r>
          </a:p>
        </p:txBody>
      </p:sp>
      <p:sp>
        <p:nvSpPr>
          <p:cNvPr id="18" name="右矢印 17"/>
          <p:cNvSpPr/>
          <p:nvPr/>
        </p:nvSpPr>
        <p:spPr>
          <a:xfrm>
            <a:off x="6754149" y="5248815"/>
            <a:ext cx="448235" cy="347383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269618" y="5017847"/>
            <a:ext cx="1154205" cy="16584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eclair</a:t>
            </a:r>
            <a:r>
              <a:rPr kumimoji="1" lang="ja-JP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での解析</a:t>
            </a:r>
            <a:endParaRPr kumimoji="1" lang="en-US" altLang="ja-JP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9512" y="188640"/>
            <a:ext cx="1535198" cy="2913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</a:t>
            </a:r>
            <a:r>
              <a:rPr lang="ja-JP" altLang="en-US" sz="1000" b="1" kern="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採取</a:t>
            </a:r>
            <a:r>
              <a:rPr kumimoji="1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機能</a:t>
            </a:r>
            <a:endParaRPr kumimoji="1" lang="ja-JP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十字形 20"/>
          <p:cNvSpPr/>
          <p:nvPr/>
        </p:nvSpPr>
        <p:spPr>
          <a:xfrm>
            <a:off x="5711998" y="5740214"/>
            <a:ext cx="156145" cy="179294"/>
          </a:xfrm>
          <a:prstGeom prst="plus">
            <a:avLst>
              <a:gd name="adj" fmla="val 33333"/>
            </a:avLst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452473" y="4653135"/>
            <a:ext cx="1535198" cy="2913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ダンプ解析機能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2411760" y="2062289"/>
            <a:ext cx="1928230" cy="3764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(5)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ダンプ対象のメモリ領域数</a:t>
            </a:r>
            <a:endParaRPr lang="en-US" altLang="ja-JP" sz="1000" dirty="0" smtClean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取得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411760" y="2710362"/>
            <a:ext cx="1928230" cy="3585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(6</a:t>
            </a:r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ダンプ対象のメモリ</a:t>
            </a:r>
            <a:r>
              <a:rPr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領域</a:t>
            </a:r>
            <a:endParaRPr lang="en-US" altLang="ja-JP" sz="1000" dirty="0" smtClean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の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取得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427746" y="3358433"/>
            <a:ext cx="1568190" cy="28659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(7) 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物理メモリの読み出し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409107" y="1486225"/>
            <a:ext cx="1586829" cy="28659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(2) </a:t>
            </a:r>
            <a:r>
              <a:rPr lang="en-US" altLang="ja-JP" sz="1000" dirty="0" err="1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McKernel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へ</a:t>
            </a:r>
            <a:r>
              <a:rPr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NMI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指示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2051720" y="1268760"/>
            <a:ext cx="271743" cy="2865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 rot="5400000">
            <a:off x="7595833" y="2628662"/>
            <a:ext cx="322483" cy="27008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曲折矢印 38"/>
          <p:cNvSpPr/>
          <p:nvPr/>
        </p:nvSpPr>
        <p:spPr>
          <a:xfrm rot="10800000" flipH="1">
            <a:off x="3131841" y="4401107"/>
            <a:ext cx="1584176" cy="1061353"/>
          </a:xfrm>
          <a:prstGeom prst="bentArrow">
            <a:avLst>
              <a:gd name="adj1" fmla="val 12645"/>
              <a:gd name="adj2" fmla="val 11199"/>
              <a:gd name="adj3" fmla="val 11595"/>
              <a:gd name="adj4" fmla="val 2896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下矢印 39"/>
          <p:cNvSpPr/>
          <p:nvPr/>
        </p:nvSpPr>
        <p:spPr>
          <a:xfrm>
            <a:off x="3059832" y="1268760"/>
            <a:ext cx="295957" cy="126206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下矢印 40"/>
          <p:cNvSpPr/>
          <p:nvPr/>
        </p:nvSpPr>
        <p:spPr>
          <a:xfrm>
            <a:off x="3059832" y="1844824"/>
            <a:ext cx="295957" cy="126206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>
            <a:off x="3059832" y="2492896"/>
            <a:ext cx="324036" cy="126206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>
            <a:off x="3059832" y="3147083"/>
            <a:ext cx="316043" cy="137901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 : 直接アクセス記憶 44"/>
          <p:cNvSpPr/>
          <p:nvPr/>
        </p:nvSpPr>
        <p:spPr>
          <a:xfrm>
            <a:off x="383318" y="3709758"/>
            <a:ext cx="1528457" cy="626615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物理メモリ</a:t>
            </a:r>
            <a:r>
              <a:rPr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領域</a:t>
            </a:r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7" name="カギ線コネクタ 46"/>
          <p:cNvCxnSpPr>
            <a:stCxn id="8" idx="3"/>
          </p:cNvCxnSpPr>
          <p:nvPr/>
        </p:nvCxnSpPr>
        <p:spPr>
          <a:xfrm>
            <a:off x="3974410" y="1052016"/>
            <a:ext cx="956702" cy="259300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37"/>
          <p:cNvSpPr/>
          <p:nvPr/>
        </p:nvSpPr>
        <p:spPr>
          <a:xfrm>
            <a:off x="4452461" y="1558233"/>
            <a:ext cx="957303" cy="2865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カギ線コネクタ 56"/>
          <p:cNvCxnSpPr/>
          <p:nvPr/>
        </p:nvCxnSpPr>
        <p:spPr>
          <a:xfrm rot="5400000">
            <a:off x="4857478" y="2740077"/>
            <a:ext cx="1367432" cy="442467"/>
          </a:xfrm>
          <a:prstGeom prst="bentConnector3">
            <a:avLst>
              <a:gd name="adj1" fmla="val -859"/>
            </a:avLst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28" idx="3"/>
          </p:cNvCxnSpPr>
          <p:nvPr/>
        </p:nvCxnSpPr>
        <p:spPr>
          <a:xfrm flipV="1">
            <a:off x="4339990" y="2250493"/>
            <a:ext cx="591122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29" idx="3"/>
          </p:cNvCxnSpPr>
          <p:nvPr/>
        </p:nvCxnSpPr>
        <p:spPr>
          <a:xfrm>
            <a:off x="4339990" y="2889661"/>
            <a:ext cx="59112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/>
          <p:cNvGrpSpPr/>
          <p:nvPr/>
        </p:nvGrpSpPr>
        <p:grpSpPr>
          <a:xfrm>
            <a:off x="323528" y="5596198"/>
            <a:ext cx="1648039" cy="929146"/>
            <a:chOff x="755576" y="5596198"/>
            <a:chExt cx="1648039" cy="929146"/>
          </a:xfrm>
        </p:grpSpPr>
        <p:sp>
          <p:nvSpPr>
            <p:cNvPr id="74" name="正方形/長方形 73"/>
            <p:cNvSpPr/>
            <p:nvPr/>
          </p:nvSpPr>
          <p:spPr>
            <a:xfrm>
              <a:off x="755576" y="5596198"/>
              <a:ext cx="1648039" cy="929146"/>
            </a:xfrm>
            <a:prstGeom prst="rect">
              <a:avLst/>
            </a:prstGeom>
            <a:solidFill>
              <a:schemeClr val="bg1"/>
            </a:solidFill>
            <a:ln w="6350" cmpd="dbl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凡例</a:t>
              </a:r>
              <a:endPara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endPara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ja-JP" altLang="en-US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　　　　　　処理の流れ</a:t>
              </a:r>
              <a:endPara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endPara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　</a:t>
              </a:r>
              <a:r>
                <a:rPr lang="ja-JP" altLang="en-US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　　　　　データアクセス</a:t>
              </a:r>
              <a:endPara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5" name="右矢印 74"/>
            <p:cNvSpPr/>
            <p:nvPr/>
          </p:nvSpPr>
          <p:spPr>
            <a:xfrm>
              <a:off x="911701" y="5956238"/>
              <a:ext cx="271743" cy="183497"/>
            </a:xfrm>
            <a:prstGeom prst="rightArrow">
              <a:avLst/>
            </a:prstGeom>
            <a:solidFill>
              <a:schemeClr val="bg1"/>
            </a:solidFill>
            <a:ln w="6350" cmpd="dbl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矢印コネクタ 76"/>
            <p:cNvCxnSpPr/>
            <p:nvPr/>
          </p:nvCxnSpPr>
          <p:spPr>
            <a:xfrm>
              <a:off x="911701" y="6342841"/>
              <a:ext cx="271743" cy="0"/>
            </a:xfrm>
            <a:prstGeom prst="straightConnector1">
              <a:avLst/>
            </a:prstGeom>
            <a:ln w="6350" cmpd="dbl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カギ線コネクタ 25"/>
          <p:cNvCxnSpPr>
            <a:stCxn id="30" idx="1"/>
            <a:endCxn id="45" idx="0"/>
          </p:cNvCxnSpPr>
          <p:nvPr/>
        </p:nvCxnSpPr>
        <p:spPr>
          <a:xfrm rot="10800000" flipV="1">
            <a:off x="1147548" y="3501728"/>
            <a:ext cx="1280199" cy="20802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下矢印 55"/>
          <p:cNvSpPr/>
          <p:nvPr/>
        </p:nvSpPr>
        <p:spPr>
          <a:xfrm>
            <a:off x="3059832" y="3723147"/>
            <a:ext cx="316043" cy="137901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4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132</Words>
  <Application>Microsoft Office PowerPoint</Application>
  <PresentationFormat>画面に合わせる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horigome</dc:creator>
  <cp:lastModifiedBy>horigome</cp:lastModifiedBy>
  <cp:revision>30</cp:revision>
  <dcterms:created xsi:type="dcterms:W3CDTF">2017-07-14T01:06:30Z</dcterms:created>
  <dcterms:modified xsi:type="dcterms:W3CDTF">2017-07-27T06:16:06Z</dcterms:modified>
</cp:coreProperties>
</file>