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0"/>
    <p:restoredTop sz="94745"/>
  </p:normalViewPr>
  <p:slideViewPr>
    <p:cSldViewPr>
      <p:cViewPr>
        <p:scale>
          <a:sx n="93" d="100"/>
          <a:sy n="93" d="100"/>
        </p:scale>
        <p:origin x="208" y="3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73D4-6E91-4E9A-824D-C0CD30D558B6}" type="datetimeFigureOut">
              <a:rPr kumimoji="1" lang="ja-JP" altLang="en-US" smtClean="0"/>
              <a:t>2017/8/1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0463-FD4E-4C3E-9300-2FE85A6BD6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51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73D4-6E91-4E9A-824D-C0CD30D558B6}" type="datetimeFigureOut">
              <a:rPr kumimoji="1" lang="ja-JP" altLang="en-US" smtClean="0"/>
              <a:t>2017/8/1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0463-FD4E-4C3E-9300-2FE85A6BD6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4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73D4-6E91-4E9A-824D-C0CD30D558B6}" type="datetimeFigureOut">
              <a:rPr kumimoji="1" lang="ja-JP" altLang="en-US" smtClean="0"/>
              <a:t>2017/8/1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0463-FD4E-4C3E-9300-2FE85A6BD6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481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73D4-6E91-4E9A-824D-C0CD30D558B6}" type="datetimeFigureOut">
              <a:rPr kumimoji="1" lang="ja-JP" altLang="en-US" smtClean="0"/>
              <a:t>2017/8/1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0463-FD4E-4C3E-9300-2FE85A6BD6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97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73D4-6E91-4E9A-824D-C0CD30D558B6}" type="datetimeFigureOut">
              <a:rPr kumimoji="1" lang="ja-JP" altLang="en-US" smtClean="0"/>
              <a:t>2017/8/1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0463-FD4E-4C3E-9300-2FE85A6BD6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87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73D4-6E91-4E9A-824D-C0CD30D558B6}" type="datetimeFigureOut">
              <a:rPr kumimoji="1" lang="ja-JP" altLang="en-US" smtClean="0"/>
              <a:t>2017/8/1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0463-FD4E-4C3E-9300-2FE85A6BD6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72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73D4-6E91-4E9A-824D-C0CD30D558B6}" type="datetimeFigureOut">
              <a:rPr kumimoji="1" lang="ja-JP" altLang="en-US" smtClean="0"/>
              <a:t>2017/8/1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0463-FD4E-4C3E-9300-2FE85A6BD6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84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73D4-6E91-4E9A-824D-C0CD30D558B6}" type="datetimeFigureOut">
              <a:rPr kumimoji="1" lang="ja-JP" altLang="en-US" smtClean="0"/>
              <a:t>2017/8/1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0463-FD4E-4C3E-9300-2FE85A6BD6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14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73D4-6E91-4E9A-824D-C0CD30D558B6}" type="datetimeFigureOut">
              <a:rPr kumimoji="1" lang="ja-JP" altLang="en-US" smtClean="0"/>
              <a:t>2017/8/1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0463-FD4E-4C3E-9300-2FE85A6BD6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0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73D4-6E91-4E9A-824D-C0CD30D558B6}" type="datetimeFigureOut">
              <a:rPr kumimoji="1" lang="ja-JP" altLang="en-US" smtClean="0"/>
              <a:t>2017/8/1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0463-FD4E-4C3E-9300-2FE85A6BD6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996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73D4-6E91-4E9A-824D-C0CD30D558B6}" type="datetimeFigureOut">
              <a:rPr kumimoji="1" lang="ja-JP" altLang="en-US" smtClean="0"/>
              <a:t>2017/8/1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0463-FD4E-4C3E-9300-2FE85A6BD6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69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273D4-6E91-4E9A-824D-C0CD30D558B6}" type="datetimeFigureOut">
              <a:rPr kumimoji="1" lang="ja-JP" altLang="en-US" smtClean="0"/>
              <a:t>2017/8/1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F0463-FD4E-4C3E-9300-2FE85A6BD6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11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テキスト ボックス 68"/>
          <p:cNvSpPr txBox="1"/>
          <p:nvPr/>
        </p:nvSpPr>
        <p:spPr>
          <a:xfrm>
            <a:off x="3774243" y="2281426"/>
            <a:ext cx="1786042" cy="627634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00" kern="100">
                <a:effectLst/>
                <a:latin typeface="Yu Gothic" charset="-128"/>
                <a:ea typeface="Yu Gothic" charset="-128"/>
                <a:cs typeface="Yu Gothic" charset="-128"/>
              </a:rPr>
              <a:t> </a:t>
            </a:r>
            <a:endParaRPr lang="ja-JP" sz="1000" kern="100">
              <a:effectLst/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28" name="テキスト ボックス 67"/>
          <p:cNvSpPr txBox="1"/>
          <p:nvPr/>
        </p:nvSpPr>
        <p:spPr>
          <a:xfrm>
            <a:off x="1776969" y="951842"/>
            <a:ext cx="1254323" cy="39348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00" kern="100" smtClean="0">
                <a:effectLst/>
                <a:latin typeface="Yu Gothic" charset="-128"/>
                <a:ea typeface="Yu Gothic" charset="-128"/>
                <a:cs typeface="Yu Gothic" charset="-128"/>
              </a:rPr>
              <a:t>ihk_os_freeze</a:t>
            </a:r>
            <a:r>
              <a:rPr lang="en-US" sz="1000" kern="100" dirty="0">
                <a:effectLst/>
                <a:latin typeface="Yu Gothic" charset="-128"/>
                <a:ea typeface="Yu Gothic" charset="-128"/>
                <a:cs typeface="Yu Gothic" charset="-128"/>
              </a:rPr>
              <a:t>()</a:t>
            </a:r>
            <a:endParaRPr lang="ja-JP" sz="1000" kern="100" dirty="0">
              <a:effectLst/>
              <a:latin typeface="Yu Gothic" charset="-128"/>
              <a:ea typeface="Yu Gothic" charset="-128"/>
              <a:cs typeface="Yu Gothic" charset="-128"/>
            </a:endParaRPr>
          </a:p>
          <a:p>
            <a:pPr algn="just">
              <a:spcAft>
                <a:spcPts val="0"/>
              </a:spcAft>
            </a:pPr>
            <a:r>
              <a:rPr lang="en-US" sz="1000" kern="100" dirty="0">
                <a:effectLst/>
                <a:latin typeface="Yu Gothic" charset="-128"/>
                <a:ea typeface="Yu Gothic" charset="-128"/>
                <a:cs typeface="Yu Gothic" charset="-128"/>
              </a:rPr>
              <a:t> </a:t>
            </a:r>
            <a:endParaRPr lang="ja-JP" sz="1000" kern="100" dirty="0">
              <a:effectLst/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29" name="テキスト ボックス 69"/>
          <p:cNvSpPr txBox="1"/>
          <p:nvPr/>
        </p:nvSpPr>
        <p:spPr>
          <a:xfrm>
            <a:off x="2030712" y="476672"/>
            <a:ext cx="914291" cy="29714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00" kern="100" dirty="0">
                <a:effectLst/>
                <a:latin typeface="Yu Gothic" charset="-128"/>
                <a:ea typeface="Yu Gothic" charset="-128"/>
                <a:cs typeface="Yu Gothic" charset="-128"/>
              </a:rPr>
              <a:t>Linux</a:t>
            </a:r>
            <a:endParaRPr lang="ja-JP" sz="1000" kern="100" dirty="0">
              <a:effectLst/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3774243" y="764704"/>
            <a:ext cx="1786057" cy="14447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1000"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477885" y="764704"/>
            <a:ext cx="1786042" cy="14447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1000"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32" name="テキスト ボックス 73"/>
          <p:cNvSpPr txBox="1"/>
          <p:nvPr/>
        </p:nvSpPr>
        <p:spPr>
          <a:xfrm>
            <a:off x="4263283" y="476672"/>
            <a:ext cx="914291" cy="29714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00" kern="100" dirty="0" err="1" smtClean="0">
                <a:effectLst/>
                <a:latin typeface="Yu Gothic" charset="-128"/>
                <a:ea typeface="Yu Gothic" charset="-128"/>
                <a:cs typeface="Yu Gothic" charset="-128"/>
              </a:rPr>
              <a:t>McKernel</a:t>
            </a:r>
            <a:endParaRPr lang="ja-JP" sz="1000" kern="100" dirty="0">
              <a:effectLst/>
              <a:latin typeface="Yu Gothic" charset="-128"/>
              <a:ea typeface="Yu Gothic" charset="-128"/>
              <a:cs typeface="Yu Gothic" charset="-128"/>
            </a:endParaRPr>
          </a:p>
          <a:p>
            <a:pPr algn="just">
              <a:spcAft>
                <a:spcPts val="0"/>
              </a:spcAft>
            </a:pPr>
            <a:r>
              <a:rPr lang="en-US" sz="1000" kern="100" dirty="0">
                <a:effectLst/>
                <a:latin typeface="Yu Gothic" charset="-128"/>
                <a:ea typeface="Yu Gothic" charset="-128"/>
                <a:cs typeface="Yu Gothic" charset="-128"/>
              </a:rPr>
              <a:t> </a:t>
            </a:r>
            <a:endParaRPr lang="ja-JP" sz="1000" kern="100" dirty="0">
              <a:effectLst/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33" name="テキスト ボックス 77"/>
          <p:cNvSpPr txBox="1"/>
          <p:nvPr/>
        </p:nvSpPr>
        <p:spPr>
          <a:xfrm>
            <a:off x="2413438" y="1417330"/>
            <a:ext cx="1095265" cy="3079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ja-JP" sz="1000" kern="100" dirty="0">
                <a:solidFill>
                  <a:srgbClr val="000000"/>
                </a:solidFill>
                <a:effectLst/>
                <a:latin typeface="Yu Gothic" charset="-128"/>
                <a:ea typeface="Yu Gothic" charset="-128"/>
                <a:cs typeface="Yu Gothic" charset="-128"/>
              </a:rPr>
              <a:t>呼び出し</a:t>
            </a:r>
            <a:endParaRPr lang="ja-JP" sz="1000" kern="100" dirty="0">
              <a:effectLst/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34" name="テキスト ボックス 79"/>
          <p:cNvSpPr txBox="1"/>
          <p:nvPr/>
        </p:nvSpPr>
        <p:spPr>
          <a:xfrm>
            <a:off x="1624903" y="1705362"/>
            <a:ext cx="1434929" cy="339686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>
                <a:effectLst/>
                <a:latin typeface="Yu Gothic" charset="-128"/>
                <a:ea typeface="Yu Gothic" charset="-128"/>
                <a:cs typeface="Yu Gothic" charset="-128"/>
              </a:rPr>
              <a:t>IHK</a:t>
            </a:r>
            <a:endParaRPr lang="ja-JP" sz="1000" kern="100" dirty="0">
              <a:effectLst/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35" name="テキスト ボックス 80"/>
          <p:cNvSpPr txBox="1"/>
          <p:nvPr/>
        </p:nvSpPr>
        <p:spPr>
          <a:xfrm>
            <a:off x="3995936" y="2440897"/>
            <a:ext cx="541590" cy="339686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00" kern="100" dirty="0" smtClean="0">
                <a:effectLst/>
                <a:latin typeface="Yu Gothic" charset="-128"/>
                <a:ea typeface="Yu Gothic" charset="-128"/>
                <a:cs typeface="Yu Gothic" charset="-128"/>
              </a:rPr>
              <a:t>CPU</a:t>
            </a:r>
            <a:endParaRPr lang="ja-JP" sz="1000" kern="100" dirty="0">
              <a:effectLst/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36" name="テキスト ボックス 81"/>
          <p:cNvSpPr txBox="1"/>
          <p:nvPr/>
        </p:nvSpPr>
        <p:spPr>
          <a:xfrm>
            <a:off x="4822498" y="2440897"/>
            <a:ext cx="541590" cy="339686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00" kern="100" dirty="0" smtClean="0">
                <a:effectLst/>
                <a:latin typeface="Yu Gothic" charset="-128"/>
                <a:ea typeface="Yu Gothic" charset="-128"/>
                <a:cs typeface="Yu Gothic" charset="-128"/>
              </a:rPr>
              <a:t>CPU</a:t>
            </a:r>
            <a:endParaRPr lang="ja-JP" sz="1000" kern="100" dirty="0">
              <a:effectLst/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40" name="テキスト ボックス 72"/>
          <p:cNvSpPr txBox="1"/>
          <p:nvPr/>
        </p:nvSpPr>
        <p:spPr>
          <a:xfrm>
            <a:off x="1477885" y="2301864"/>
            <a:ext cx="1786042" cy="627634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00" kern="100">
                <a:effectLst/>
                <a:latin typeface="Yu Gothic" charset="-128"/>
                <a:ea typeface="Yu Gothic" charset="-128"/>
                <a:cs typeface="Yu Gothic" charset="-128"/>
              </a:rPr>
              <a:t> </a:t>
            </a:r>
            <a:endParaRPr lang="ja-JP" sz="1000" kern="100">
              <a:effectLst/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41" name="テキスト ボックス 74"/>
          <p:cNvSpPr txBox="1"/>
          <p:nvPr/>
        </p:nvSpPr>
        <p:spPr>
          <a:xfrm>
            <a:off x="1764930" y="2427633"/>
            <a:ext cx="541590" cy="339686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00" kern="100" dirty="0" smtClean="0">
                <a:effectLst/>
                <a:latin typeface="Yu Gothic" charset="-128"/>
                <a:ea typeface="Yu Gothic" charset="-128"/>
                <a:cs typeface="Yu Gothic" charset="-128"/>
              </a:rPr>
              <a:t>CPU</a:t>
            </a:r>
            <a:endParaRPr lang="ja-JP" sz="1000" kern="100" dirty="0">
              <a:effectLst/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42" name="テキスト ボックス 75"/>
          <p:cNvSpPr txBox="1"/>
          <p:nvPr/>
        </p:nvSpPr>
        <p:spPr>
          <a:xfrm>
            <a:off x="2434701" y="2427633"/>
            <a:ext cx="541590" cy="339686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00" kern="100" dirty="0" smtClean="0">
                <a:effectLst/>
                <a:latin typeface="Yu Gothic" charset="-128"/>
                <a:ea typeface="Yu Gothic" charset="-128"/>
                <a:cs typeface="Yu Gothic" charset="-128"/>
              </a:rPr>
              <a:t>CPU</a:t>
            </a:r>
            <a:endParaRPr lang="ja-JP" sz="1000" kern="100" dirty="0">
              <a:effectLst/>
              <a:latin typeface="Yu Gothic" charset="-128"/>
              <a:ea typeface="Yu Gothic" charset="-128"/>
              <a:cs typeface="Yu Gothic" charset="-128"/>
            </a:endParaRPr>
          </a:p>
        </p:txBody>
      </p:sp>
      <p:cxnSp>
        <p:nvCxnSpPr>
          <p:cNvPr id="43" name="直線矢印コネクタ 42"/>
          <p:cNvCxnSpPr/>
          <p:nvPr/>
        </p:nvCxnSpPr>
        <p:spPr>
          <a:xfrm>
            <a:off x="2307125" y="1345322"/>
            <a:ext cx="0" cy="3402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132"/>
          <p:cNvSpPr txBox="1"/>
          <p:nvPr/>
        </p:nvSpPr>
        <p:spPr>
          <a:xfrm>
            <a:off x="1905032" y="260648"/>
            <a:ext cx="3081655" cy="25463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err="1" smtClean="0">
                <a:effectLst/>
                <a:latin typeface="Yu Gothic" charset="-128"/>
                <a:ea typeface="Yu Gothic" charset="-128"/>
                <a:cs typeface="Yu Gothic" charset="-128"/>
              </a:rPr>
              <a:t>ihk_os_freeze</a:t>
            </a:r>
            <a:r>
              <a:rPr lang="en-US" sz="1000" kern="100" dirty="0">
                <a:effectLst/>
                <a:latin typeface="Yu Gothic" charset="-128"/>
                <a:ea typeface="Yu Gothic" charset="-128"/>
                <a:cs typeface="Yu Gothic" charset="-128"/>
              </a:rPr>
              <a:t>()</a:t>
            </a:r>
            <a:r>
              <a:rPr lang="ja-JP" sz="1000" kern="100" dirty="0">
                <a:effectLst/>
                <a:latin typeface="Yu Gothic" charset="-128"/>
                <a:ea typeface="Yu Gothic" charset="-128"/>
                <a:cs typeface="Yu Gothic" charset="-128"/>
              </a:rPr>
              <a:t>の処理方式</a:t>
            </a:r>
          </a:p>
        </p:txBody>
      </p:sp>
      <p:sp>
        <p:nvSpPr>
          <p:cNvPr id="64" name="テキスト ボックス 68"/>
          <p:cNvSpPr txBox="1"/>
          <p:nvPr/>
        </p:nvSpPr>
        <p:spPr>
          <a:xfrm>
            <a:off x="3745704" y="5445224"/>
            <a:ext cx="1786042" cy="627634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00" kern="100">
                <a:effectLst/>
                <a:latin typeface="Yu Gothic" charset="-128"/>
                <a:ea typeface="Yu Gothic" charset="-128"/>
                <a:cs typeface="Yu Gothic" charset="-128"/>
              </a:rPr>
              <a:t> </a:t>
            </a:r>
            <a:endParaRPr lang="ja-JP" sz="1000" kern="100">
              <a:effectLst/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65" name="テキスト ボックス 67"/>
          <p:cNvSpPr txBox="1"/>
          <p:nvPr/>
        </p:nvSpPr>
        <p:spPr>
          <a:xfrm>
            <a:off x="1748431" y="4115640"/>
            <a:ext cx="1080000" cy="39348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00" kern="100" dirty="0" err="1" smtClean="0">
                <a:effectLst/>
                <a:latin typeface="Yu Gothic" charset="-128"/>
                <a:ea typeface="Yu Gothic" charset="-128"/>
                <a:cs typeface="Yu Gothic" charset="-128"/>
              </a:rPr>
              <a:t>ihk_os_thaw</a:t>
            </a:r>
            <a:r>
              <a:rPr lang="en-US" sz="1000" kern="100" dirty="0" smtClean="0">
                <a:effectLst/>
                <a:latin typeface="Yu Gothic" charset="-128"/>
                <a:ea typeface="Yu Gothic" charset="-128"/>
                <a:cs typeface="Yu Gothic" charset="-128"/>
              </a:rPr>
              <a:t>()</a:t>
            </a:r>
            <a:endParaRPr lang="ja-JP" sz="1000" kern="100" dirty="0">
              <a:effectLst/>
              <a:latin typeface="Yu Gothic" charset="-128"/>
              <a:ea typeface="Yu Gothic" charset="-128"/>
              <a:cs typeface="Yu Gothic" charset="-128"/>
            </a:endParaRPr>
          </a:p>
          <a:p>
            <a:pPr algn="just">
              <a:spcAft>
                <a:spcPts val="0"/>
              </a:spcAft>
            </a:pPr>
            <a:r>
              <a:rPr lang="en-US" sz="1000" kern="100" dirty="0">
                <a:effectLst/>
                <a:latin typeface="Yu Gothic" charset="-128"/>
                <a:ea typeface="Yu Gothic" charset="-128"/>
                <a:cs typeface="Yu Gothic" charset="-128"/>
              </a:rPr>
              <a:t> </a:t>
            </a:r>
            <a:endParaRPr lang="ja-JP" sz="1000" kern="100" dirty="0">
              <a:effectLst/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3745704" y="3928502"/>
            <a:ext cx="1786057" cy="14447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1000"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1449346" y="3928502"/>
            <a:ext cx="1786042" cy="14447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1000"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68" name="テキスト ボックス 77"/>
          <p:cNvSpPr txBox="1"/>
          <p:nvPr/>
        </p:nvSpPr>
        <p:spPr>
          <a:xfrm>
            <a:off x="2384899" y="4581128"/>
            <a:ext cx="1095265" cy="3079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ja-JP" sz="1000" kern="100" dirty="0">
                <a:solidFill>
                  <a:srgbClr val="000000"/>
                </a:solidFill>
                <a:effectLst/>
                <a:latin typeface="Yu Gothic" charset="-128"/>
                <a:ea typeface="Yu Gothic" charset="-128"/>
                <a:cs typeface="Yu Gothic" charset="-128"/>
              </a:rPr>
              <a:t>呼び出し</a:t>
            </a:r>
            <a:endParaRPr lang="ja-JP" sz="1000" kern="100" dirty="0">
              <a:effectLst/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69" name="テキスト ボックス 79"/>
          <p:cNvSpPr txBox="1"/>
          <p:nvPr/>
        </p:nvSpPr>
        <p:spPr>
          <a:xfrm>
            <a:off x="1596364" y="4869160"/>
            <a:ext cx="1434929" cy="339686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>
                <a:effectLst/>
                <a:latin typeface="Yu Gothic" charset="-128"/>
                <a:ea typeface="Yu Gothic" charset="-128"/>
                <a:cs typeface="Yu Gothic" charset="-128"/>
              </a:rPr>
              <a:t>IHK</a:t>
            </a:r>
            <a:endParaRPr lang="ja-JP" sz="1000" kern="100" dirty="0">
              <a:effectLst/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75" name="テキスト ボックス 72"/>
          <p:cNvSpPr txBox="1"/>
          <p:nvPr/>
        </p:nvSpPr>
        <p:spPr>
          <a:xfrm>
            <a:off x="1449346" y="5465662"/>
            <a:ext cx="1786042" cy="627634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00" kern="100">
                <a:effectLst/>
                <a:latin typeface="Yu Gothic" charset="-128"/>
                <a:ea typeface="Yu Gothic" charset="-128"/>
                <a:cs typeface="Yu Gothic" charset="-128"/>
              </a:rPr>
              <a:t> </a:t>
            </a:r>
            <a:endParaRPr lang="ja-JP" sz="1000" kern="100">
              <a:effectLst/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76" name="テキスト ボックス 74"/>
          <p:cNvSpPr txBox="1"/>
          <p:nvPr/>
        </p:nvSpPr>
        <p:spPr>
          <a:xfrm>
            <a:off x="1736391" y="5591431"/>
            <a:ext cx="541590" cy="339686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00" kern="100" dirty="0" smtClean="0">
                <a:effectLst/>
                <a:latin typeface="Yu Gothic" charset="-128"/>
                <a:ea typeface="Yu Gothic" charset="-128"/>
                <a:cs typeface="Yu Gothic" charset="-128"/>
              </a:rPr>
              <a:t>CPU</a:t>
            </a:r>
            <a:endParaRPr lang="ja-JP" sz="1000" kern="100" dirty="0">
              <a:effectLst/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77" name="テキスト ボックス 75"/>
          <p:cNvSpPr txBox="1"/>
          <p:nvPr/>
        </p:nvSpPr>
        <p:spPr>
          <a:xfrm>
            <a:off x="2406162" y="5591431"/>
            <a:ext cx="541590" cy="339686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00" kern="100" dirty="0" smtClean="0">
                <a:effectLst/>
                <a:latin typeface="Yu Gothic" charset="-128"/>
                <a:ea typeface="Yu Gothic" charset="-128"/>
                <a:cs typeface="Yu Gothic" charset="-128"/>
              </a:rPr>
              <a:t>CPU</a:t>
            </a:r>
            <a:endParaRPr lang="ja-JP" sz="1000" kern="100" dirty="0">
              <a:effectLst/>
              <a:latin typeface="Yu Gothic" charset="-128"/>
              <a:ea typeface="Yu Gothic" charset="-128"/>
              <a:cs typeface="Yu Gothic" charset="-128"/>
            </a:endParaRPr>
          </a:p>
        </p:txBody>
      </p:sp>
      <p:cxnSp>
        <p:nvCxnSpPr>
          <p:cNvPr id="78" name="直線矢印コネクタ 77"/>
          <p:cNvCxnSpPr/>
          <p:nvPr/>
        </p:nvCxnSpPr>
        <p:spPr>
          <a:xfrm>
            <a:off x="2278586" y="4509120"/>
            <a:ext cx="0" cy="3402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175"/>
          <p:cNvSpPr txBox="1"/>
          <p:nvPr/>
        </p:nvSpPr>
        <p:spPr>
          <a:xfrm>
            <a:off x="1907704" y="3390389"/>
            <a:ext cx="3081655" cy="25463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err="1" smtClean="0">
                <a:effectLst/>
                <a:latin typeface="Yu Gothic" charset="-128"/>
                <a:ea typeface="Yu Gothic" charset="-128"/>
                <a:cs typeface="Yu Gothic" charset="-128"/>
              </a:rPr>
              <a:t>ihk_os_thaw</a:t>
            </a:r>
            <a:r>
              <a:rPr lang="en-US" sz="1000" kern="100" dirty="0">
                <a:effectLst/>
                <a:latin typeface="Yu Gothic" charset="-128"/>
                <a:ea typeface="Yu Gothic" charset="-128"/>
                <a:cs typeface="Yu Gothic" charset="-128"/>
              </a:rPr>
              <a:t>()</a:t>
            </a:r>
            <a:r>
              <a:rPr lang="ja-JP" sz="1000" kern="100" dirty="0">
                <a:effectLst/>
                <a:latin typeface="Yu Gothic" charset="-128"/>
                <a:ea typeface="Yu Gothic" charset="-128"/>
                <a:cs typeface="Yu Gothic" charset="-128"/>
              </a:rPr>
              <a:t>の処理方式</a:t>
            </a:r>
          </a:p>
        </p:txBody>
      </p:sp>
      <p:sp>
        <p:nvSpPr>
          <p:cNvPr id="44" name="テキスト ボックス 69"/>
          <p:cNvSpPr txBox="1"/>
          <p:nvPr/>
        </p:nvSpPr>
        <p:spPr>
          <a:xfrm>
            <a:off x="2030400" y="3631356"/>
            <a:ext cx="914291" cy="29714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00" kern="100" dirty="0">
                <a:effectLst/>
                <a:latin typeface="Yu Gothic" charset="-128"/>
                <a:ea typeface="Yu Gothic" charset="-128"/>
                <a:cs typeface="Yu Gothic" charset="-128"/>
              </a:rPr>
              <a:t>Linux</a:t>
            </a:r>
            <a:endParaRPr lang="ja-JP" sz="1000" kern="100" dirty="0">
              <a:effectLst/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45" name="テキスト ボックス 73"/>
          <p:cNvSpPr txBox="1"/>
          <p:nvPr/>
        </p:nvSpPr>
        <p:spPr>
          <a:xfrm>
            <a:off x="4262400" y="3631356"/>
            <a:ext cx="914291" cy="29714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00" kern="100" dirty="0" err="1" smtClean="0">
                <a:effectLst/>
                <a:latin typeface="Yu Gothic" charset="-128"/>
                <a:ea typeface="Yu Gothic" charset="-128"/>
                <a:cs typeface="Yu Gothic" charset="-128"/>
              </a:rPr>
              <a:t>McKernel</a:t>
            </a:r>
            <a:endParaRPr lang="ja-JP" sz="1000" kern="100" dirty="0">
              <a:effectLst/>
              <a:latin typeface="Yu Gothic" charset="-128"/>
              <a:ea typeface="Yu Gothic" charset="-128"/>
              <a:cs typeface="Yu Gothic" charset="-128"/>
            </a:endParaRPr>
          </a:p>
          <a:p>
            <a:pPr algn="just">
              <a:spcAft>
                <a:spcPts val="0"/>
              </a:spcAft>
            </a:pPr>
            <a:r>
              <a:rPr lang="en-US" sz="1000" kern="100" dirty="0">
                <a:effectLst/>
                <a:latin typeface="Yu Gothic" charset="-128"/>
                <a:ea typeface="Yu Gothic" charset="-128"/>
                <a:cs typeface="Yu Gothic" charset="-128"/>
              </a:rPr>
              <a:t> </a:t>
            </a:r>
            <a:endParaRPr lang="ja-JP" sz="1000" kern="100" dirty="0">
              <a:effectLst/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11560" y="260648"/>
            <a:ext cx="5832648" cy="6120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46" name="テキスト ボックス 85"/>
          <p:cNvSpPr txBox="1"/>
          <p:nvPr/>
        </p:nvSpPr>
        <p:spPr>
          <a:xfrm>
            <a:off x="3881281" y="1655786"/>
            <a:ext cx="762727" cy="40506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ffectLst/>
                <a:latin typeface="Yu Gothic" charset="-128"/>
                <a:ea typeface="Yu Gothic" charset="-128"/>
                <a:cs typeface="Yu Gothic" charset="-128"/>
              </a:rPr>
              <a:t>割り込みハンドラ</a:t>
            </a:r>
            <a:endParaRPr lang="ja-JP" sz="1000" kern="100" dirty="0">
              <a:effectLst/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48" name="テキスト ボックス 85"/>
          <p:cNvSpPr txBox="1"/>
          <p:nvPr/>
        </p:nvSpPr>
        <p:spPr>
          <a:xfrm>
            <a:off x="3177088" y="1849790"/>
            <a:ext cx="828000" cy="28698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00" kern="100" dirty="0" smtClean="0">
                <a:effectLst/>
                <a:latin typeface="Yu Gothic" charset="-128"/>
                <a:ea typeface="Yu Gothic" charset="-128"/>
                <a:cs typeface="Yu Gothic" charset="-128"/>
              </a:rPr>
              <a:t>NMI</a:t>
            </a:r>
            <a:r>
              <a:rPr lang="ja-JP" altLang="en-US" sz="1000" kern="100" dirty="0" smtClean="0">
                <a:effectLst/>
                <a:latin typeface="Yu Gothic" charset="-128"/>
                <a:ea typeface="Yu Gothic" charset="-128"/>
                <a:cs typeface="Yu Gothic" charset="-128"/>
              </a:rPr>
              <a:t>を発行</a:t>
            </a:r>
            <a:endParaRPr lang="ja-JP" sz="1000" kern="100" dirty="0">
              <a:effectLst/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53" name="テキスト ボックス 85"/>
          <p:cNvSpPr txBox="1"/>
          <p:nvPr/>
        </p:nvSpPr>
        <p:spPr>
          <a:xfrm>
            <a:off x="5150876" y="2232000"/>
            <a:ext cx="864000" cy="28698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>
                <a:latin typeface="Yu Gothic" charset="-128"/>
                <a:ea typeface="Yu Gothic" charset="-128"/>
                <a:cs typeface="Yu Gothic" charset="-128"/>
              </a:rPr>
              <a:t>CPU</a:t>
            </a:r>
            <a:r>
              <a:rPr lang="ja-JP" altLang="en-US" sz="1000" kern="100" dirty="0" smtClean="0">
                <a:latin typeface="Yu Gothic" charset="-128"/>
                <a:ea typeface="Yu Gothic" charset="-128"/>
                <a:cs typeface="Yu Gothic" charset="-128"/>
              </a:rPr>
              <a:t>を停止</a:t>
            </a:r>
            <a:endParaRPr lang="ja-JP" sz="1000" kern="100" dirty="0">
              <a:effectLst/>
              <a:latin typeface="Yu Gothic" charset="-128"/>
              <a:ea typeface="Yu Gothic" charset="-128"/>
              <a:cs typeface="Yu Gothic" charset="-128"/>
            </a:endParaRPr>
          </a:p>
        </p:txBody>
      </p:sp>
      <p:cxnSp>
        <p:nvCxnSpPr>
          <p:cNvPr id="12" name="直線矢印コネクタ 11"/>
          <p:cNvCxnSpPr>
            <a:stCxn id="46" idx="2"/>
          </p:cNvCxnSpPr>
          <p:nvPr/>
        </p:nvCxnSpPr>
        <p:spPr>
          <a:xfrm>
            <a:off x="4262645" y="2060848"/>
            <a:ext cx="638" cy="4224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85"/>
          <p:cNvSpPr txBox="1"/>
          <p:nvPr/>
        </p:nvSpPr>
        <p:spPr>
          <a:xfrm>
            <a:off x="4716016" y="1665372"/>
            <a:ext cx="762727" cy="40506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ffectLst/>
                <a:latin typeface="Yu Gothic" charset="-128"/>
                <a:ea typeface="Yu Gothic" charset="-128"/>
                <a:cs typeface="Yu Gothic" charset="-128"/>
              </a:rPr>
              <a:t>割り込みハンドラ</a:t>
            </a:r>
            <a:endParaRPr lang="ja-JP" sz="1000" kern="100" dirty="0">
              <a:effectLst/>
              <a:latin typeface="Yu Gothic" charset="-128"/>
              <a:ea typeface="Yu Gothic" charset="-128"/>
              <a:cs typeface="Yu Gothic" charset="-128"/>
            </a:endParaRPr>
          </a:p>
        </p:txBody>
      </p:sp>
      <p:cxnSp>
        <p:nvCxnSpPr>
          <p:cNvPr id="58" name="直線矢印コネクタ 57"/>
          <p:cNvCxnSpPr>
            <a:stCxn id="57" idx="2"/>
          </p:cNvCxnSpPr>
          <p:nvPr/>
        </p:nvCxnSpPr>
        <p:spPr>
          <a:xfrm>
            <a:off x="5097380" y="2070434"/>
            <a:ext cx="638" cy="4224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85"/>
          <p:cNvSpPr txBox="1"/>
          <p:nvPr/>
        </p:nvSpPr>
        <p:spPr>
          <a:xfrm>
            <a:off x="3537128" y="2232000"/>
            <a:ext cx="864000" cy="28698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>
                <a:latin typeface="Yu Gothic" charset="-128"/>
                <a:ea typeface="Yu Gothic" charset="-128"/>
                <a:cs typeface="Yu Gothic" charset="-128"/>
              </a:rPr>
              <a:t>CPU</a:t>
            </a:r>
            <a:r>
              <a:rPr lang="ja-JP" altLang="en-US" sz="1000" kern="100" dirty="0" smtClean="0">
                <a:latin typeface="Yu Gothic" charset="-128"/>
                <a:ea typeface="Yu Gothic" charset="-128"/>
                <a:cs typeface="Yu Gothic" charset="-128"/>
              </a:rPr>
              <a:t>を停止</a:t>
            </a:r>
            <a:endParaRPr lang="ja-JP" sz="1000" kern="100" dirty="0">
              <a:effectLst/>
              <a:latin typeface="Yu Gothic" charset="-128"/>
              <a:ea typeface="Yu Gothic" charset="-128"/>
              <a:cs typeface="Yu Gothic" charset="-128"/>
            </a:endParaRPr>
          </a:p>
        </p:txBody>
      </p:sp>
      <p:cxnSp>
        <p:nvCxnSpPr>
          <p:cNvPr id="15" name="直線矢印コネクタ 14"/>
          <p:cNvCxnSpPr>
            <a:endCxn id="46" idx="1"/>
          </p:cNvCxnSpPr>
          <p:nvPr/>
        </p:nvCxnSpPr>
        <p:spPr>
          <a:xfrm>
            <a:off x="2932531" y="1858317"/>
            <a:ext cx="9487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2940287" y="1772816"/>
            <a:ext cx="52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V="1">
            <a:off x="3467409" y="1345322"/>
            <a:ext cx="12755" cy="427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3480164" y="1345322"/>
            <a:ext cx="16131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endCxn id="57" idx="0"/>
          </p:cNvCxnSpPr>
          <p:nvPr/>
        </p:nvCxnSpPr>
        <p:spPr>
          <a:xfrm>
            <a:off x="5093293" y="1345322"/>
            <a:ext cx="4087" cy="320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85"/>
          <p:cNvSpPr txBox="1"/>
          <p:nvPr/>
        </p:nvSpPr>
        <p:spPr>
          <a:xfrm>
            <a:off x="4032749" y="1058335"/>
            <a:ext cx="818848" cy="28698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00" kern="100" dirty="0" smtClean="0">
                <a:effectLst/>
                <a:latin typeface="Yu Gothic" charset="-128"/>
                <a:ea typeface="Yu Gothic" charset="-128"/>
                <a:cs typeface="Yu Gothic" charset="-128"/>
              </a:rPr>
              <a:t>NMI</a:t>
            </a:r>
            <a:r>
              <a:rPr lang="ja-JP" altLang="en-US" sz="1000" kern="100" dirty="0" smtClean="0">
                <a:effectLst/>
                <a:latin typeface="Yu Gothic" charset="-128"/>
                <a:ea typeface="Yu Gothic" charset="-128"/>
                <a:cs typeface="Yu Gothic" charset="-128"/>
              </a:rPr>
              <a:t>を発行</a:t>
            </a:r>
            <a:endParaRPr lang="ja-JP" sz="1000" kern="100" dirty="0">
              <a:effectLst/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73" name="テキスト ボックス 85"/>
          <p:cNvSpPr txBox="1"/>
          <p:nvPr/>
        </p:nvSpPr>
        <p:spPr>
          <a:xfrm>
            <a:off x="3881281" y="4818539"/>
            <a:ext cx="762727" cy="40506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ffectLst/>
                <a:latin typeface="Yu Gothic" charset="-128"/>
                <a:ea typeface="Yu Gothic" charset="-128"/>
                <a:cs typeface="Yu Gothic" charset="-128"/>
              </a:rPr>
              <a:t>割り込みハンドラ</a:t>
            </a:r>
            <a:endParaRPr lang="ja-JP" sz="1000" kern="100" dirty="0">
              <a:effectLst/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74" name="テキスト ボックス 85"/>
          <p:cNvSpPr txBox="1"/>
          <p:nvPr/>
        </p:nvSpPr>
        <p:spPr>
          <a:xfrm>
            <a:off x="3177088" y="5012543"/>
            <a:ext cx="818848" cy="28698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00" kern="100" dirty="0" smtClean="0">
                <a:effectLst/>
                <a:latin typeface="Yu Gothic" charset="-128"/>
                <a:ea typeface="Yu Gothic" charset="-128"/>
                <a:cs typeface="Yu Gothic" charset="-128"/>
              </a:rPr>
              <a:t>NMI</a:t>
            </a:r>
            <a:r>
              <a:rPr lang="ja-JP" altLang="en-US" sz="1000" kern="100" dirty="0" smtClean="0">
                <a:effectLst/>
                <a:latin typeface="Yu Gothic" charset="-128"/>
                <a:ea typeface="Yu Gothic" charset="-128"/>
                <a:cs typeface="Yu Gothic" charset="-128"/>
              </a:rPr>
              <a:t>を発行</a:t>
            </a:r>
            <a:endParaRPr lang="ja-JP" sz="1000" kern="100" dirty="0">
              <a:effectLst/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80" name="テキスト ボックス 85"/>
          <p:cNvSpPr txBox="1"/>
          <p:nvPr/>
        </p:nvSpPr>
        <p:spPr>
          <a:xfrm>
            <a:off x="5150876" y="5400000"/>
            <a:ext cx="864000" cy="28698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>
                <a:latin typeface="Yu Gothic" charset="-128"/>
                <a:ea typeface="Yu Gothic" charset="-128"/>
                <a:cs typeface="Yu Gothic" charset="-128"/>
              </a:rPr>
              <a:t>CPU</a:t>
            </a:r>
            <a:r>
              <a:rPr lang="ja-JP" altLang="en-US" sz="1000" kern="100" dirty="0" smtClean="0">
                <a:latin typeface="Yu Gothic" charset="-128"/>
                <a:ea typeface="Yu Gothic" charset="-128"/>
                <a:cs typeface="Yu Gothic" charset="-128"/>
              </a:rPr>
              <a:t>を</a:t>
            </a:r>
            <a:r>
              <a:rPr lang="ja-JP" altLang="en-US" sz="1000" kern="100" dirty="0">
                <a:latin typeface="Yu Gothic" charset="-128"/>
                <a:ea typeface="Yu Gothic" charset="-128"/>
                <a:cs typeface="Yu Gothic" charset="-128"/>
              </a:rPr>
              <a:t>再開</a:t>
            </a:r>
            <a:endParaRPr lang="ja-JP" sz="1000" kern="100" dirty="0">
              <a:effectLst/>
              <a:latin typeface="Yu Gothic" charset="-128"/>
              <a:ea typeface="Yu Gothic" charset="-128"/>
              <a:cs typeface="Yu Gothic" charset="-128"/>
            </a:endParaRPr>
          </a:p>
        </p:txBody>
      </p:sp>
      <p:cxnSp>
        <p:nvCxnSpPr>
          <p:cNvPr id="81" name="直線矢印コネクタ 80"/>
          <p:cNvCxnSpPr>
            <a:stCxn id="73" idx="2"/>
          </p:cNvCxnSpPr>
          <p:nvPr/>
        </p:nvCxnSpPr>
        <p:spPr>
          <a:xfrm>
            <a:off x="4262645" y="5223601"/>
            <a:ext cx="638" cy="4224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5"/>
          <p:cNvSpPr txBox="1"/>
          <p:nvPr/>
        </p:nvSpPr>
        <p:spPr>
          <a:xfrm>
            <a:off x="4716016" y="4828125"/>
            <a:ext cx="762727" cy="40506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ffectLst/>
                <a:latin typeface="Yu Gothic" charset="-128"/>
                <a:ea typeface="Yu Gothic" charset="-128"/>
                <a:cs typeface="Yu Gothic" charset="-128"/>
              </a:rPr>
              <a:t>割り込みハンドラ</a:t>
            </a:r>
            <a:endParaRPr lang="ja-JP" sz="1000" kern="100" dirty="0">
              <a:effectLst/>
              <a:latin typeface="Yu Gothic" charset="-128"/>
              <a:ea typeface="Yu Gothic" charset="-128"/>
              <a:cs typeface="Yu Gothic" charset="-128"/>
            </a:endParaRPr>
          </a:p>
        </p:txBody>
      </p:sp>
      <p:cxnSp>
        <p:nvCxnSpPr>
          <p:cNvPr id="83" name="直線矢印コネクタ 82"/>
          <p:cNvCxnSpPr>
            <a:stCxn id="82" idx="2"/>
          </p:cNvCxnSpPr>
          <p:nvPr/>
        </p:nvCxnSpPr>
        <p:spPr>
          <a:xfrm>
            <a:off x="5097380" y="5233187"/>
            <a:ext cx="638" cy="4224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5"/>
          <p:cNvSpPr txBox="1"/>
          <p:nvPr/>
        </p:nvSpPr>
        <p:spPr>
          <a:xfrm>
            <a:off x="3419872" y="5400000"/>
            <a:ext cx="864000" cy="28698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>
                <a:latin typeface="Yu Gothic" charset="-128"/>
                <a:ea typeface="Yu Gothic" charset="-128"/>
                <a:cs typeface="Yu Gothic" charset="-128"/>
              </a:rPr>
              <a:t>CPU</a:t>
            </a:r>
            <a:r>
              <a:rPr lang="ja-JP" altLang="en-US" sz="1000" kern="100" dirty="0" smtClean="0">
                <a:latin typeface="Yu Gothic" charset="-128"/>
                <a:ea typeface="Yu Gothic" charset="-128"/>
                <a:cs typeface="Yu Gothic" charset="-128"/>
              </a:rPr>
              <a:t>を</a:t>
            </a:r>
            <a:r>
              <a:rPr lang="ja-JP" altLang="en-US" sz="1000" kern="100" dirty="0">
                <a:latin typeface="Yu Gothic" charset="-128"/>
                <a:ea typeface="Yu Gothic" charset="-128"/>
                <a:cs typeface="Yu Gothic" charset="-128"/>
              </a:rPr>
              <a:t>再開</a:t>
            </a:r>
            <a:endParaRPr lang="ja-JP" sz="1000" kern="100" dirty="0">
              <a:effectLst/>
              <a:latin typeface="Yu Gothic" charset="-128"/>
              <a:ea typeface="Yu Gothic" charset="-128"/>
              <a:cs typeface="Yu Gothic" charset="-128"/>
            </a:endParaRPr>
          </a:p>
        </p:txBody>
      </p:sp>
      <p:cxnSp>
        <p:nvCxnSpPr>
          <p:cNvPr id="85" name="直線矢印コネクタ 84"/>
          <p:cNvCxnSpPr>
            <a:endCxn id="73" idx="1"/>
          </p:cNvCxnSpPr>
          <p:nvPr/>
        </p:nvCxnSpPr>
        <p:spPr>
          <a:xfrm>
            <a:off x="2932531" y="5021070"/>
            <a:ext cx="9487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/>
          <p:cNvCxnSpPr/>
          <p:nvPr/>
        </p:nvCxnSpPr>
        <p:spPr>
          <a:xfrm>
            <a:off x="2940287" y="4935569"/>
            <a:ext cx="52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 flipV="1">
            <a:off x="3467409" y="4508075"/>
            <a:ext cx="12755" cy="427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>
            <a:off x="3480164" y="4508075"/>
            <a:ext cx="16131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endCxn id="82" idx="0"/>
          </p:cNvCxnSpPr>
          <p:nvPr/>
        </p:nvCxnSpPr>
        <p:spPr>
          <a:xfrm>
            <a:off x="5093293" y="4508075"/>
            <a:ext cx="4087" cy="320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5"/>
          <p:cNvSpPr txBox="1"/>
          <p:nvPr/>
        </p:nvSpPr>
        <p:spPr>
          <a:xfrm>
            <a:off x="4032749" y="4221088"/>
            <a:ext cx="818848" cy="28698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00" kern="100" dirty="0" smtClean="0">
                <a:effectLst/>
                <a:latin typeface="Yu Gothic" charset="-128"/>
                <a:ea typeface="Yu Gothic" charset="-128"/>
                <a:cs typeface="Yu Gothic" charset="-128"/>
              </a:rPr>
              <a:t>NMI</a:t>
            </a:r>
            <a:r>
              <a:rPr lang="ja-JP" altLang="en-US" sz="1000" kern="100" dirty="0" smtClean="0">
                <a:effectLst/>
                <a:latin typeface="Yu Gothic" charset="-128"/>
                <a:ea typeface="Yu Gothic" charset="-128"/>
                <a:cs typeface="Yu Gothic" charset="-128"/>
              </a:rPr>
              <a:t>を発行</a:t>
            </a:r>
            <a:endParaRPr lang="ja-JP" sz="1000" kern="100" dirty="0">
              <a:effectLst/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91" name="テキスト ボックス 80"/>
          <p:cNvSpPr txBox="1"/>
          <p:nvPr/>
        </p:nvSpPr>
        <p:spPr>
          <a:xfrm>
            <a:off x="3995936" y="5646063"/>
            <a:ext cx="541590" cy="339686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00" kern="100" dirty="0" smtClean="0">
                <a:effectLst/>
                <a:latin typeface="Yu Gothic" charset="-128"/>
                <a:ea typeface="Yu Gothic" charset="-128"/>
                <a:cs typeface="Yu Gothic" charset="-128"/>
              </a:rPr>
              <a:t>CPU</a:t>
            </a:r>
            <a:endParaRPr lang="ja-JP" sz="1000" kern="100" dirty="0">
              <a:effectLst/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92" name="テキスト ボックス 81"/>
          <p:cNvSpPr txBox="1"/>
          <p:nvPr/>
        </p:nvSpPr>
        <p:spPr>
          <a:xfrm>
            <a:off x="4822498" y="5646063"/>
            <a:ext cx="541590" cy="339686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00" kern="100" dirty="0" smtClean="0">
                <a:effectLst/>
                <a:latin typeface="Yu Gothic" charset="-128"/>
                <a:ea typeface="Yu Gothic" charset="-128"/>
                <a:cs typeface="Yu Gothic" charset="-128"/>
              </a:rPr>
              <a:t>CPU</a:t>
            </a:r>
            <a:endParaRPr lang="ja-JP" sz="1000" kern="100" dirty="0">
              <a:effectLst/>
              <a:latin typeface="Yu Gothic" charset="-128"/>
              <a:ea typeface="Yu Gothic" charset="-128"/>
              <a:cs typeface="Yu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3323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62</Words>
  <Application>Microsoft Macintosh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ＭＳ Ｐゴシック</vt:lpstr>
      <vt:lpstr>Yu Gothic</vt:lpstr>
      <vt:lpstr>Arial</vt:lpstr>
      <vt:lpstr>Office ​​テーマ</vt:lpstr>
      <vt:lpstr>PowerPoint Presentation</vt:lpstr>
    </vt:vector>
  </TitlesOfParts>
  <Company>情シ事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情報システム部</dc:creator>
  <cp:lastModifiedBy>Microsoft Office User</cp:lastModifiedBy>
  <cp:revision>17</cp:revision>
  <dcterms:created xsi:type="dcterms:W3CDTF">2017-03-05T07:28:05Z</dcterms:created>
  <dcterms:modified xsi:type="dcterms:W3CDTF">2017-08-01T04:50:36Z</dcterms:modified>
</cp:coreProperties>
</file>