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9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BB491-BD72-4EF5-B7D6-A70CA91E5FD7}" type="datetimeFigureOut">
              <a:rPr lang="ja-JP" altLang="en-US"/>
              <a:pPr>
                <a:defRPr/>
              </a:pPr>
              <a:t>2017/4/5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47BC6-7E2E-4F02-9D34-EFF07A3C4A3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4985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1732D-A8C2-4A32-A7B3-4232DBB5B75F}" type="datetimeFigureOut">
              <a:rPr lang="ja-JP" altLang="en-US"/>
              <a:pPr>
                <a:defRPr/>
              </a:pPr>
              <a:t>2017/4/5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57AAA-41A5-4D72-BA7B-7B6077BF72C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4151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05C78-4577-48D8-A438-C51C4D0362C8}" type="datetimeFigureOut">
              <a:rPr lang="ja-JP" altLang="en-US"/>
              <a:pPr>
                <a:defRPr/>
              </a:pPr>
              <a:t>2017/4/5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8182C-262D-42E9-BA03-7FBB110035A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8358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F850A8-43B2-4869-8DFD-5F679B80BB8D}" type="datetimeFigureOut">
              <a:rPr lang="ja-JP" altLang="en-US"/>
              <a:pPr>
                <a:defRPr/>
              </a:pPr>
              <a:t>2017/4/5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E0856-7BF0-42FB-9226-968A9B8AC27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3996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B6B2B-2F07-48D0-883B-5EA8462744F5}" type="datetimeFigureOut">
              <a:rPr lang="ja-JP" altLang="en-US"/>
              <a:pPr>
                <a:defRPr/>
              </a:pPr>
              <a:t>2017/4/5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854FA-2DCF-4F00-BC42-1098CC29AD4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0219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68A50-34B4-4ECF-9233-B1F702DD3719}" type="datetimeFigureOut">
              <a:rPr lang="ja-JP" altLang="en-US"/>
              <a:pPr>
                <a:defRPr/>
              </a:pPr>
              <a:t>2017/4/5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6AEB9-44F8-46E0-BA74-533AA4098F6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28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49039-3263-45BC-B9C4-5B6DF6BE01D4}" type="datetimeFigureOut">
              <a:rPr lang="ja-JP" altLang="en-US"/>
              <a:pPr>
                <a:defRPr/>
              </a:pPr>
              <a:t>2017/4/5</a:t>
            </a:fld>
            <a:endParaRPr lang="ja-JP" altLang="en-US"/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9F601-1187-4177-803D-E4D6A833FDD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690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9C6AC-9404-4A3D-90A4-5A3615A8A76B}" type="datetimeFigureOut">
              <a:rPr lang="ja-JP" altLang="en-US"/>
              <a:pPr>
                <a:defRPr/>
              </a:pPr>
              <a:t>2017/4/5</a:t>
            </a:fld>
            <a:endParaRPr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3A5AC-049B-412A-8FF1-973C15961F9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43685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B253B-C707-4357-9A76-34C110B272BF}" type="datetimeFigureOut">
              <a:rPr lang="ja-JP" altLang="en-US"/>
              <a:pPr>
                <a:defRPr/>
              </a:pPr>
              <a:t>2017/4/5</a:t>
            </a:fld>
            <a:endParaRPr lang="ja-JP" altLang="en-US"/>
          </a:p>
        </p:txBody>
      </p:sp>
      <p:sp>
        <p:nvSpPr>
          <p:cNvPr id="3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0ADC4-CD96-4BA2-BABA-784EF28CBEC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75349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9593C-7E98-4C83-A100-DDE5584BCBB8}" type="datetimeFigureOut">
              <a:rPr lang="ja-JP" altLang="en-US"/>
              <a:pPr>
                <a:defRPr/>
              </a:pPr>
              <a:t>2017/4/5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1C4CA-5AC4-40B0-A4B4-38A6B9A66F0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2428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7B774-150E-4C85-8D88-CEB28EE6745E}" type="datetimeFigureOut">
              <a:rPr lang="ja-JP" altLang="en-US"/>
              <a:pPr>
                <a:defRPr/>
              </a:pPr>
              <a:t>2017/4/5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EA53C-1307-4A86-8FB8-D1ED0D2221B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5850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04CC6AC-DC94-4147-A48C-34D42EF572DC}" type="datetimeFigureOut">
              <a:rPr lang="ja-JP" altLang="en-US"/>
              <a:pPr>
                <a:defRPr/>
              </a:pPr>
              <a:t>2017/4/5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B11914F-DE37-4177-9B05-789B6556CBE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79388" y="333375"/>
            <a:ext cx="8856662" cy="5759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971550" y="908050"/>
            <a:ext cx="2736850" cy="57626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2052" name="テキスト ボックス 4"/>
          <p:cNvSpPr txBox="1">
            <a:spLocks noChangeArrowheads="1"/>
          </p:cNvSpPr>
          <p:nvPr/>
        </p:nvSpPr>
        <p:spPr bwMode="auto">
          <a:xfrm>
            <a:off x="1835150" y="1012825"/>
            <a:ext cx="158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>
                <a:latin typeface="ＭＳ 明朝" pitchFamily="17" charset="-128"/>
                <a:ea typeface="ＭＳ 明朝" pitchFamily="17" charset="-128"/>
              </a:rPr>
              <a:t>運用ソフト</a:t>
            </a:r>
          </a:p>
        </p:txBody>
      </p:sp>
      <p:sp>
        <p:nvSpPr>
          <p:cNvPr id="18" name="角丸四角形 17"/>
          <p:cNvSpPr/>
          <p:nvPr/>
        </p:nvSpPr>
        <p:spPr>
          <a:xfrm>
            <a:off x="971550" y="2708275"/>
            <a:ext cx="2736850" cy="57626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2054" name="テキスト ボックス 19"/>
          <p:cNvSpPr txBox="1">
            <a:spLocks noChangeArrowheads="1"/>
          </p:cNvSpPr>
          <p:nvPr/>
        </p:nvSpPr>
        <p:spPr bwMode="auto">
          <a:xfrm>
            <a:off x="1835150" y="2813050"/>
            <a:ext cx="158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ＭＳ 明朝" pitchFamily="17" charset="-128"/>
                <a:ea typeface="ＭＳ 明朝" pitchFamily="17" charset="-128"/>
              </a:rPr>
              <a:t>libihk.so</a:t>
            </a:r>
            <a:endParaRPr lang="ja-JP" altLang="en-US">
              <a:latin typeface="ＭＳ 明朝" pitchFamily="17" charset="-128"/>
              <a:ea typeface="ＭＳ 明朝" pitchFamily="17" charset="-128"/>
            </a:endParaRPr>
          </a:p>
        </p:txBody>
      </p:sp>
      <p:sp>
        <p:nvSpPr>
          <p:cNvPr id="2055" name="テキスト ボックス 5"/>
          <p:cNvSpPr txBox="1">
            <a:spLocks noChangeArrowheads="1"/>
          </p:cNvSpPr>
          <p:nvPr/>
        </p:nvSpPr>
        <p:spPr bwMode="auto">
          <a:xfrm>
            <a:off x="2644775" y="1700213"/>
            <a:ext cx="26479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600">
                <a:latin typeface="ＭＳ 明朝" pitchFamily="17" charset="-128"/>
                <a:ea typeface="ＭＳ 明朝" pitchFamily="17" charset="-128"/>
              </a:rPr>
              <a:t>API(ihk_freeze,ihk_thaw)</a:t>
            </a:r>
          </a:p>
          <a:p>
            <a:pPr eaLnBrk="1" hangingPunct="1"/>
            <a:r>
              <a:rPr lang="ja-JP" altLang="en-US" sz="1600">
                <a:latin typeface="ＭＳ 明朝" pitchFamily="17" charset="-128"/>
                <a:ea typeface="ＭＳ 明朝" pitchFamily="17" charset="-128"/>
              </a:rPr>
              <a:t>呼び出し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981075" y="4508500"/>
            <a:ext cx="2736850" cy="57626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2057" name="テキスト ボックス 25"/>
          <p:cNvSpPr txBox="1">
            <a:spLocks noChangeArrowheads="1"/>
          </p:cNvSpPr>
          <p:nvPr/>
        </p:nvSpPr>
        <p:spPr bwMode="auto">
          <a:xfrm>
            <a:off x="1692275" y="4572000"/>
            <a:ext cx="1584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ＭＳ 明朝" pitchFamily="17" charset="-128"/>
                <a:ea typeface="ＭＳ 明朝" pitchFamily="17" charset="-128"/>
              </a:rPr>
              <a:t>/dev/mcosN</a:t>
            </a:r>
            <a:endParaRPr lang="ja-JP" altLang="en-US">
              <a:latin typeface="ＭＳ 明朝" pitchFamily="17" charset="-128"/>
              <a:ea typeface="ＭＳ 明朝" pitchFamily="17" charset="-128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2613025" y="1484313"/>
            <a:ext cx="0" cy="12239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1835150" y="1484313"/>
            <a:ext cx="0" cy="12239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0" name="テキスト ボックス 26"/>
          <p:cNvSpPr txBox="1">
            <a:spLocks noChangeArrowheads="1"/>
          </p:cNvSpPr>
          <p:nvPr/>
        </p:nvSpPr>
        <p:spPr bwMode="auto">
          <a:xfrm>
            <a:off x="381000" y="1858963"/>
            <a:ext cx="14398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600">
                <a:latin typeface="ＭＳ 明朝" pitchFamily="17" charset="-128"/>
                <a:ea typeface="ＭＳ 明朝" pitchFamily="17" charset="-128"/>
              </a:rPr>
              <a:t>OS</a:t>
            </a:r>
            <a:r>
              <a:rPr lang="ja-JP" altLang="en-US" sz="1600">
                <a:latin typeface="ＭＳ 明朝" pitchFamily="17" charset="-128"/>
                <a:ea typeface="ＭＳ 明朝" pitchFamily="17" charset="-128"/>
              </a:rPr>
              <a:t>の状態取得</a:t>
            </a:r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2624138" y="3284538"/>
            <a:ext cx="0" cy="12239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テキスト ボックス 28"/>
          <p:cNvSpPr txBox="1">
            <a:spLocks noChangeArrowheads="1"/>
          </p:cNvSpPr>
          <p:nvPr/>
        </p:nvSpPr>
        <p:spPr bwMode="auto">
          <a:xfrm>
            <a:off x="2627313" y="3716338"/>
            <a:ext cx="1768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600">
                <a:latin typeface="ＭＳ 明朝" pitchFamily="17" charset="-128"/>
                <a:ea typeface="ＭＳ 明朝" pitchFamily="17" charset="-128"/>
              </a:rPr>
              <a:t>ioctl()</a:t>
            </a:r>
            <a:r>
              <a:rPr lang="ja-JP" altLang="en-US" sz="1600">
                <a:latin typeface="ＭＳ 明朝" pitchFamily="17" charset="-128"/>
                <a:ea typeface="ＭＳ 明朝" pitchFamily="17" charset="-128"/>
              </a:rPr>
              <a:t>呼び出し</a:t>
            </a:r>
          </a:p>
        </p:txBody>
      </p:sp>
      <p:cxnSp>
        <p:nvCxnSpPr>
          <p:cNvPr id="30" name="直線矢印コネクタ 29"/>
          <p:cNvCxnSpPr/>
          <p:nvPr/>
        </p:nvCxnSpPr>
        <p:spPr>
          <a:xfrm flipV="1">
            <a:off x="1835150" y="3284538"/>
            <a:ext cx="0" cy="12239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4" name="テキスト ボックス 30"/>
          <p:cNvSpPr txBox="1">
            <a:spLocks noChangeArrowheads="1"/>
          </p:cNvSpPr>
          <p:nvPr/>
        </p:nvSpPr>
        <p:spPr bwMode="auto">
          <a:xfrm>
            <a:off x="957263" y="3773488"/>
            <a:ext cx="10223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600">
                <a:latin typeface="ＭＳ 明朝" pitchFamily="17" charset="-128"/>
                <a:ea typeface="ＭＳ 明朝" pitchFamily="17" charset="-128"/>
              </a:rPr>
              <a:t>値返却</a:t>
            </a:r>
          </a:p>
        </p:txBody>
      </p:sp>
      <p:sp>
        <p:nvSpPr>
          <p:cNvPr id="32" name="角丸四角形 31"/>
          <p:cNvSpPr/>
          <p:nvPr/>
        </p:nvSpPr>
        <p:spPr>
          <a:xfrm>
            <a:off x="5292725" y="3284538"/>
            <a:ext cx="2735263" cy="216058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2066" name="テキスト ボックス 32"/>
          <p:cNvSpPr txBox="1">
            <a:spLocks noChangeArrowheads="1"/>
          </p:cNvSpPr>
          <p:nvPr/>
        </p:nvSpPr>
        <p:spPr bwMode="auto">
          <a:xfrm>
            <a:off x="5435600" y="3275013"/>
            <a:ext cx="649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ＭＳ 明朝" pitchFamily="17" charset="-128"/>
                <a:ea typeface="ＭＳ 明朝" pitchFamily="17" charset="-128"/>
              </a:rPr>
              <a:t>IHK</a:t>
            </a:r>
            <a:endParaRPr lang="ja-JP" altLang="en-US">
              <a:latin typeface="ＭＳ 明朝" pitchFamily="17" charset="-128"/>
              <a:ea typeface="ＭＳ 明朝" pitchFamily="17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313363" y="860425"/>
            <a:ext cx="2736850" cy="216058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2068" name="テキスト ボックス 35"/>
          <p:cNvSpPr txBox="1">
            <a:spLocks noChangeArrowheads="1"/>
          </p:cNvSpPr>
          <p:nvPr/>
        </p:nvSpPr>
        <p:spPr bwMode="auto">
          <a:xfrm>
            <a:off x="5384800" y="896938"/>
            <a:ext cx="1203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ＭＳ 明朝" pitchFamily="17" charset="-128"/>
                <a:ea typeface="ＭＳ 明朝" pitchFamily="17" charset="-128"/>
              </a:rPr>
              <a:t>McKernel</a:t>
            </a:r>
            <a:endParaRPr lang="ja-JP" altLang="en-US">
              <a:latin typeface="ＭＳ 明朝" pitchFamily="17" charset="-128"/>
              <a:ea typeface="ＭＳ 明朝" pitchFamily="17" charset="-128"/>
            </a:endParaRPr>
          </a:p>
        </p:txBody>
      </p:sp>
      <p:cxnSp>
        <p:nvCxnSpPr>
          <p:cNvPr id="40" name="直線矢印コネクタ 39"/>
          <p:cNvCxnSpPr/>
          <p:nvPr/>
        </p:nvCxnSpPr>
        <p:spPr>
          <a:xfrm>
            <a:off x="3708400" y="4652963"/>
            <a:ext cx="196056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H="1">
            <a:off x="3717925" y="4941888"/>
            <a:ext cx="19510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1" name="テキスト ボックス 42"/>
          <p:cNvSpPr txBox="1">
            <a:spLocks noChangeArrowheads="1"/>
          </p:cNvSpPr>
          <p:nvPr/>
        </p:nvSpPr>
        <p:spPr bwMode="auto">
          <a:xfrm>
            <a:off x="3779838" y="4314825"/>
            <a:ext cx="14398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600">
                <a:latin typeface="ＭＳ 明朝" pitchFamily="17" charset="-128"/>
                <a:ea typeface="ＭＳ 明朝" pitchFamily="17" charset="-128"/>
              </a:rPr>
              <a:t>関数呼び出し</a:t>
            </a:r>
          </a:p>
        </p:txBody>
      </p:sp>
      <p:sp>
        <p:nvSpPr>
          <p:cNvPr id="2072" name="テキスト ボックス 43"/>
          <p:cNvSpPr txBox="1">
            <a:spLocks noChangeArrowheads="1"/>
          </p:cNvSpPr>
          <p:nvPr/>
        </p:nvSpPr>
        <p:spPr bwMode="auto">
          <a:xfrm>
            <a:off x="3817938" y="4951413"/>
            <a:ext cx="14398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600">
                <a:latin typeface="ＭＳ 明朝" pitchFamily="17" charset="-128"/>
                <a:ea typeface="ＭＳ 明朝" pitchFamily="17" charset="-128"/>
              </a:rPr>
              <a:t>OS</a:t>
            </a:r>
            <a:r>
              <a:rPr lang="ja-JP" altLang="en-US" sz="1600">
                <a:latin typeface="ＭＳ 明朝" pitchFamily="17" charset="-128"/>
                <a:ea typeface="ＭＳ 明朝" pitchFamily="17" charset="-128"/>
              </a:rPr>
              <a:t>の状態取得</a:t>
            </a:r>
          </a:p>
        </p:txBody>
      </p:sp>
      <p:sp>
        <p:nvSpPr>
          <p:cNvPr id="2073" name="テキスト ボックス 44"/>
          <p:cNvSpPr txBox="1">
            <a:spLocks noChangeArrowheads="1"/>
          </p:cNvSpPr>
          <p:nvPr/>
        </p:nvSpPr>
        <p:spPr bwMode="auto">
          <a:xfrm>
            <a:off x="5668963" y="4572000"/>
            <a:ext cx="192722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>
                <a:latin typeface="ＭＳ 明朝" pitchFamily="17" charset="-128"/>
                <a:ea typeface="ＭＳ 明朝" pitchFamily="17" charset="-128"/>
              </a:rPr>
              <a:t>OS</a:t>
            </a:r>
            <a:r>
              <a:rPr lang="ja-JP" altLang="en-US">
                <a:latin typeface="ＭＳ 明朝" pitchFamily="17" charset="-128"/>
                <a:ea typeface="ＭＳ 明朝" pitchFamily="17" charset="-128"/>
              </a:rPr>
              <a:t>の状態返却</a:t>
            </a:r>
            <a:endParaRPr lang="en-US" altLang="ja-JP">
              <a:latin typeface="ＭＳ 明朝" pitchFamily="17" charset="-128"/>
              <a:ea typeface="ＭＳ 明朝" pitchFamily="17" charset="-128"/>
            </a:endParaRPr>
          </a:p>
          <a:p>
            <a:pPr algn="ctr" eaLnBrk="1" hangingPunct="1"/>
            <a:r>
              <a:rPr lang="en-US" altLang="ja-JP">
                <a:latin typeface="ＭＳ 明朝" pitchFamily="17" charset="-128"/>
                <a:ea typeface="ＭＳ 明朝" pitchFamily="17" charset="-128"/>
              </a:rPr>
              <a:t>NMI</a:t>
            </a:r>
            <a:r>
              <a:rPr lang="ja-JP" altLang="en-US">
                <a:latin typeface="ＭＳ 明朝" pitchFamily="17" charset="-128"/>
                <a:ea typeface="ＭＳ 明朝" pitchFamily="17" charset="-128"/>
              </a:rPr>
              <a:t>発行</a:t>
            </a:r>
          </a:p>
        </p:txBody>
      </p:sp>
      <p:sp>
        <p:nvSpPr>
          <p:cNvPr id="2074" name="テキスト ボックス 47"/>
          <p:cNvSpPr txBox="1">
            <a:spLocks noChangeArrowheads="1"/>
          </p:cNvSpPr>
          <p:nvPr/>
        </p:nvSpPr>
        <p:spPr bwMode="auto">
          <a:xfrm>
            <a:off x="5624513" y="1785938"/>
            <a:ext cx="1927225" cy="922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ＭＳ 明朝" pitchFamily="17" charset="-128"/>
                <a:ea typeface="ＭＳ 明朝" pitchFamily="17" charset="-128"/>
              </a:rPr>
              <a:t>CPU</a:t>
            </a:r>
            <a:r>
              <a:rPr lang="ja-JP" altLang="en-US">
                <a:latin typeface="ＭＳ 明朝" pitchFamily="17" charset="-128"/>
                <a:ea typeface="ＭＳ 明朝" pitchFamily="17" charset="-128"/>
              </a:rPr>
              <a:t>の停止</a:t>
            </a:r>
            <a:r>
              <a:rPr lang="en-US" altLang="ja-JP">
                <a:latin typeface="ＭＳ 明朝" pitchFamily="17" charset="-128"/>
                <a:ea typeface="ＭＳ 明朝" pitchFamily="17" charset="-128"/>
              </a:rPr>
              <a:t>/</a:t>
            </a:r>
            <a:r>
              <a:rPr lang="ja-JP" altLang="en-US">
                <a:latin typeface="ＭＳ 明朝" pitchFamily="17" charset="-128"/>
                <a:ea typeface="ＭＳ 明朝" pitchFamily="17" charset="-128"/>
              </a:rPr>
              <a:t>再開</a:t>
            </a:r>
            <a:endParaRPr lang="en-US" altLang="ja-JP">
              <a:latin typeface="ＭＳ 明朝" pitchFamily="17" charset="-128"/>
              <a:ea typeface="ＭＳ 明朝" pitchFamily="17" charset="-128"/>
            </a:endParaRPr>
          </a:p>
          <a:p>
            <a:pPr eaLnBrk="1" hangingPunct="1"/>
            <a:r>
              <a:rPr lang="en-US" altLang="ja-JP">
                <a:latin typeface="ＭＳ 明朝" pitchFamily="17" charset="-128"/>
                <a:ea typeface="ＭＳ 明朝" pitchFamily="17" charset="-128"/>
              </a:rPr>
              <a:t>OS</a:t>
            </a:r>
            <a:r>
              <a:rPr lang="ja-JP" altLang="en-US">
                <a:latin typeface="ＭＳ 明朝" pitchFamily="17" charset="-128"/>
                <a:ea typeface="ＭＳ 明朝" pitchFamily="17" charset="-128"/>
              </a:rPr>
              <a:t>の状態設定</a:t>
            </a:r>
            <a:endParaRPr lang="en-US" altLang="ja-JP">
              <a:latin typeface="ＭＳ 明朝" pitchFamily="17" charset="-128"/>
              <a:ea typeface="ＭＳ 明朝" pitchFamily="17" charset="-128"/>
            </a:endParaRPr>
          </a:p>
          <a:p>
            <a:pPr algn="ctr" eaLnBrk="1" hangingPunct="1"/>
            <a:endParaRPr lang="ja-JP" altLang="en-US">
              <a:latin typeface="ＭＳ 明朝" pitchFamily="17" charset="-128"/>
              <a:ea typeface="ＭＳ 明朝" pitchFamily="17" charset="-128"/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 flipV="1">
            <a:off x="6300788" y="2708275"/>
            <a:ext cx="0" cy="1863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>
            <a:off x="7019925" y="2708275"/>
            <a:ext cx="0" cy="1863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7" name="テキスト ボックス 56"/>
          <p:cNvSpPr txBox="1">
            <a:spLocks noChangeArrowheads="1"/>
          </p:cNvSpPr>
          <p:nvPr/>
        </p:nvSpPr>
        <p:spPr bwMode="auto">
          <a:xfrm>
            <a:off x="5435600" y="3738563"/>
            <a:ext cx="9318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600">
                <a:latin typeface="ＭＳ 明朝" pitchFamily="17" charset="-128"/>
                <a:ea typeface="ＭＳ 明朝" pitchFamily="17" charset="-128"/>
              </a:rPr>
              <a:t>NMI</a:t>
            </a:r>
            <a:r>
              <a:rPr lang="ja-JP" altLang="en-US" sz="1600">
                <a:latin typeface="ＭＳ 明朝" pitchFamily="17" charset="-128"/>
                <a:ea typeface="ＭＳ 明朝" pitchFamily="17" charset="-128"/>
              </a:rPr>
              <a:t>発行</a:t>
            </a:r>
          </a:p>
        </p:txBody>
      </p:sp>
      <p:sp>
        <p:nvSpPr>
          <p:cNvPr id="2078" name="テキスト ボックス 57"/>
          <p:cNvSpPr txBox="1">
            <a:spLocks noChangeArrowheads="1"/>
          </p:cNvSpPr>
          <p:nvPr/>
        </p:nvSpPr>
        <p:spPr bwMode="auto">
          <a:xfrm>
            <a:off x="7019925" y="3708400"/>
            <a:ext cx="12239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600">
                <a:latin typeface="ＭＳ 明朝" pitchFamily="17" charset="-128"/>
                <a:ea typeface="ＭＳ 明朝" pitchFamily="17" charset="-128"/>
              </a:rPr>
              <a:t>OS</a:t>
            </a:r>
            <a:r>
              <a:rPr lang="ja-JP" altLang="en-US" sz="1600">
                <a:latin typeface="ＭＳ 明朝" pitchFamily="17" charset="-128"/>
                <a:ea typeface="ＭＳ 明朝" pitchFamily="17" charset="-128"/>
              </a:rPr>
              <a:t>の状態取得</a:t>
            </a:r>
          </a:p>
        </p:txBody>
      </p:sp>
      <p:sp>
        <p:nvSpPr>
          <p:cNvPr id="2079" name="テキスト ボックス 58"/>
          <p:cNvSpPr txBox="1">
            <a:spLocks noChangeArrowheads="1"/>
          </p:cNvSpPr>
          <p:nvPr/>
        </p:nvSpPr>
        <p:spPr bwMode="auto">
          <a:xfrm>
            <a:off x="5602288" y="1433513"/>
            <a:ext cx="1949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600">
                <a:latin typeface="ＭＳ 明朝" pitchFamily="17" charset="-128"/>
                <a:ea typeface="ＭＳ 明朝" pitchFamily="17" charset="-128"/>
              </a:rPr>
              <a:t>割り込みハンドラ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48</Words>
  <Application>Microsoft Office PowerPoint</Application>
  <PresentationFormat>画面に合わせる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Calibri</vt:lpstr>
      <vt:lpstr>ＭＳ Ｐゴシック</vt:lpstr>
      <vt:lpstr>Arial</vt:lpstr>
      <vt:lpstr>ＭＳ 明朝</vt:lpstr>
      <vt:lpstr>Office ​​テーマ</vt:lpstr>
      <vt:lpstr>PowerPoint プレゼンテーション</vt:lpstr>
    </vt:vector>
  </TitlesOfParts>
  <Company>情シ事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情報システム部</dc:creator>
  <cp:lastModifiedBy>情報システム部</cp:lastModifiedBy>
  <cp:revision>10</cp:revision>
  <dcterms:created xsi:type="dcterms:W3CDTF">2017-03-05T07:28:05Z</dcterms:created>
  <dcterms:modified xsi:type="dcterms:W3CDTF">2017-04-05T00:01:58Z</dcterms:modified>
</cp:coreProperties>
</file>