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45"/>
  </p:normalViewPr>
  <p:slideViewPr>
    <p:cSldViewPr>
      <p:cViewPr>
        <p:scale>
          <a:sx n="80" d="100"/>
          <a:sy n="80" d="100"/>
        </p:scale>
        <p:origin x="1768" y="5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BB491-BD72-4EF5-B7D6-A70CA91E5FD7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47BC6-7E2E-4F02-9D34-EFF07A3C4A3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98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1732D-A8C2-4A32-A7B3-4232DBB5B75F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57AAA-41A5-4D72-BA7B-7B6077BF72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151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05C78-4577-48D8-A438-C51C4D0362C8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182C-262D-42E9-BA03-7FBB110035A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8358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850A8-43B2-4869-8DFD-5F679B80BB8D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E0856-7BF0-42FB-9226-968A9B8AC27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99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6B2B-2F07-48D0-883B-5EA8462744F5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854FA-2DCF-4F00-BC42-1098CC29AD4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219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68A50-34B4-4ECF-9233-B1F702DD3719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6AEB9-44F8-46E0-BA74-533AA4098F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8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49039-3263-45BC-B9C4-5B6DF6BE01D4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9F601-1187-4177-803D-E4D6A833FDD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690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9C6AC-9404-4A3D-90A4-5A3615A8A76B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A5AC-049B-412A-8FF1-973C15961F9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368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253B-C707-4357-9A76-34C110B272BF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0ADC4-CD96-4BA2-BABA-784EF28CBEC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534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9593C-7E98-4C83-A100-DDE5584BCBB8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1C4CA-5AC4-40B0-A4B4-38A6B9A66F0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428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B774-150E-4C85-8D88-CEB28EE6745E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EA53C-1307-4A86-8FB8-D1ED0D2221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50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4CC6AC-DC94-4147-A48C-34D42EF572DC}" type="datetimeFigureOut">
              <a:rPr lang="ja-JP" altLang="en-US"/>
              <a:pPr>
                <a:defRPr/>
              </a:pPr>
              <a:t>2017/8/1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11914F-DE37-4177-9B05-789B6556CBE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9388" y="333375"/>
            <a:ext cx="8856662" cy="575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971550" y="908050"/>
            <a:ext cx="2736850" cy="5762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052" name="テキスト ボックス 4"/>
          <p:cNvSpPr txBox="1">
            <a:spLocks noChangeArrowheads="1"/>
          </p:cNvSpPr>
          <p:nvPr/>
        </p:nvSpPr>
        <p:spPr bwMode="auto">
          <a:xfrm>
            <a:off x="1835150" y="1012825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>
                <a:latin typeface="Yu Gothic" charset="-128"/>
                <a:ea typeface="Yu Gothic" charset="-128"/>
                <a:cs typeface="Yu Gothic" charset="-128"/>
              </a:rPr>
              <a:t>運用ソフト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971550" y="2708275"/>
            <a:ext cx="2736850" cy="5762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054" name="テキスト ボックス 19"/>
          <p:cNvSpPr txBox="1">
            <a:spLocks noChangeArrowheads="1"/>
          </p:cNvSpPr>
          <p:nvPr/>
        </p:nvSpPr>
        <p:spPr bwMode="auto">
          <a:xfrm>
            <a:off x="1835150" y="2813050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Yu Gothic" charset="-128"/>
                <a:ea typeface="Yu Gothic" charset="-128"/>
                <a:cs typeface="Yu Gothic" charset="-128"/>
              </a:rPr>
              <a:t>libihk.so</a:t>
            </a:r>
            <a:endParaRPr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055" name="テキスト ボックス 5"/>
          <p:cNvSpPr txBox="1">
            <a:spLocks noChangeArrowheads="1"/>
          </p:cNvSpPr>
          <p:nvPr/>
        </p:nvSpPr>
        <p:spPr bwMode="auto">
          <a:xfrm>
            <a:off x="2644775" y="1700213"/>
            <a:ext cx="2647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dirty="0" err="1" smtClean="0">
                <a:latin typeface="Yu Gothic" charset="-128"/>
                <a:ea typeface="Yu Gothic" charset="-128"/>
                <a:cs typeface="Yu Gothic" charset="-128"/>
              </a:rPr>
              <a:t>ihk_os_freeze</a:t>
            </a:r>
            <a:r>
              <a:rPr lang="en-US" altLang="ja-JP" sz="1600" dirty="0" smtClean="0">
                <a:latin typeface="Yu Gothic" charset="-128"/>
                <a:ea typeface="Yu Gothic" charset="-128"/>
                <a:cs typeface="Yu Gothic" charset="-128"/>
              </a:rPr>
              <a:t>(),</a:t>
            </a:r>
            <a:br>
              <a:rPr lang="en-US" altLang="ja-JP" sz="1600" dirty="0" smtClean="0">
                <a:latin typeface="Yu Gothic" charset="-128"/>
                <a:ea typeface="Yu Gothic" charset="-128"/>
                <a:cs typeface="Yu Gothic" charset="-128"/>
              </a:rPr>
            </a:br>
            <a:r>
              <a:rPr lang="en-US" altLang="ja-JP" sz="1600" dirty="0" err="1" smtClean="0">
                <a:latin typeface="Yu Gothic" charset="-128"/>
                <a:ea typeface="Yu Gothic" charset="-128"/>
                <a:cs typeface="Yu Gothic" charset="-128"/>
              </a:rPr>
              <a:t>ihk_os_thaw</a:t>
            </a:r>
            <a:r>
              <a:rPr lang="en-US" altLang="ja-JP" sz="1600" dirty="0" smtClean="0">
                <a:latin typeface="Yu Gothic" charset="-128"/>
                <a:ea typeface="Yu Gothic" charset="-128"/>
                <a:cs typeface="Yu Gothic" charset="-128"/>
              </a:rPr>
              <a:t>()</a:t>
            </a:r>
            <a:r>
              <a:rPr lang="ja-JP" altLang="en-US" sz="1600" dirty="0" smtClean="0">
                <a:latin typeface="Yu Gothic" charset="-128"/>
                <a:ea typeface="Yu Gothic" charset="-128"/>
                <a:cs typeface="Yu Gothic" charset="-128"/>
              </a:rPr>
              <a:t>呼び出し</a:t>
            </a:r>
            <a:endParaRPr lang="ja-JP" altLang="en-US" sz="16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81075" y="4508500"/>
            <a:ext cx="2736850" cy="5762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057" name="テキスト ボックス 25"/>
          <p:cNvSpPr txBox="1">
            <a:spLocks noChangeArrowheads="1"/>
          </p:cNvSpPr>
          <p:nvPr/>
        </p:nvSpPr>
        <p:spPr bwMode="auto">
          <a:xfrm>
            <a:off x="1692275" y="4572000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Yu Gothic" charset="-128"/>
                <a:ea typeface="Yu Gothic" charset="-128"/>
                <a:cs typeface="Yu Gothic" charset="-128"/>
              </a:rPr>
              <a:t>/dev/mcosN</a:t>
            </a:r>
            <a:endParaRPr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613025" y="1484313"/>
            <a:ext cx="0" cy="1223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1835150" y="1484313"/>
            <a:ext cx="0" cy="1223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テキスト ボックス 26"/>
          <p:cNvSpPr txBox="1">
            <a:spLocks noChangeArrowheads="1"/>
          </p:cNvSpPr>
          <p:nvPr/>
        </p:nvSpPr>
        <p:spPr bwMode="auto">
          <a:xfrm>
            <a:off x="381000" y="1858963"/>
            <a:ext cx="1598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dirty="0">
                <a:latin typeface="Yu Gothic" charset="-128"/>
                <a:ea typeface="Yu Gothic" charset="-128"/>
                <a:cs typeface="Yu Gothic" charset="-128"/>
              </a:rPr>
              <a:t>OS</a:t>
            </a:r>
            <a:r>
              <a:rPr lang="ja-JP" altLang="en-US" sz="1600" dirty="0">
                <a:latin typeface="Yu Gothic" charset="-128"/>
                <a:ea typeface="Yu Gothic" charset="-128"/>
                <a:cs typeface="Yu Gothic" charset="-128"/>
              </a:rPr>
              <a:t>の状態取得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624138" y="3284538"/>
            <a:ext cx="0" cy="1223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テキスト ボックス 28"/>
          <p:cNvSpPr txBox="1">
            <a:spLocks noChangeArrowheads="1"/>
          </p:cNvSpPr>
          <p:nvPr/>
        </p:nvSpPr>
        <p:spPr bwMode="auto">
          <a:xfrm>
            <a:off x="2627313" y="3716338"/>
            <a:ext cx="1768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Yu Gothic" charset="-128"/>
                <a:ea typeface="Yu Gothic" charset="-128"/>
                <a:cs typeface="Yu Gothic" charset="-128"/>
              </a:rPr>
              <a:t>ioctl()</a:t>
            </a:r>
            <a:r>
              <a:rPr lang="ja-JP" altLang="en-US" sz="1600">
                <a:latin typeface="Yu Gothic" charset="-128"/>
                <a:ea typeface="Yu Gothic" charset="-128"/>
                <a:cs typeface="Yu Gothic" charset="-128"/>
              </a:rPr>
              <a:t>呼び出し</a:t>
            </a: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835150" y="3284538"/>
            <a:ext cx="0" cy="1223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テキスト ボックス 30"/>
          <p:cNvSpPr txBox="1">
            <a:spLocks noChangeArrowheads="1"/>
          </p:cNvSpPr>
          <p:nvPr/>
        </p:nvSpPr>
        <p:spPr bwMode="auto">
          <a:xfrm>
            <a:off x="957263" y="3773488"/>
            <a:ext cx="1022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>
                <a:latin typeface="Yu Gothic" charset="-128"/>
                <a:ea typeface="Yu Gothic" charset="-128"/>
                <a:cs typeface="Yu Gothic" charset="-128"/>
              </a:rPr>
              <a:t>値返却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5292725" y="3284538"/>
            <a:ext cx="2735263" cy="21605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066" name="テキスト ボックス 32"/>
          <p:cNvSpPr txBox="1">
            <a:spLocks noChangeArrowheads="1"/>
          </p:cNvSpPr>
          <p:nvPr/>
        </p:nvSpPr>
        <p:spPr bwMode="auto">
          <a:xfrm>
            <a:off x="5435600" y="3275013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Yu Gothic" charset="-128"/>
                <a:ea typeface="Yu Gothic" charset="-128"/>
                <a:cs typeface="Yu Gothic" charset="-128"/>
              </a:rPr>
              <a:t>IHK</a:t>
            </a:r>
            <a:endParaRPr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313363" y="860425"/>
            <a:ext cx="2736850" cy="21605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068" name="テキスト ボックス 35"/>
          <p:cNvSpPr txBox="1">
            <a:spLocks noChangeArrowheads="1"/>
          </p:cNvSpPr>
          <p:nvPr/>
        </p:nvSpPr>
        <p:spPr bwMode="auto">
          <a:xfrm>
            <a:off x="5384800" y="896938"/>
            <a:ext cx="1203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Yu Gothic" charset="-128"/>
                <a:ea typeface="Yu Gothic" charset="-128"/>
                <a:cs typeface="Yu Gothic" charset="-128"/>
              </a:rPr>
              <a:t>McKernel</a:t>
            </a:r>
            <a:endParaRPr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708400" y="4652963"/>
            <a:ext cx="19605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3717925" y="4941888"/>
            <a:ext cx="1951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テキスト ボックス 42"/>
          <p:cNvSpPr txBox="1">
            <a:spLocks noChangeArrowheads="1"/>
          </p:cNvSpPr>
          <p:nvPr/>
        </p:nvSpPr>
        <p:spPr bwMode="auto">
          <a:xfrm>
            <a:off x="3779838" y="4314825"/>
            <a:ext cx="1439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>
                <a:latin typeface="Yu Gothic" charset="-128"/>
                <a:ea typeface="Yu Gothic" charset="-128"/>
                <a:cs typeface="Yu Gothic" charset="-128"/>
              </a:rPr>
              <a:t>関数呼び出し</a:t>
            </a:r>
          </a:p>
        </p:txBody>
      </p:sp>
      <p:sp>
        <p:nvSpPr>
          <p:cNvPr id="2072" name="テキスト ボックス 43"/>
          <p:cNvSpPr txBox="1">
            <a:spLocks noChangeArrowheads="1"/>
          </p:cNvSpPr>
          <p:nvPr/>
        </p:nvSpPr>
        <p:spPr bwMode="auto">
          <a:xfrm>
            <a:off x="3817938" y="4951413"/>
            <a:ext cx="1566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Yu Gothic" charset="-128"/>
                <a:ea typeface="Yu Gothic" charset="-128"/>
                <a:cs typeface="Yu Gothic" charset="-128"/>
              </a:rPr>
              <a:t>OS</a:t>
            </a:r>
            <a:r>
              <a:rPr lang="ja-JP" altLang="en-US" sz="1600" dirty="0">
                <a:latin typeface="Yu Gothic" charset="-128"/>
                <a:ea typeface="Yu Gothic" charset="-128"/>
                <a:cs typeface="Yu Gothic" charset="-128"/>
              </a:rPr>
              <a:t>の状態取得</a:t>
            </a:r>
          </a:p>
        </p:txBody>
      </p:sp>
      <p:sp>
        <p:nvSpPr>
          <p:cNvPr id="2073" name="テキスト ボックス 44"/>
          <p:cNvSpPr txBox="1">
            <a:spLocks noChangeArrowheads="1"/>
          </p:cNvSpPr>
          <p:nvPr/>
        </p:nvSpPr>
        <p:spPr bwMode="auto">
          <a:xfrm>
            <a:off x="5668963" y="4572000"/>
            <a:ext cx="192722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Yu Gothic" charset="-128"/>
                <a:ea typeface="Yu Gothic" charset="-128"/>
                <a:cs typeface="Yu Gothic" charset="-128"/>
              </a:rPr>
              <a:t>OS</a:t>
            </a:r>
            <a:r>
              <a:rPr lang="ja-JP" altLang="en-US">
                <a:latin typeface="Yu Gothic" charset="-128"/>
                <a:ea typeface="Yu Gothic" charset="-128"/>
                <a:cs typeface="Yu Gothic" charset="-128"/>
              </a:rPr>
              <a:t>の状態返却</a:t>
            </a:r>
            <a:endParaRPr lang="en-US" altLang="ja-JP">
              <a:latin typeface="Yu Gothic" charset="-128"/>
              <a:ea typeface="Yu Gothic" charset="-128"/>
              <a:cs typeface="Yu Gothic" charset="-128"/>
            </a:endParaRPr>
          </a:p>
          <a:p>
            <a:pPr algn="ctr" eaLnBrk="1" hangingPunct="1"/>
            <a:r>
              <a:rPr lang="en-US" altLang="ja-JP">
                <a:latin typeface="Yu Gothic" charset="-128"/>
                <a:ea typeface="Yu Gothic" charset="-128"/>
                <a:cs typeface="Yu Gothic" charset="-128"/>
              </a:rPr>
              <a:t>NMI</a:t>
            </a:r>
            <a:r>
              <a:rPr lang="ja-JP" altLang="en-US">
                <a:latin typeface="Yu Gothic" charset="-128"/>
                <a:ea typeface="Yu Gothic" charset="-128"/>
                <a:cs typeface="Yu Gothic" charset="-128"/>
              </a:rPr>
              <a:t>発行</a:t>
            </a:r>
          </a:p>
        </p:txBody>
      </p:sp>
      <p:sp>
        <p:nvSpPr>
          <p:cNvPr id="2074" name="テキスト ボックス 47"/>
          <p:cNvSpPr txBox="1">
            <a:spLocks noChangeArrowheads="1"/>
          </p:cNvSpPr>
          <p:nvPr/>
        </p:nvSpPr>
        <p:spPr bwMode="auto">
          <a:xfrm>
            <a:off x="5624513" y="1785938"/>
            <a:ext cx="1927225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Yu Gothic" charset="-128"/>
                <a:ea typeface="Yu Gothic" charset="-128"/>
                <a:cs typeface="Yu Gothic" charset="-128"/>
              </a:rPr>
              <a:t>CPU</a:t>
            </a:r>
            <a:r>
              <a:rPr lang="ja-JP" altLang="en-US">
                <a:latin typeface="Yu Gothic" charset="-128"/>
                <a:ea typeface="Yu Gothic" charset="-128"/>
                <a:cs typeface="Yu Gothic" charset="-128"/>
              </a:rPr>
              <a:t>の停止</a:t>
            </a:r>
            <a:r>
              <a:rPr lang="en-US" altLang="ja-JP">
                <a:latin typeface="Yu Gothic" charset="-128"/>
                <a:ea typeface="Yu Gothic" charset="-128"/>
                <a:cs typeface="Yu Gothic" charset="-128"/>
              </a:rPr>
              <a:t>/</a:t>
            </a:r>
            <a:r>
              <a:rPr lang="ja-JP" altLang="en-US">
                <a:latin typeface="Yu Gothic" charset="-128"/>
                <a:ea typeface="Yu Gothic" charset="-128"/>
                <a:cs typeface="Yu Gothic" charset="-128"/>
              </a:rPr>
              <a:t>再開</a:t>
            </a:r>
            <a:endParaRPr lang="en-US" altLang="ja-JP">
              <a:latin typeface="Yu Gothic" charset="-128"/>
              <a:ea typeface="Yu Gothic" charset="-128"/>
              <a:cs typeface="Yu Gothic" charset="-128"/>
            </a:endParaRPr>
          </a:p>
          <a:p>
            <a:pPr eaLnBrk="1" hangingPunct="1"/>
            <a:r>
              <a:rPr lang="en-US" altLang="ja-JP">
                <a:latin typeface="Yu Gothic" charset="-128"/>
                <a:ea typeface="Yu Gothic" charset="-128"/>
                <a:cs typeface="Yu Gothic" charset="-128"/>
              </a:rPr>
              <a:t>OS</a:t>
            </a:r>
            <a:r>
              <a:rPr lang="ja-JP" altLang="en-US">
                <a:latin typeface="Yu Gothic" charset="-128"/>
                <a:ea typeface="Yu Gothic" charset="-128"/>
                <a:cs typeface="Yu Gothic" charset="-128"/>
              </a:rPr>
              <a:t>の状態設定</a:t>
            </a:r>
            <a:endParaRPr lang="en-US" altLang="ja-JP">
              <a:latin typeface="Yu Gothic" charset="-128"/>
              <a:ea typeface="Yu Gothic" charset="-128"/>
              <a:cs typeface="Yu Gothic" charset="-128"/>
            </a:endParaRPr>
          </a:p>
          <a:p>
            <a:pPr algn="ctr" eaLnBrk="1" hangingPunct="1"/>
            <a:endParaRPr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6300788" y="2708275"/>
            <a:ext cx="0" cy="1863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019925" y="2708275"/>
            <a:ext cx="0" cy="1863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テキスト ボックス 56"/>
          <p:cNvSpPr txBox="1">
            <a:spLocks noChangeArrowheads="1"/>
          </p:cNvSpPr>
          <p:nvPr/>
        </p:nvSpPr>
        <p:spPr bwMode="auto">
          <a:xfrm>
            <a:off x="5313364" y="3738563"/>
            <a:ext cx="1054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Yu Gothic" charset="-128"/>
                <a:ea typeface="Yu Gothic" charset="-128"/>
                <a:cs typeface="Yu Gothic" charset="-128"/>
              </a:rPr>
              <a:t>NMI</a:t>
            </a:r>
            <a:r>
              <a:rPr lang="ja-JP" altLang="en-US" sz="1600" dirty="0">
                <a:latin typeface="Yu Gothic" charset="-128"/>
                <a:ea typeface="Yu Gothic" charset="-128"/>
                <a:cs typeface="Yu Gothic" charset="-128"/>
              </a:rPr>
              <a:t>発行</a:t>
            </a:r>
          </a:p>
        </p:txBody>
      </p:sp>
      <p:sp>
        <p:nvSpPr>
          <p:cNvPr id="2078" name="テキスト ボックス 57"/>
          <p:cNvSpPr txBox="1">
            <a:spLocks noChangeArrowheads="1"/>
          </p:cNvSpPr>
          <p:nvPr/>
        </p:nvSpPr>
        <p:spPr bwMode="auto">
          <a:xfrm>
            <a:off x="7019925" y="3738146"/>
            <a:ext cx="1512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Yu Gothic" charset="-128"/>
                <a:ea typeface="Yu Gothic" charset="-128"/>
                <a:cs typeface="Yu Gothic" charset="-128"/>
              </a:rPr>
              <a:t>OS</a:t>
            </a:r>
            <a:r>
              <a:rPr lang="ja-JP" altLang="en-US" sz="1600" dirty="0">
                <a:latin typeface="Yu Gothic" charset="-128"/>
                <a:ea typeface="Yu Gothic" charset="-128"/>
                <a:cs typeface="Yu Gothic" charset="-128"/>
              </a:rPr>
              <a:t>の状態取得</a:t>
            </a:r>
          </a:p>
        </p:txBody>
      </p:sp>
      <p:sp>
        <p:nvSpPr>
          <p:cNvPr id="2079" name="テキスト ボックス 58"/>
          <p:cNvSpPr txBox="1">
            <a:spLocks noChangeArrowheads="1"/>
          </p:cNvSpPr>
          <p:nvPr/>
        </p:nvSpPr>
        <p:spPr bwMode="auto">
          <a:xfrm>
            <a:off x="5602288" y="1433513"/>
            <a:ext cx="1949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>
                <a:latin typeface="Yu Gothic" charset="-128"/>
                <a:ea typeface="Yu Gothic" charset="-128"/>
                <a:cs typeface="Yu Gothic" charset="-128"/>
              </a:rPr>
              <a:t>割り込みハンドラ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Yu Gothic</vt:lpstr>
      <vt:lpstr>Arial</vt:lpstr>
      <vt:lpstr>Office ​​テーマ</vt:lpstr>
      <vt:lpstr>PowerPoint Presentation</vt:lpstr>
    </vt:vector>
  </TitlesOfParts>
  <Company>情シ事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情報システム部</dc:creator>
  <cp:lastModifiedBy>Microsoft Office User</cp:lastModifiedBy>
  <cp:revision>15</cp:revision>
  <dcterms:created xsi:type="dcterms:W3CDTF">2017-03-05T07:28:05Z</dcterms:created>
  <dcterms:modified xsi:type="dcterms:W3CDTF">2017-08-01T04:50:21Z</dcterms:modified>
</cp:coreProperties>
</file>