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576" y="3933056"/>
            <a:ext cx="230425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/>
              <a:t>crash</a:t>
            </a:r>
            <a:r>
              <a:rPr lang="ja-JP" altLang="en-US" smtClean="0"/>
              <a:t>　</a:t>
            </a:r>
            <a:r>
              <a:rPr lang="en-US" altLang="ja-JP"/>
              <a:t>utility</a:t>
            </a:r>
            <a:r>
              <a:rPr kumimoji="1" lang="ja-JP" altLang="en-US" smtClean="0"/>
              <a:t>　</a:t>
            </a:r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 flipV="1">
            <a:off x="1331640" y="4653136"/>
            <a:ext cx="360040" cy="288032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3491880" y="4005064"/>
            <a:ext cx="2736304" cy="216024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5576" y="5301208"/>
            <a:ext cx="288032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1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clair</a:t>
            </a:r>
            <a:r>
              <a:rPr lang="ja-JP" altLang="ja-JP" sz="11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形式ファイル</a:t>
            </a:r>
            <a:r>
              <a:rPr lang="ja-JP" altLang="ja-JP" sz="11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取り出し</a:t>
            </a:r>
            <a:r>
              <a:rPr lang="ja-JP" altLang="en-US" sz="11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ツール</a:t>
            </a:r>
            <a:endParaRPr kumimoji="1" lang="ja-JP" altLang="en-US" sz="11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71700" y="4671811"/>
            <a:ext cx="882098" cy="261610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プラグイン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06685" y="3786853"/>
            <a:ext cx="2304256" cy="261610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サブコマンドとしてツール実行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1920" y="1203801"/>
            <a:ext cx="253898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McKernel</a:t>
            </a:r>
            <a:r>
              <a:rPr lang="ja-JP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関連の</a:t>
            </a:r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カーネルモジュール</a:t>
            </a:r>
            <a:endParaRPr lang="en-US" altLang="ja-JP" sz="10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ihk-smp-x86.ko</a:t>
            </a:r>
            <a:r>
              <a:rPr lang="ja-JP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1307714" y="1772815"/>
            <a:ext cx="203946" cy="2014037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85880" y="1772815"/>
            <a:ext cx="1932111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mod</a:t>
            </a:r>
            <a:r>
              <a:rPr lang="ja-JP" altLang="ja-JP" sz="1100" dirty="0" smtClean="0"/>
              <a:t>コマンド</a:t>
            </a:r>
            <a:r>
              <a:rPr lang="ja-JP" altLang="en-US" sz="1100" dirty="0" smtClean="0"/>
              <a:t>を使用しシンボル情報を取得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5195" y="1174304"/>
            <a:ext cx="253898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Linux</a:t>
            </a:r>
            <a:r>
              <a:rPr lang="ja-JP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主導</a:t>
            </a:r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ダンプ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</a:t>
            </a:r>
            <a:endParaRPr lang="en-US" altLang="ja-JP" sz="10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Linux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＋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McKernel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のデータ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下矢印 14"/>
          <p:cNvSpPr/>
          <p:nvPr/>
        </p:nvSpPr>
        <p:spPr>
          <a:xfrm rot="3138399">
            <a:off x="2947666" y="1206110"/>
            <a:ext cx="223481" cy="3246093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52351" y="1817219"/>
            <a:ext cx="1585482" cy="261610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crash</a:t>
            </a:r>
            <a:r>
              <a:rPr lang="ja-JP" altLang="en-US" sz="1100" dirty="0" smtClean="0"/>
              <a:t>からファイル指定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98069" y="3840723"/>
            <a:ext cx="2538984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eclair</a:t>
            </a:r>
            <a:r>
              <a:rPr lang="ja-JP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形式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ダンプ</a:t>
            </a:r>
            <a:r>
              <a:rPr lang="ja-JP" altLang="en-US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</a:t>
            </a:r>
            <a:endParaRPr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McKernel</a:t>
            </a:r>
            <a:r>
              <a:rPr lang="ja-JP" altLang="en-US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のデータ格納</a:t>
            </a:r>
            <a:r>
              <a:rPr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79512" y="404664"/>
            <a:ext cx="8856984" cy="5904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十字形 19"/>
          <p:cNvSpPr/>
          <p:nvPr/>
        </p:nvSpPr>
        <p:spPr>
          <a:xfrm>
            <a:off x="3278230" y="1268760"/>
            <a:ext cx="216024" cy="256094"/>
          </a:xfrm>
          <a:prstGeom prst="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5195" y="764704"/>
            <a:ext cx="3121490" cy="261610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</a:t>
            </a:r>
            <a:r>
              <a:rPr kumimoji="1"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ダンプファイルのデータが格納される。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1920" y="757576"/>
            <a:ext cx="3096344" cy="261610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McKernel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のシンボル情報が格納される。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16854" y="4943646"/>
            <a:ext cx="3041959" cy="261610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</a:t>
            </a:r>
            <a:r>
              <a:rPr kumimoji="1"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ツールが取込まれる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プラグイン）。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31827" y="4326091"/>
            <a:ext cx="3172421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</a:t>
            </a:r>
            <a:r>
              <a:rPr kumimoji="1"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McKernel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のメモリ情報を取得する</a:t>
            </a:r>
            <a:r>
              <a:rPr lang="ja-JP" altLang="en-US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sz="11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kumimoji="1" lang="ja-JP" altLang="en-US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eclair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で利用できる形式に変換する。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652120" y="4918033"/>
            <a:ext cx="2736303" cy="124727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5910941" y="5331405"/>
            <a:ext cx="479963" cy="210264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14084" y="5699830"/>
            <a:ext cx="476820" cy="1231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32797" y="5301208"/>
            <a:ext cx="1855626" cy="261610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</a:t>
            </a:r>
            <a:r>
              <a:rPr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rash</a:t>
            </a:r>
            <a:r>
              <a:rPr lang="ja-JP" altLang="en-US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のサブコマンド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32797" y="5589240"/>
            <a:ext cx="1495587" cy="261610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今回開発対象部</a:t>
            </a:r>
            <a:endParaRPr kumimoji="1"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796136" y="4974424"/>
            <a:ext cx="621856" cy="27699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凡例</a:t>
            </a:r>
            <a:endParaRPr kumimoji="1"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8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 cmpd="sng">
          <a:solidFill>
            <a:schemeClr val="tx1"/>
          </a:solidFill>
        </a:ln>
      </a:spPr>
      <a:bodyPr wrap="square" rtlCol="0">
        <a:spAutoFit/>
      </a:bodyPr>
      <a:lstStyle>
        <a:defPPr>
          <a:defRPr kumimoji="1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94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isg</dc:creator>
  <cp:lastModifiedBy>horigome</cp:lastModifiedBy>
  <cp:revision>12</cp:revision>
  <dcterms:created xsi:type="dcterms:W3CDTF">2017-03-08T03:56:32Z</dcterms:created>
  <dcterms:modified xsi:type="dcterms:W3CDTF">2017-08-23T00:59:38Z</dcterms:modified>
</cp:coreProperties>
</file>