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3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260648" y="827584"/>
            <a:ext cx="8631832" cy="5625752"/>
          </a:xfrm>
        </p:spPr>
        <p:txBody>
          <a:bodyPr>
            <a:normAutofit/>
          </a:bodyPr>
          <a:lstStyle/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0043" y="2248707"/>
            <a:ext cx="245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struct </a:t>
            </a:r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4426" y="2534707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0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4426" y="2780928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1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4426" y="3027149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2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4426" y="3273370"/>
            <a:ext cx="196178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3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4426" y="3542819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4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14426" y="3830851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5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14426" y="4622939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n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8260" y="995716"/>
            <a:ext cx="196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仮想ページテーブル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7597" y="1241937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LVL4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ページテーブル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49676" y="1637142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LVL3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ページテーブル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37597" y="2037038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LVL2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/>
              <a:t>ページテーブル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7597" y="2455830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LVL1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/>
              <a:t>ページテーブル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37597" y="741690"/>
            <a:ext cx="245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側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右カーブ矢印 21"/>
          <p:cNvSpPr/>
          <p:nvPr/>
        </p:nvSpPr>
        <p:spPr>
          <a:xfrm>
            <a:off x="5724128" y="1438137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カーブ矢印 22"/>
          <p:cNvSpPr/>
          <p:nvPr/>
        </p:nvSpPr>
        <p:spPr>
          <a:xfrm>
            <a:off x="5724128" y="1861154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右カーブ矢印 23"/>
          <p:cNvSpPr/>
          <p:nvPr/>
        </p:nvSpPr>
        <p:spPr>
          <a:xfrm>
            <a:off x="5724127" y="2248707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61458" y="2888649"/>
            <a:ext cx="1961780" cy="50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最下位ページテーブルには</a:t>
            </a:r>
            <a:endParaRPr lang="en-US" altLang="ja-JP" sz="9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#page3(</a:t>
            </a:r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r>
              <a:rPr lang="en-US" altLang="ja-JP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のページフレーム番号が格納されている。</a:t>
            </a:r>
            <a:endParaRPr kumimoji="1" lang="ja-JP" altLang="en-US" sz="9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076206" y="2632833"/>
            <a:ext cx="2806830" cy="763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255293" y="3996352"/>
            <a:ext cx="2882304" cy="784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struct page</a:t>
            </a:r>
            <a:r>
              <a:rPr lang="ja-JP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r>
              <a:rPr lang="ja-JP" altLang="en-US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のページフレーム番号</a:t>
            </a:r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側の最下</a:t>
            </a:r>
            <a:r>
              <a:rPr lang="ja-JP" altLang="en-US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位</a:t>
            </a:r>
            <a:r>
              <a:rPr lang="ja-JP" altLang="en-US" sz="9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ページテーブルから取得したページフレーム</a:t>
            </a:r>
            <a:r>
              <a:rPr lang="ja-JP" altLang="en-US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番号を比較し、一致したページフレーム番号をもつ</a:t>
            </a:r>
            <a:r>
              <a:rPr lang="en-US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</a:t>
            </a:r>
            <a:r>
              <a:rPr lang="ja-JP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r>
              <a:rPr lang="ja-JP" altLang="en-US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に対し</a:t>
            </a:r>
            <a:r>
              <a:rPr lang="en-US" altLang="ja-JP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mapping </a:t>
            </a:r>
            <a:r>
              <a:rPr lang="ja-JP" altLang="en-US" sz="9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フィールド領域の最下位ビットをセットする。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60647" y="323528"/>
            <a:ext cx="8631833" cy="57777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03785" y="4077072"/>
            <a:ext cx="19617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15616" y="4334907"/>
            <a:ext cx="19617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11663" y="2020224"/>
            <a:ext cx="245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側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19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99</Words>
  <Application>Microsoft Office PowerPoint</Application>
  <PresentationFormat>画面に合わせる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図1-1 Linux主導ダンプでの除外操作</dc:title>
  <dc:creator>isg</dc:creator>
  <cp:lastModifiedBy>isg</cp:lastModifiedBy>
  <cp:revision>6</cp:revision>
  <dcterms:created xsi:type="dcterms:W3CDTF">2017-03-02T09:16:47Z</dcterms:created>
  <dcterms:modified xsi:type="dcterms:W3CDTF">2017-03-12T01:16:13Z</dcterms:modified>
</cp:coreProperties>
</file>