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75" d="100"/>
          <a:sy n="75" d="100"/>
        </p:scale>
        <p:origin x="3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4" y="1413260"/>
            <a:ext cx="5910182" cy="3656690"/>
          </a:xfrm>
          <a:prstGeom prst="rect">
            <a:avLst/>
          </a:prstGeom>
        </p:spPr>
        <p:txBody>
          <a:bodyPr anchor="b"/>
          <a:lstStyle>
            <a:lvl1pPr algn="l">
              <a:defRPr sz="77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4" y="5202944"/>
            <a:ext cx="5910182" cy="3289801"/>
          </a:xfrm>
        </p:spPr>
        <p:txBody>
          <a:bodyPr/>
          <a:lstStyle>
            <a:lvl1pPr marL="0" indent="0" algn="l">
              <a:buNone/>
              <a:defRPr sz="2805"/>
            </a:lvl1pPr>
            <a:lvl2pPr marL="534035" indent="0" algn="ctr">
              <a:buNone/>
              <a:defRPr sz="2335"/>
            </a:lvl2pPr>
            <a:lvl3pPr marL="1068705" indent="0" algn="ctr">
              <a:buNone/>
              <a:defRPr sz="2105"/>
            </a:lvl3pPr>
            <a:lvl4pPr marL="1602740" indent="0" algn="ctr">
              <a:buNone/>
              <a:defRPr sz="1870"/>
            </a:lvl4pPr>
            <a:lvl5pPr marL="2137410" indent="0" algn="ctr">
              <a:buNone/>
              <a:defRPr sz="1870"/>
            </a:lvl5pPr>
            <a:lvl6pPr marL="2671445" indent="0" algn="ctr">
              <a:buNone/>
              <a:defRPr sz="1870"/>
            </a:lvl6pPr>
            <a:lvl7pPr marL="3206115" indent="0" algn="ctr">
              <a:buNone/>
              <a:defRPr sz="1870"/>
            </a:lvl7pPr>
            <a:lvl8pPr marL="3740150" indent="0" algn="ctr">
              <a:buNone/>
              <a:defRPr sz="1870"/>
            </a:lvl8pPr>
            <a:lvl9pPr marL="4274820" indent="0" algn="ctr">
              <a:buNone/>
              <a:defRPr sz="1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71465" y="707568"/>
            <a:ext cx="62702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1465" y="698503"/>
            <a:ext cx="6270227" cy="351696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4" y="1413260"/>
            <a:ext cx="5910182" cy="25353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359" y="4482304"/>
            <a:ext cx="5910182" cy="44675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71465" y="4215468"/>
            <a:ext cx="62702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1465" y="707568"/>
            <a:ext cx="62702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3464" y="1413259"/>
            <a:ext cx="1658183" cy="740245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607" y="1413259"/>
            <a:ext cx="4081755" cy="74024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1413257"/>
            <a:ext cx="5981891" cy="3117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0569" y="5665451"/>
            <a:ext cx="6270227" cy="351696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4" y="1413261"/>
            <a:ext cx="5915025" cy="3924222"/>
          </a:xfrm>
          <a:prstGeom prst="rect">
            <a:avLst/>
          </a:prstGeom>
        </p:spPr>
        <p:txBody>
          <a:bodyPr anchor="b"/>
          <a:lstStyle>
            <a:lvl1pPr>
              <a:defRPr sz="7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64" y="6025424"/>
            <a:ext cx="5915025" cy="2770741"/>
          </a:xfrm>
        </p:spPr>
        <p:txBody>
          <a:bodyPr>
            <a:normAutofit/>
          </a:bodyPr>
          <a:lstStyle>
            <a:lvl1pPr marL="0" indent="0">
              <a:buNone/>
              <a:defRPr lang="en-US" sz="280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035" indent="0">
              <a:buNone/>
              <a:defRPr sz="2335">
                <a:solidFill>
                  <a:schemeClr val="tx1">
                    <a:tint val="75000"/>
                  </a:schemeClr>
                </a:solidFill>
              </a:defRPr>
            </a:lvl2pPr>
            <a:lvl3pPr marL="1068705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2740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4pPr>
            <a:lvl5pPr marL="2137410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5pPr>
            <a:lvl6pPr marL="2671445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6pPr>
            <a:lvl7pPr marL="3206115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7pPr>
            <a:lvl8pPr marL="3740150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8pPr>
            <a:lvl9pPr marL="4274820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1068705" rtl="0" eaLnBrk="1" latinLnBrk="0" hangingPunct="1">
              <a:lnSpc>
                <a:spcPct val="110000"/>
              </a:lnSpc>
              <a:spcBef>
                <a:spcPts val="117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70569" y="5665446"/>
            <a:ext cx="62702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1465" y="9198422"/>
            <a:ext cx="62702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0569" y="9198422"/>
            <a:ext cx="62702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70569" y="698500"/>
            <a:ext cx="6270227" cy="35169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4" y="1413260"/>
            <a:ext cx="6270227" cy="25353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3" y="4482304"/>
            <a:ext cx="3047936" cy="4439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3755" y="4482304"/>
            <a:ext cx="3047936" cy="4439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1465" y="4215468"/>
            <a:ext cx="62702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1465" y="707568"/>
            <a:ext cx="62702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6" y="1413255"/>
            <a:ext cx="6269084" cy="193495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606" y="3612442"/>
            <a:ext cx="3007250" cy="1190095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5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035" indent="0">
              <a:buNone/>
              <a:defRPr sz="2335" b="1"/>
            </a:lvl2pPr>
            <a:lvl3pPr marL="1068705" indent="0">
              <a:buNone/>
              <a:defRPr sz="2105" b="1"/>
            </a:lvl3pPr>
            <a:lvl4pPr marL="1602740" indent="0">
              <a:buNone/>
              <a:defRPr sz="1870" b="1"/>
            </a:lvl4pPr>
            <a:lvl5pPr marL="2137410" indent="0">
              <a:buNone/>
              <a:defRPr sz="1870" b="1"/>
            </a:lvl5pPr>
            <a:lvl6pPr marL="2671445" indent="0">
              <a:buNone/>
              <a:defRPr sz="1870" b="1"/>
            </a:lvl6pPr>
            <a:lvl7pPr marL="3206115" indent="0">
              <a:buNone/>
              <a:defRPr sz="1870" b="1"/>
            </a:lvl7pPr>
            <a:lvl8pPr marL="3740150" indent="0">
              <a:buNone/>
              <a:defRPr sz="1870" b="1"/>
            </a:lvl8pPr>
            <a:lvl9pPr marL="4274820" indent="0">
              <a:buNone/>
              <a:defRPr sz="1870" b="1"/>
            </a:lvl9pPr>
          </a:lstStyle>
          <a:p>
            <a:pPr marL="0" lvl="0" indent="0" algn="l" defTabSz="1068705" rtl="0" eaLnBrk="1" latinLnBrk="0" hangingPunct="1">
              <a:lnSpc>
                <a:spcPct val="110000"/>
              </a:lnSpc>
              <a:spcBef>
                <a:spcPts val="117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606" y="4953003"/>
            <a:ext cx="3007250" cy="3987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9631" y="3612442"/>
            <a:ext cx="3022061" cy="1190095"/>
          </a:xfrm>
        </p:spPr>
        <p:txBody>
          <a:bodyPr anchor="b"/>
          <a:lstStyle>
            <a:lvl1pPr marL="0" indent="0">
              <a:buNone/>
              <a:defRPr lang="en-US" sz="2805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035" indent="0">
              <a:buNone/>
              <a:defRPr sz="2335" b="1"/>
            </a:lvl2pPr>
            <a:lvl3pPr marL="1068705" indent="0">
              <a:buNone/>
              <a:defRPr sz="2105" b="1"/>
            </a:lvl3pPr>
            <a:lvl4pPr marL="1602740" indent="0">
              <a:buNone/>
              <a:defRPr sz="1870" b="1"/>
            </a:lvl4pPr>
            <a:lvl5pPr marL="2137410" indent="0">
              <a:buNone/>
              <a:defRPr sz="1870" b="1"/>
            </a:lvl5pPr>
            <a:lvl6pPr marL="2671445" indent="0">
              <a:buNone/>
              <a:defRPr sz="1870" b="1"/>
            </a:lvl6pPr>
            <a:lvl7pPr marL="3206115" indent="0">
              <a:buNone/>
              <a:defRPr sz="1870" b="1"/>
            </a:lvl7pPr>
            <a:lvl8pPr marL="3740150" indent="0">
              <a:buNone/>
              <a:defRPr sz="1870" b="1"/>
            </a:lvl8pPr>
            <a:lvl9pPr marL="4274820" indent="0">
              <a:buNone/>
              <a:defRPr sz="18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9631" y="4953003"/>
            <a:ext cx="3022061" cy="3987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2607" y="9272020"/>
            <a:ext cx="2314575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81647" y="-10384"/>
            <a:ext cx="360045" cy="527403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0569" y="5681453"/>
            <a:ext cx="6270227" cy="351696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1413260"/>
            <a:ext cx="5981891" cy="3743291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1465" y="5681450"/>
            <a:ext cx="62702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0569" y="9198422"/>
            <a:ext cx="62702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8" y="1413256"/>
            <a:ext cx="2411659" cy="3539744"/>
          </a:xfrm>
          <a:prstGeom prst="rect">
            <a:avLst/>
          </a:prstGeom>
        </p:spPr>
        <p:txBody>
          <a:bodyPr anchor="b"/>
          <a:lstStyle>
            <a:lvl1pPr>
              <a:defRPr lang="en-US" sz="631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626147" cy="7039681"/>
          </a:xfrm>
        </p:spPr>
        <p:txBody>
          <a:bodyPr/>
          <a:lstStyle>
            <a:lvl1pPr>
              <a:defRPr sz="3740"/>
            </a:lvl1pPr>
            <a:lvl2pPr>
              <a:defRPr sz="3270"/>
            </a:lvl2pPr>
            <a:lvl3pPr>
              <a:defRPr sz="2805"/>
            </a:lvl3pPr>
            <a:lvl4pPr>
              <a:defRPr sz="2335"/>
            </a:lvl4pPr>
            <a:lvl5pPr>
              <a:defRPr sz="2335"/>
            </a:lvl5pPr>
            <a:lvl6pPr>
              <a:defRPr sz="2335"/>
            </a:lvl6pPr>
            <a:lvl7pPr>
              <a:defRPr sz="2335"/>
            </a:lvl7pPr>
            <a:lvl8pPr>
              <a:defRPr sz="2335"/>
            </a:lvl8pPr>
            <a:lvl9pPr>
              <a:defRPr sz="23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608" y="5265107"/>
            <a:ext cx="2411659" cy="3212321"/>
          </a:xfrm>
        </p:spPr>
        <p:txBody>
          <a:bodyPr/>
          <a:lstStyle>
            <a:lvl1pPr marL="0" indent="0">
              <a:buNone/>
              <a:defRPr lang="en-US" sz="280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035" indent="0">
              <a:buNone/>
              <a:defRPr sz="1635"/>
            </a:lvl2pPr>
            <a:lvl3pPr marL="1068705" indent="0">
              <a:buNone/>
              <a:defRPr sz="1400"/>
            </a:lvl3pPr>
            <a:lvl4pPr marL="1602740" indent="0">
              <a:buNone/>
              <a:defRPr sz="1170"/>
            </a:lvl4pPr>
            <a:lvl5pPr marL="2137410" indent="0">
              <a:buNone/>
              <a:defRPr sz="1170"/>
            </a:lvl5pPr>
            <a:lvl6pPr marL="2671445" indent="0">
              <a:buNone/>
              <a:defRPr sz="1170"/>
            </a:lvl6pPr>
            <a:lvl7pPr marL="3206115" indent="0">
              <a:buNone/>
              <a:defRPr sz="1170"/>
            </a:lvl7pPr>
            <a:lvl8pPr marL="3740150" indent="0">
              <a:buNone/>
              <a:defRPr sz="1170"/>
            </a:lvl8pPr>
            <a:lvl9pPr marL="4274820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8" y="1413258"/>
            <a:ext cx="2411659" cy="3539746"/>
          </a:xfrm>
          <a:prstGeom prst="rect">
            <a:avLst/>
          </a:prstGeom>
        </p:spPr>
        <p:txBody>
          <a:bodyPr anchor="b"/>
          <a:lstStyle>
            <a:lvl1pPr>
              <a:defRPr lang="en-US" sz="631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4" y="1426284"/>
            <a:ext cx="3626147" cy="7039681"/>
          </a:xfrm>
        </p:spPr>
        <p:txBody>
          <a:bodyPr/>
          <a:lstStyle>
            <a:lvl1pPr marL="0" indent="0">
              <a:buNone/>
              <a:defRPr sz="3740"/>
            </a:lvl1pPr>
            <a:lvl2pPr marL="534035" indent="0">
              <a:buNone/>
              <a:defRPr sz="3270"/>
            </a:lvl2pPr>
            <a:lvl3pPr marL="1068705" indent="0">
              <a:buNone/>
              <a:defRPr sz="2805"/>
            </a:lvl3pPr>
            <a:lvl4pPr marL="1602740" indent="0">
              <a:buNone/>
              <a:defRPr sz="2335"/>
            </a:lvl4pPr>
            <a:lvl5pPr marL="2137410" indent="0">
              <a:buNone/>
              <a:defRPr sz="2335"/>
            </a:lvl5pPr>
            <a:lvl6pPr marL="2671445" indent="0">
              <a:buNone/>
              <a:defRPr sz="2335"/>
            </a:lvl6pPr>
            <a:lvl7pPr marL="3206115" indent="0">
              <a:buNone/>
              <a:defRPr sz="2335"/>
            </a:lvl7pPr>
            <a:lvl8pPr marL="3740150" indent="0">
              <a:buNone/>
              <a:defRPr sz="2335"/>
            </a:lvl8pPr>
            <a:lvl9pPr marL="4274820" indent="0">
              <a:buNone/>
              <a:defRPr sz="23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608" y="5265107"/>
            <a:ext cx="2411659" cy="3212321"/>
          </a:xfrm>
        </p:spPr>
        <p:txBody>
          <a:bodyPr/>
          <a:lstStyle>
            <a:lvl1pPr marL="0" indent="0">
              <a:buNone/>
              <a:defRPr lang="en-US" sz="2805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035" indent="0">
              <a:buNone/>
              <a:defRPr sz="1635"/>
            </a:lvl2pPr>
            <a:lvl3pPr marL="1068705" indent="0">
              <a:buNone/>
              <a:defRPr sz="1400"/>
            </a:lvl3pPr>
            <a:lvl4pPr marL="1602740" indent="0">
              <a:buNone/>
              <a:defRPr sz="1170"/>
            </a:lvl4pPr>
            <a:lvl5pPr marL="2137410" indent="0">
              <a:buNone/>
              <a:defRPr sz="1170"/>
            </a:lvl5pPr>
            <a:lvl6pPr marL="2671445" indent="0">
              <a:buNone/>
              <a:defRPr sz="1170"/>
            </a:lvl6pPr>
            <a:lvl7pPr marL="3206115" indent="0">
              <a:buNone/>
              <a:defRPr sz="1170"/>
            </a:lvl7pPr>
            <a:lvl8pPr marL="3740150" indent="0">
              <a:buNone/>
              <a:defRPr sz="1170"/>
            </a:lvl8pPr>
            <a:lvl9pPr marL="4274820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464" y="1413260"/>
            <a:ext cx="5910182" cy="31100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64" y="4776594"/>
            <a:ext cx="5910182" cy="37161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606" y="145292"/>
            <a:ext cx="1543050" cy="52740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70" spc="93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7" y="9272020"/>
            <a:ext cx="2314575" cy="52740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70" spc="93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1647" y="145292"/>
            <a:ext cx="360045" cy="52740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7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1465" y="707568"/>
            <a:ext cx="62702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1465" y="9198422"/>
            <a:ext cx="62702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68705" rtl="0" eaLnBrk="1" latinLnBrk="0" hangingPunct="1">
        <a:lnSpc>
          <a:spcPct val="118000"/>
        </a:lnSpc>
        <a:spcBef>
          <a:spcPct val="0"/>
        </a:spcBef>
        <a:buNone/>
        <a:defRPr sz="7715" kern="1200" spc="17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68705" rtl="0" eaLnBrk="1" latinLnBrk="0" hangingPunct="1">
        <a:lnSpc>
          <a:spcPct val="120000"/>
        </a:lnSpc>
        <a:spcBef>
          <a:spcPts val="1170"/>
        </a:spcBef>
        <a:buFont typeface="Arial" panose="020B0604020202020204" pitchFamily="34" charset="0"/>
        <a:buNone/>
        <a:defRPr sz="2805" kern="1200" spc="164">
          <a:solidFill>
            <a:schemeClr val="tx1"/>
          </a:solidFill>
          <a:latin typeface="+mn-lt"/>
          <a:ea typeface="+mn-ea"/>
          <a:cs typeface="+mn-cs"/>
        </a:defRPr>
      </a:lvl1pPr>
      <a:lvl2pPr marL="801370" indent="-267335" algn="l" defTabSz="1068705" rtl="0" eaLnBrk="1" latinLnBrk="0" hangingPunct="1">
        <a:lnSpc>
          <a:spcPct val="120000"/>
        </a:lnSpc>
        <a:spcBef>
          <a:spcPts val="585"/>
        </a:spcBef>
        <a:buFont typeface="Arial" panose="020B0604020202020204" pitchFamily="34" charset="0"/>
        <a:buChar char="•"/>
        <a:defRPr sz="2335" kern="1200" spc="164">
          <a:solidFill>
            <a:schemeClr val="tx1"/>
          </a:solidFill>
          <a:latin typeface="+mn-lt"/>
          <a:ea typeface="+mn-ea"/>
          <a:cs typeface="+mn-cs"/>
        </a:defRPr>
      </a:lvl2pPr>
      <a:lvl3pPr marL="1068705" indent="0" algn="l" defTabSz="1068705" rtl="0" eaLnBrk="1" latinLnBrk="0" hangingPunct="1">
        <a:lnSpc>
          <a:spcPct val="120000"/>
        </a:lnSpc>
        <a:spcBef>
          <a:spcPts val="585"/>
        </a:spcBef>
        <a:buFont typeface="Arial" panose="020B0604020202020204" pitchFamily="34" charset="0"/>
        <a:buNone/>
        <a:defRPr sz="2335" kern="1200" spc="164">
          <a:solidFill>
            <a:schemeClr val="tx1"/>
          </a:solidFill>
          <a:latin typeface="+mn-lt"/>
          <a:ea typeface="+mn-ea"/>
          <a:cs typeface="+mn-cs"/>
        </a:defRPr>
      </a:lvl3pPr>
      <a:lvl4pPr marL="1870075" indent="-267335" algn="l" defTabSz="1068705" rtl="0" eaLnBrk="1" latinLnBrk="0" hangingPunct="1">
        <a:lnSpc>
          <a:spcPct val="120000"/>
        </a:lnSpc>
        <a:spcBef>
          <a:spcPts val="585"/>
        </a:spcBef>
        <a:buFont typeface="Arial" panose="020B0604020202020204" pitchFamily="34" charset="0"/>
        <a:buChar char="•"/>
        <a:defRPr sz="2105" kern="1200" spc="164">
          <a:solidFill>
            <a:schemeClr val="tx1"/>
          </a:solidFill>
          <a:latin typeface="+mn-lt"/>
          <a:ea typeface="+mn-ea"/>
          <a:cs typeface="+mn-cs"/>
        </a:defRPr>
      </a:lvl4pPr>
      <a:lvl5pPr marL="2137410" indent="0" algn="l" defTabSz="1068705" rtl="0" eaLnBrk="1" latinLnBrk="0" hangingPunct="1">
        <a:lnSpc>
          <a:spcPct val="120000"/>
        </a:lnSpc>
        <a:spcBef>
          <a:spcPts val="585"/>
        </a:spcBef>
        <a:buFont typeface="Arial" panose="020B0604020202020204" pitchFamily="34" charset="0"/>
        <a:buNone/>
        <a:defRPr sz="2105" kern="1200" spc="164">
          <a:solidFill>
            <a:schemeClr val="tx1"/>
          </a:solidFill>
          <a:latin typeface="+mn-lt"/>
          <a:ea typeface="+mn-ea"/>
          <a:cs typeface="+mn-cs"/>
        </a:defRPr>
      </a:lvl5pPr>
      <a:lvl6pPr marL="2938780" indent="-267335" algn="l" defTabSz="106870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3450" indent="-267335" algn="l" defTabSz="106870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7485" indent="-267335" algn="l" defTabSz="106870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1520" indent="-267335" algn="l" defTabSz="106870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035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8705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2740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7410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1445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6115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0150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algn="l" defTabSz="1068705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279650"/>
            <a:ext cx="296926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kern="1200" dirty="0">
                <a:solidFill>
                  <a:srgbClr val="080808"/>
                </a:solidFill>
              </a:rPr>
              <a:t>Egypt</a:t>
            </a:r>
          </a:p>
          <a:p>
            <a:pPr algn="ctr"/>
            <a:r>
              <a:rPr lang="en-US" altLang="zh-CN" sz="1400" b="1" kern="1200" dirty="0">
                <a:solidFill>
                  <a:srgbClr val="080808"/>
                </a:solidFill>
              </a:rPr>
              <a:t>Date of cultural origin: </a:t>
            </a:r>
            <a:r>
              <a:rPr lang="en-US" altLang="zh-CN" sz="1400" b="1" kern="1200" dirty="0" err="1">
                <a:solidFill>
                  <a:srgbClr val="080808"/>
                </a:solidFill>
              </a:rPr>
              <a:t>Tassa</a:t>
            </a:r>
            <a:r>
              <a:rPr lang="en-US" altLang="zh-CN" sz="1400" b="1" kern="1200" dirty="0">
                <a:solidFill>
                  <a:srgbClr val="080808"/>
                </a:solidFill>
              </a:rPr>
              <a:t> culture 5000 B.C.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1765935" y="167005"/>
            <a:ext cx="332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Introduction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9905"/>
          <a:stretch>
            <a:fillRect/>
          </a:stretch>
        </p:blipFill>
        <p:spPr bwMode="auto">
          <a:xfrm>
            <a:off x="0" y="756285"/>
            <a:ext cx="2969260" cy="152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水中的轮船&#10;&#10;描述已自动生成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5" b="-1"/>
          <a:stretch>
            <a:fillRect/>
          </a:stretch>
        </p:blipFill>
        <p:spPr bwMode="auto">
          <a:xfrm>
            <a:off x="0" y="3028950"/>
            <a:ext cx="6857365" cy="30499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4"/>
          <a:srcRect l="21427" r="27907"/>
          <a:stretch>
            <a:fillRect/>
          </a:stretch>
        </p:blipFill>
        <p:spPr bwMode="auto">
          <a:xfrm>
            <a:off x="2968625" y="756285"/>
            <a:ext cx="3889375" cy="152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339465" y="2500630"/>
            <a:ext cx="314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b="1" dirty="0">
                <a:solidFill>
                  <a:srgbClr val="080808"/>
                </a:solidFill>
              </a:rPr>
              <a:t>Port name: Alexandria Port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5" y="6078855"/>
            <a:ext cx="333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rgbClr val="080808"/>
                </a:solidFill>
                <a:sym typeface="+mn-ea"/>
              </a:rPr>
              <a:t>Egyptian culture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" y="7846695"/>
            <a:ext cx="3338830" cy="20554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8160" y="953770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80808"/>
                </a:solidFill>
              </a:rPr>
              <a:t>King Harmais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465" y="7851775"/>
            <a:ext cx="3517265" cy="20504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25620" y="9537700"/>
            <a:ext cx="154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80808"/>
                </a:solidFill>
              </a:rPr>
              <a:t>Pyramids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9465" y="6100445"/>
            <a:ext cx="3517265" cy="17513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0" y="6520815"/>
            <a:ext cx="333883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80808"/>
                </a:solidFill>
              </a:rPr>
              <a:t>Anubis</a:t>
            </a:r>
          </a:p>
          <a:p>
            <a:pPr algn="ctr"/>
            <a:r>
              <a:rPr lang="en-US" altLang="zh-CN" sz="1600" dirty="0">
                <a:solidFill>
                  <a:srgbClr val="080808"/>
                </a:solidFill>
              </a:rPr>
              <a:t>by the dog of</a:t>
            </a: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Egypt</a:t>
            </a:r>
          </a:p>
          <a:p>
            <a:pPr algn="ctr"/>
            <a:r>
              <a:rPr lang="en-US" altLang="zh-CN" sz="1600" dirty="0">
                <a:solidFill>
                  <a:srgbClr val="080808"/>
                </a:solidFill>
              </a:rPr>
              <a:t>Wolves</a:t>
            </a:r>
          </a:p>
          <a:p>
            <a:pPr algn="ctr"/>
            <a:r>
              <a:rPr lang="en-US" altLang="zh-CN" sz="1600" dirty="0">
                <a:solidFill>
                  <a:srgbClr val="080808"/>
                </a:solidFill>
              </a:rPr>
              <a:t>God of the dead, protector of the dead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Microsoft YaHei</vt:lpstr>
      <vt:lpstr>Microsoft YaHei Light</vt:lpstr>
      <vt:lpstr>Arial</vt:lpstr>
      <vt:lpstr>LevelVTI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Wang (student)</dc:creator>
  <cp:lastModifiedBy>张 睿璇</cp:lastModifiedBy>
  <cp:revision>12</cp:revision>
  <dcterms:created xsi:type="dcterms:W3CDTF">2022-04-13T10:20:00Z</dcterms:created>
  <dcterms:modified xsi:type="dcterms:W3CDTF">2022-05-24T13:26:48Z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0551D1AC16A24E4BBBA419013FD869D9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eyJoZGlkIjoiNzlkZWJlYzY2NDU3ZWQzYzhkYzFhMTgyNjZhZGUwZDUifQ==</vt:lpwstr>
  </property>
</Properties>
</file>