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random.sample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random.sample = sample(population, k) method of random.Random instance</a:t>
            </a:r>
            <a:br/>
            <a:r>
              <a:t>    Chooses k unique random elements from a population sequence or set.</a:t>
            </a:r>
            <a:br/>
            <a:r>
              <a:t>    </a:t>
            </a:r>
            <a:br/>
            <a:r>
              <a:t>    Returns a new list containing elements from the population while</a:t>
            </a:r>
            <a:br/>
            <a:r>
              <a:t>    leaving the original population unchanged.  The resulting list is</a:t>
            </a:r>
            <a:br/>
            <a:r>
              <a:t>    in selection order so that all sub-slices will also be valid random</a:t>
            </a:r>
            <a:br/>
            <a:r>
              <a:t>    samples.  This allows raffle winners (the sample) to be partitioned</a:t>
            </a:r>
            <a:br/>
            <a:r>
              <a:t>    into grand prize and second place winners (the subslices).</a:t>
            </a:r>
            <a:br/>
            <a:r>
              <a:t>    </a:t>
            </a:r>
            <a:br/>
            <a:r>
              <a:t>    Members of the population need not be hashable or unique.  If the</a:t>
            </a:r>
            <a:br/>
            <a:r>
              <a:t>    population contains repeats, then each occurrence is a possible</a:t>
            </a:r>
            <a:br/>
            <a:r>
              <a:t>    selection in the sample.</a:t>
            </a:r>
            <a:br/>
            <a:r>
              <a:t>    </a:t>
            </a:r>
            <a:br/>
            <a:r>
              <a:t>    To choose a sample in a range of integers, use range as an argument.</a:t>
            </a:r>
            <a:br/>
            <a:r>
              <a:t>    This is especially fast and space efficient for sampling from a</a:t>
            </a:r>
            <a:br/>
            <a:r>
              <a:t>    large population:   sample(range(10000000), 60)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random.shuffle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random.shuffle = shuffle(x, random=None) method of random.Random instance</a:t>
            </a:r>
            <a:br/>
            <a:r>
              <a:t>    Shuffle list x in place, and return None.</a:t>
            </a:r>
            <a:br/>
            <a:r>
              <a:t>    </a:t>
            </a:r>
            <a:br/>
            <a:r>
              <a:t>    Optional argument random is a 0-argument function returning a</a:t>
            </a:r>
            <a:br/>
            <a:r>
              <a:t>    random float in [0.0, 1.0); if it is the default None, the</a:t>
            </a:r>
            <a:br/>
            <a:r>
              <a:t>    standard random.random will be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random.randint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random.randint = randint(a, b) method of random.Random instance</a:t>
            </a:r>
            <a:br/>
            <a:r>
              <a:t>    Return random integer in range [a, b], including both end points.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random.gauss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random.gauss = gauss(mu, sigma) method of random.Random instance</a:t>
            </a:r>
            <a:br/>
            <a:r>
              <a:t>    Gaussian distribution.</a:t>
            </a:r>
            <a:br/>
            <a:r>
              <a:t>    </a:t>
            </a:r>
            <a:br/>
            <a:r>
              <a:t>    mu is the mean, and sigma is the standard deviation.  This is</a:t>
            </a:r>
            <a:br/>
            <a:r>
              <a:t>    slightly faster than the normalvariate() function.</a:t>
            </a:r>
            <a:br/>
            <a:r>
              <a:t>    </a:t>
            </a:r>
            <a:br/>
            <a:r>
              <a:t>    Not thread-safe without a lock around calls.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random.gammavariate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random.gammavariate = gammavariate(alpha, beta) method of random.Random instance</a:t>
            </a:r>
            <a:br/>
            <a:r>
              <a:t>    Gamma distribution.  Not the gamma function!</a:t>
            </a:r>
            <a:br/>
            <a:r>
              <a:t>    </a:t>
            </a:r>
            <a:br/>
            <a:r>
              <a:t>    Conditions on the parameters are alpha &gt; 0 and beta &gt; 0.</a:t>
            </a:r>
            <a:br/>
            <a:r>
              <a:t>    </a:t>
            </a:r>
            <a:br/>
            <a:r>
              <a:t>    The probability distribution function is:</a:t>
            </a:r>
            <a:br/>
            <a:r>
              <a:t>    </a:t>
            </a:r>
            <a:br/>
            <a:r>
              <a:t>                x ** (alpha - 1) * math.exp(-x / beta)</a:t>
            </a:r>
            <a:br/>
            <a:r>
              <a:t>      pdf(x) =  --------------------------------------</a:t>
            </a:r>
            <a:br/>
            <a:r>
              <a:t>                  math.gamma(alpha) * beta ** alpha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