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dphuckk@gmail.com" userId="72c8637c1e07cffa" providerId="LiveId" clId="{69177FF5-D4C2-4834-8C6B-67C166770007}"/>
    <pc:docChg chg="custSel addSld modSld sldOrd">
      <pc:chgData name="oldphuckk@gmail.com" userId="72c8637c1e07cffa" providerId="LiveId" clId="{69177FF5-D4C2-4834-8C6B-67C166770007}" dt="2024-08-10T18:12:12.450" v="288" actId="478"/>
      <pc:docMkLst>
        <pc:docMk/>
      </pc:docMkLst>
      <pc:sldChg chg="delSp modSp new mod">
        <pc:chgData name="oldphuckk@gmail.com" userId="72c8637c1e07cffa" providerId="LiveId" clId="{69177FF5-D4C2-4834-8C6B-67C166770007}" dt="2024-08-10T18:12:12.450" v="288" actId="478"/>
        <pc:sldMkLst>
          <pc:docMk/>
          <pc:sldMk cId="4121152806" sldId="256"/>
        </pc:sldMkLst>
        <pc:spChg chg="mod">
          <ac:chgData name="oldphuckk@gmail.com" userId="72c8637c1e07cffa" providerId="LiveId" clId="{69177FF5-D4C2-4834-8C6B-67C166770007}" dt="2024-08-10T08:54:23.015" v="18" actId="20577"/>
          <ac:spMkLst>
            <pc:docMk/>
            <pc:sldMk cId="4121152806" sldId="256"/>
            <ac:spMk id="2" creationId="{68858D39-784E-25B7-0122-29F8DE487B04}"/>
          </ac:spMkLst>
        </pc:spChg>
        <pc:spChg chg="del mod">
          <ac:chgData name="oldphuckk@gmail.com" userId="72c8637c1e07cffa" providerId="LiveId" clId="{69177FF5-D4C2-4834-8C6B-67C166770007}" dt="2024-08-10T18:12:12.450" v="288" actId="478"/>
          <ac:spMkLst>
            <pc:docMk/>
            <pc:sldMk cId="4121152806" sldId="256"/>
            <ac:spMk id="3" creationId="{12F41E85-7CA4-6C4B-C523-3F388CD25851}"/>
          </ac:spMkLst>
        </pc:spChg>
      </pc:sldChg>
      <pc:sldChg chg="addSp delSp modSp new mod">
        <pc:chgData name="oldphuckk@gmail.com" userId="72c8637c1e07cffa" providerId="LiveId" clId="{69177FF5-D4C2-4834-8C6B-67C166770007}" dt="2024-08-10T11:40:04.620" v="51" actId="14100"/>
        <pc:sldMkLst>
          <pc:docMk/>
          <pc:sldMk cId="1558090768" sldId="257"/>
        </pc:sldMkLst>
        <pc:spChg chg="mod">
          <ac:chgData name="oldphuckk@gmail.com" userId="72c8637c1e07cffa" providerId="LiveId" clId="{69177FF5-D4C2-4834-8C6B-67C166770007}" dt="2024-08-10T11:39:31.159" v="47" actId="113"/>
          <ac:spMkLst>
            <pc:docMk/>
            <pc:sldMk cId="1558090768" sldId="257"/>
            <ac:spMk id="2" creationId="{E8A75E33-F490-22B7-6A06-8E51D96A334F}"/>
          </ac:spMkLst>
        </pc:spChg>
        <pc:spChg chg="del">
          <ac:chgData name="oldphuckk@gmail.com" userId="72c8637c1e07cffa" providerId="LiveId" clId="{69177FF5-D4C2-4834-8C6B-67C166770007}" dt="2024-08-10T11:39:18.342" v="45" actId="22"/>
          <ac:spMkLst>
            <pc:docMk/>
            <pc:sldMk cId="1558090768" sldId="257"/>
            <ac:spMk id="3" creationId="{586C5962-3B2C-DCD8-0873-B508A77C3808}"/>
          </ac:spMkLst>
        </pc:spChg>
        <pc:picChg chg="add mod ord">
          <ac:chgData name="oldphuckk@gmail.com" userId="72c8637c1e07cffa" providerId="LiveId" clId="{69177FF5-D4C2-4834-8C6B-67C166770007}" dt="2024-08-10T11:40:04.620" v="51" actId="14100"/>
          <ac:picMkLst>
            <pc:docMk/>
            <pc:sldMk cId="1558090768" sldId="257"/>
            <ac:picMk id="5" creationId="{CD16E1F3-0896-B1EA-5FBC-258C95E2379F}"/>
          </ac:picMkLst>
        </pc:picChg>
      </pc:sldChg>
      <pc:sldChg chg="addSp delSp modSp new mod">
        <pc:chgData name="oldphuckk@gmail.com" userId="72c8637c1e07cffa" providerId="LiveId" clId="{69177FF5-D4C2-4834-8C6B-67C166770007}" dt="2024-08-10T11:48:37.760" v="60" actId="20577"/>
        <pc:sldMkLst>
          <pc:docMk/>
          <pc:sldMk cId="3190355490" sldId="258"/>
        </pc:sldMkLst>
        <pc:spChg chg="mod">
          <ac:chgData name="oldphuckk@gmail.com" userId="72c8637c1e07cffa" providerId="LiveId" clId="{69177FF5-D4C2-4834-8C6B-67C166770007}" dt="2024-08-10T11:48:37.760" v="60" actId="20577"/>
          <ac:spMkLst>
            <pc:docMk/>
            <pc:sldMk cId="3190355490" sldId="258"/>
            <ac:spMk id="2" creationId="{49571D3E-6AFA-82C5-4505-B7BFE6AEE236}"/>
          </ac:spMkLst>
        </pc:spChg>
        <pc:spChg chg="del">
          <ac:chgData name="oldphuckk@gmail.com" userId="72c8637c1e07cffa" providerId="LiveId" clId="{69177FF5-D4C2-4834-8C6B-67C166770007}" dt="2024-08-10T11:47:00.969" v="53" actId="22"/>
          <ac:spMkLst>
            <pc:docMk/>
            <pc:sldMk cId="3190355490" sldId="258"/>
            <ac:spMk id="3" creationId="{086E578E-DC10-7FCA-E2FC-A80DC4A6525D}"/>
          </ac:spMkLst>
        </pc:spChg>
        <pc:picChg chg="add mod ord">
          <ac:chgData name="oldphuckk@gmail.com" userId="72c8637c1e07cffa" providerId="LiveId" clId="{69177FF5-D4C2-4834-8C6B-67C166770007}" dt="2024-08-10T11:47:14.033" v="56" actId="14100"/>
          <ac:picMkLst>
            <pc:docMk/>
            <pc:sldMk cId="3190355490" sldId="258"/>
            <ac:picMk id="5" creationId="{4418A509-123D-F6CE-21F7-E5ECACF9780A}"/>
          </ac:picMkLst>
        </pc:picChg>
      </pc:sldChg>
      <pc:sldChg chg="addSp delSp modSp new mod">
        <pc:chgData name="oldphuckk@gmail.com" userId="72c8637c1e07cffa" providerId="LiveId" clId="{69177FF5-D4C2-4834-8C6B-67C166770007}" dt="2024-08-10T16:26:36.528" v="104" actId="14100"/>
        <pc:sldMkLst>
          <pc:docMk/>
          <pc:sldMk cId="2083160668" sldId="259"/>
        </pc:sldMkLst>
        <pc:spChg chg="mod">
          <ac:chgData name="oldphuckk@gmail.com" userId="72c8637c1e07cffa" providerId="LiveId" clId="{69177FF5-D4C2-4834-8C6B-67C166770007}" dt="2024-08-10T16:26:36.528" v="104" actId="14100"/>
          <ac:spMkLst>
            <pc:docMk/>
            <pc:sldMk cId="2083160668" sldId="259"/>
            <ac:spMk id="2" creationId="{9225BD7F-ACD7-3429-F836-3C8F7E948793}"/>
          </ac:spMkLst>
        </pc:spChg>
        <pc:spChg chg="del">
          <ac:chgData name="oldphuckk@gmail.com" userId="72c8637c1e07cffa" providerId="LiveId" clId="{69177FF5-D4C2-4834-8C6B-67C166770007}" dt="2024-08-10T16:25:43.380" v="62" actId="22"/>
          <ac:spMkLst>
            <pc:docMk/>
            <pc:sldMk cId="2083160668" sldId="259"/>
            <ac:spMk id="3" creationId="{C9588CE6-20EC-BB66-3FA5-C396397402F5}"/>
          </ac:spMkLst>
        </pc:spChg>
        <pc:picChg chg="add mod ord">
          <ac:chgData name="oldphuckk@gmail.com" userId="72c8637c1e07cffa" providerId="LiveId" clId="{69177FF5-D4C2-4834-8C6B-67C166770007}" dt="2024-08-10T16:25:43.380" v="62" actId="22"/>
          <ac:picMkLst>
            <pc:docMk/>
            <pc:sldMk cId="2083160668" sldId="259"/>
            <ac:picMk id="5" creationId="{8577B95F-31EB-89AF-0D89-B97F9523A666}"/>
          </ac:picMkLst>
        </pc:picChg>
      </pc:sldChg>
      <pc:sldChg chg="addSp delSp modSp new mod">
        <pc:chgData name="oldphuckk@gmail.com" userId="72c8637c1e07cffa" providerId="LiveId" clId="{69177FF5-D4C2-4834-8C6B-67C166770007}" dt="2024-08-10T16:30:57.600" v="112" actId="14100"/>
        <pc:sldMkLst>
          <pc:docMk/>
          <pc:sldMk cId="921181994" sldId="260"/>
        </pc:sldMkLst>
        <pc:spChg chg="mod">
          <ac:chgData name="oldphuckk@gmail.com" userId="72c8637c1e07cffa" providerId="LiveId" clId="{69177FF5-D4C2-4834-8C6B-67C166770007}" dt="2024-08-10T16:29:39.949" v="108" actId="27636"/>
          <ac:spMkLst>
            <pc:docMk/>
            <pc:sldMk cId="921181994" sldId="260"/>
            <ac:spMk id="2" creationId="{405F6FA6-0B29-892F-7C4A-BF7550D4D9F8}"/>
          </ac:spMkLst>
        </pc:spChg>
        <pc:spChg chg="del">
          <ac:chgData name="oldphuckk@gmail.com" userId="72c8637c1e07cffa" providerId="LiveId" clId="{69177FF5-D4C2-4834-8C6B-67C166770007}" dt="2024-08-10T16:30:49.685" v="109" actId="22"/>
          <ac:spMkLst>
            <pc:docMk/>
            <pc:sldMk cId="921181994" sldId="260"/>
            <ac:spMk id="3" creationId="{4EBA93AF-94DF-3D64-1E5C-5CA4565E5A05}"/>
          </ac:spMkLst>
        </pc:spChg>
        <pc:picChg chg="add mod ord">
          <ac:chgData name="oldphuckk@gmail.com" userId="72c8637c1e07cffa" providerId="LiveId" clId="{69177FF5-D4C2-4834-8C6B-67C166770007}" dt="2024-08-10T16:30:57.600" v="112" actId="14100"/>
          <ac:picMkLst>
            <pc:docMk/>
            <pc:sldMk cId="921181994" sldId="260"/>
            <ac:picMk id="5" creationId="{9BE35F61-9C9A-F025-9E03-1D1368671305}"/>
          </ac:picMkLst>
        </pc:picChg>
      </pc:sldChg>
      <pc:sldChg chg="addSp delSp modSp new mod">
        <pc:chgData name="oldphuckk@gmail.com" userId="72c8637c1e07cffa" providerId="LiveId" clId="{69177FF5-D4C2-4834-8C6B-67C166770007}" dt="2024-08-10T18:01:33.853" v="287" actId="14100"/>
        <pc:sldMkLst>
          <pc:docMk/>
          <pc:sldMk cId="3867193795" sldId="261"/>
        </pc:sldMkLst>
        <pc:spChg chg="mod">
          <ac:chgData name="oldphuckk@gmail.com" userId="72c8637c1e07cffa" providerId="LiveId" clId="{69177FF5-D4C2-4834-8C6B-67C166770007}" dt="2024-08-10T16:32:40.140" v="134" actId="20577"/>
          <ac:spMkLst>
            <pc:docMk/>
            <pc:sldMk cId="3867193795" sldId="261"/>
            <ac:spMk id="2" creationId="{C8612DE6-8D53-CB31-91FD-177B566FB733}"/>
          </ac:spMkLst>
        </pc:spChg>
        <pc:spChg chg="del">
          <ac:chgData name="oldphuckk@gmail.com" userId="72c8637c1e07cffa" providerId="LiveId" clId="{69177FF5-D4C2-4834-8C6B-67C166770007}" dt="2024-08-10T16:32:14.667" v="114" actId="22"/>
          <ac:spMkLst>
            <pc:docMk/>
            <pc:sldMk cId="3867193795" sldId="261"/>
            <ac:spMk id="3" creationId="{F014544C-4EC2-EC47-50F2-56934C27C28A}"/>
          </ac:spMkLst>
        </pc:spChg>
        <pc:spChg chg="add del mod">
          <ac:chgData name="oldphuckk@gmail.com" userId="72c8637c1e07cffa" providerId="LiveId" clId="{69177FF5-D4C2-4834-8C6B-67C166770007}" dt="2024-08-10T18:01:30.819" v="286" actId="22"/>
          <ac:spMkLst>
            <pc:docMk/>
            <pc:sldMk cId="3867193795" sldId="261"/>
            <ac:spMk id="7" creationId="{61D8B583-ECA9-4810-1C8D-95AD9C621033}"/>
          </ac:spMkLst>
        </pc:spChg>
        <pc:picChg chg="add del mod ord">
          <ac:chgData name="oldphuckk@gmail.com" userId="72c8637c1e07cffa" providerId="LiveId" clId="{69177FF5-D4C2-4834-8C6B-67C166770007}" dt="2024-08-10T17:59:58.376" v="285" actId="478"/>
          <ac:picMkLst>
            <pc:docMk/>
            <pc:sldMk cId="3867193795" sldId="261"/>
            <ac:picMk id="5" creationId="{64A0C9E2-5A76-9C1A-CCF9-DCC0124155D2}"/>
          </ac:picMkLst>
        </pc:picChg>
        <pc:picChg chg="add mod ord">
          <ac:chgData name="oldphuckk@gmail.com" userId="72c8637c1e07cffa" providerId="LiveId" clId="{69177FF5-D4C2-4834-8C6B-67C166770007}" dt="2024-08-10T18:01:33.853" v="287" actId="14100"/>
          <ac:picMkLst>
            <pc:docMk/>
            <pc:sldMk cId="3867193795" sldId="261"/>
            <ac:picMk id="9" creationId="{5F0A1BFC-FF5E-D13C-DA32-FF57BD1DBCDE}"/>
          </ac:picMkLst>
        </pc:picChg>
      </pc:sldChg>
      <pc:sldChg chg="addSp delSp modSp new mod">
        <pc:chgData name="oldphuckk@gmail.com" userId="72c8637c1e07cffa" providerId="LiveId" clId="{69177FF5-D4C2-4834-8C6B-67C166770007}" dt="2024-08-10T16:33:37.749" v="157" actId="14100"/>
        <pc:sldMkLst>
          <pc:docMk/>
          <pc:sldMk cId="2557268984" sldId="262"/>
        </pc:sldMkLst>
        <pc:spChg chg="mod">
          <ac:chgData name="oldphuckk@gmail.com" userId="72c8637c1e07cffa" providerId="LiveId" clId="{69177FF5-D4C2-4834-8C6B-67C166770007}" dt="2024-08-10T16:33:37.749" v="157" actId="14100"/>
          <ac:spMkLst>
            <pc:docMk/>
            <pc:sldMk cId="2557268984" sldId="262"/>
            <ac:spMk id="2" creationId="{ADEF1755-6057-283F-B6E8-FD01867CD8D2}"/>
          </ac:spMkLst>
        </pc:spChg>
        <pc:spChg chg="del">
          <ac:chgData name="oldphuckk@gmail.com" userId="72c8637c1e07cffa" providerId="LiveId" clId="{69177FF5-D4C2-4834-8C6B-67C166770007}" dt="2024-08-10T16:33:18.722" v="136" actId="22"/>
          <ac:spMkLst>
            <pc:docMk/>
            <pc:sldMk cId="2557268984" sldId="262"/>
            <ac:spMk id="3" creationId="{D3BCC1A9-D1CD-1CC8-508C-3DD1254C490B}"/>
          </ac:spMkLst>
        </pc:spChg>
        <pc:picChg chg="add mod ord">
          <ac:chgData name="oldphuckk@gmail.com" userId="72c8637c1e07cffa" providerId="LiveId" clId="{69177FF5-D4C2-4834-8C6B-67C166770007}" dt="2024-08-10T16:33:26.150" v="139" actId="14100"/>
          <ac:picMkLst>
            <pc:docMk/>
            <pc:sldMk cId="2557268984" sldId="262"/>
            <ac:picMk id="5" creationId="{D951ED27-65F2-442C-EC0B-49C266C23AC5}"/>
          </ac:picMkLst>
        </pc:picChg>
      </pc:sldChg>
      <pc:sldChg chg="addSp delSp modSp new mod">
        <pc:chgData name="oldphuckk@gmail.com" userId="72c8637c1e07cffa" providerId="LiveId" clId="{69177FF5-D4C2-4834-8C6B-67C166770007}" dt="2024-08-10T16:35:32.541" v="190" actId="14100"/>
        <pc:sldMkLst>
          <pc:docMk/>
          <pc:sldMk cId="1938101841" sldId="263"/>
        </pc:sldMkLst>
        <pc:spChg chg="mod">
          <ac:chgData name="oldphuckk@gmail.com" userId="72c8637c1e07cffa" providerId="LiveId" clId="{69177FF5-D4C2-4834-8C6B-67C166770007}" dt="2024-08-10T16:35:32.541" v="190" actId="14100"/>
          <ac:spMkLst>
            <pc:docMk/>
            <pc:sldMk cId="1938101841" sldId="263"/>
            <ac:spMk id="2" creationId="{126DE2EB-84E3-5E88-EBE0-FB19B2796CEE}"/>
          </ac:spMkLst>
        </pc:spChg>
        <pc:spChg chg="del">
          <ac:chgData name="oldphuckk@gmail.com" userId="72c8637c1e07cffa" providerId="LiveId" clId="{69177FF5-D4C2-4834-8C6B-67C166770007}" dt="2024-08-10T16:34:24.552" v="159" actId="22"/>
          <ac:spMkLst>
            <pc:docMk/>
            <pc:sldMk cId="1938101841" sldId="263"/>
            <ac:spMk id="3" creationId="{D06839C6-6F3B-5719-6E0C-B7E37B5D63A9}"/>
          </ac:spMkLst>
        </pc:spChg>
        <pc:picChg chg="add mod ord">
          <ac:chgData name="oldphuckk@gmail.com" userId="72c8637c1e07cffa" providerId="LiveId" clId="{69177FF5-D4C2-4834-8C6B-67C166770007}" dt="2024-08-10T16:34:29.876" v="161" actId="14100"/>
          <ac:picMkLst>
            <pc:docMk/>
            <pc:sldMk cId="1938101841" sldId="263"/>
            <ac:picMk id="5" creationId="{7B86292E-E161-31F8-C1CB-7B37C510FA78}"/>
          </ac:picMkLst>
        </pc:picChg>
      </pc:sldChg>
      <pc:sldChg chg="addSp delSp modSp new mod">
        <pc:chgData name="oldphuckk@gmail.com" userId="72c8637c1e07cffa" providerId="LiveId" clId="{69177FF5-D4C2-4834-8C6B-67C166770007}" dt="2024-08-10T17:51:20.450" v="284" actId="14100"/>
        <pc:sldMkLst>
          <pc:docMk/>
          <pc:sldMk cId="3979930710" sldId="264"/>
        </pc:sldMkLst>
        <pc:spChg chg="mod">
          <ac:chgData name="oldphuckk@gmail.com" userId="72c8637c1e07cffa" providerId="LiveId" clId="{69177FF5-D4C2-4834-8C6B-67C166770007}" dt="2024-08-10T16:42:54.782" v="252" actId="20577"/>
          <ac:spMkLst>
            <pc:docMk/>
            <pc:sldMk cId="3979930710" sldId="264"/>
            <ac:spMk id="2" creationId="{8B9BB1C9-96DC-7369-E3B1-B06D4030AD82}"/>
          </ac:spMkLst>
        </pc:spChg>
        <pc:spChg chg="del">
          <ac:chgData name="oldphuckk@gmail.com" userId="72c8637c1e07cffa" providerId="LiveId" clId="{69177FF5-D4C2-4834-8C6B-67C166770007}" dt="2024-08-10T16:36:12.002" v="192" actId="22"/>
          <ac:spMkLst>
            <pc:docMk/>
            <pc:sldMk cId="3979930710" sldId="264"/>
            <ac:spMk id="3" creationId="{265DF49E-5503-B9D2-4F40-8D4C4283FF13}"/>
          </ac:spMkLst>
        </pc:spChg>
        <pc:spChg chg="add del mod">
          <ac:chgData name="oldphuckk@gmail.com" userId="72c8637c1e07cffa" providerId="LiveId" clId="{69177FF5-D4C2-4834-8C6B-67C166770007}" dt="2024-08-10T17:51:17.577" v="283" actId="22"/>
          <ac:spMkLst>
            <pc:docMk/>
            <pc:sldMk cId="3979930710" sldId="264"/>
            <ac:spMk id="7" creationId="{588E2BE1-D4A2-F810-13D1-2785B1BF13CD}"/>
          </ac:spMkLst>
        </pc:spChg>
        <pc:picChg chg="add del mod ord">
          <ac:chgData name="oldphuckk@gmail.com" userId="72c8637c1e07cffa" providerId="LiveId" clId="{69177FF5-D4C2-4834-8C6B-67C166770007}" dt="2024-08-10T17:49:54.989" v="282" actId="478"/>
          <ac:picMkLst>
            <pc:docMk/>
            <pc:sldMk cId="3979930710" sldId="264"/>
            <ac:picMk id="5" creationId="{33EA967C-3EA6-126A-6CC5-55284EAB919C}"/>
          </ac:picMkLst>
        </pc:picChg>
        <pc:picChg chg="add mod ord">
          <ac:chgData name="oldphuckk@gmail.com" userId="72c8637c1e07cffa" providerId="LiveId" clId="{69177FF5-D4C2-4834-8C6B-67C166770007}" dt="2024-08-10T17:51:20.450" v="284" actId="14100"/>
          <ac:picMkLst>
            <pc:docMk/>
            <pc:sldMk cId="3979930710" sldId="264"/>
            <ac:picMk id="9" creationId="{0BD85757-7D80-3B33-E002-314F3EA767BA}"/>
          </ac:picMkLst>
        </pc:picChg>
      </pc:sldChg>
      <pc:sldChg chg="addSp delSp modSp new mod ord">
        <pc:chgData name="oldphuckk@gmail.com" userId="72c8637c1e07cffa" providerId="LiveId" clId="{69177FF5-D4C2-4834-8C6B-67C166770007}" dt="2024-08-10T17:27:02.163" v="281" actId="20577"/>
        <pc:sldMkLst>
          <pc:docMk/>
          <pc:sldMk cId="3161309142" sldId="265"/>
        </pc:sldMkLst>
        <pc:spChg chg="mod">
          <ac:chgData name="oldphuckk@gmail.com" userId="72c8637c1e07cffa" providerId="LiveId" clId="{69177FF5-D4C2-4834-8C6B-67C166770007}" dt="2024-08-10T17:27:02.163" v="281" actId="20577"/>
          <ac:spMkLst>
            <pc:docMk/>
            <pc:sldMk cId="3161309142" sldId="265"/>
            <ac:spMk id="2" creationId="{C16BCE9B-B08B-1BD4-F163-4D55FBBD07C2}"/>
          </ac:spMkLst>
        </pc:spChg>
        <pc:spChg chg="del">
          <ac:chgData name="oldphuckk@gmail.com" userId="72c8637c1e07cffa" providerId="LiveId" clId="{69177FF5-D4C2-4834-8C6B-67C166770007}" dt="2024-08-10T16:38:25.991" v="196" actId="22"/>
          <ac:spMkLst>
            <pc:docMk/>
            <pc:sldMk cId="3161309142" sldId="265"/>
            <ac:spMk id="3" creationId="{CF6BDD17-99C2-CC20-2A00-27FD2CF6D211}"/>
          </ac:spMkLst>
        </pc:spChg>
        <pc:picChg chg="add mod ord">
          <ac:chgData name="oldphuckk@gmail.com" userId="72c8637c1e07cffa" providerId="LiveId" clId="{69177FF5-D4C2-4834-8C6B-67C166770007}" dt="2024-08-10T16:38:25.991" v="196" actId="22"/>
          <ac:picMkLst>
            <pc:docMk/>
            <pc:sldMk cId="3161309142" sldId="265"/>
            <ac:picMk id="5" creationId="{6855397C-5EBA-17C3-648D-232A6277BEFD}"/>
          </ac:picMkLst>
        </pc:picChg>
      </pc:sldChg>
      <pc:sldChg chg="addSp delSp modSp new mod">
        <pc:chgData name="oldphuckk@gmail.com" userId="72c8637c1e07cffa" providerId="LiveId" clId="{69177FF5-D4C2-4834-8C6B-67C166770007}" dt="2024-08-10T16:41:41.860" v="215" actId="20577"/>
        <pc:sldMkLst>
          <pc:docMk/>
          <pc:sldMk cId="1904420767" sldId="266"/>
        </pc:sldMkLst>
        <pc:spChg chg="mod">
          <ac:chgData name="oldphuckk@gmail.com" userId="72c8637c1e07cffa" providerId="LiveId" clId="{69177FF5-D4C2-4834-8C6B-67C166770007}" dt="2024-08-10T16:41:41.860" v="215" actId="20577"/>
          <ac:spMkLst>
            <pc:docMk/>
            <pc:sldMk cId="1904420767" sldId="266"/>
            <ac:spMk id="2" creationId="{7785B128-78AB-7C00-BFD7-A3308C12EB54}"/>
          </ac:spMkLst>
        </pc:spChg>
        <pc:spChg chg="del">
          <ac:chgData name="oldphuckk@gmail.com" userId="72c8637c1e07cffa" providerId="LiveId" clId="{69177FF5-D4C2-4834-8C6B-67C166770007}" dt="2024-08-10T16:41:36.172" v="202" actId="22"/>
          <ac:spMkLst>
            <pc:docMk/>
            <pc:sldMk cId="1904420767" sldId="266"/>
            <ac:spMk id="3" creationId="{7BFBE738-B52E-30D6-A046-3418D330DC16}"/>
          </ac:spMkLst>
        </pc:spChg>
        <pc:picChg chg="add mod ord">
          <ac:chgData name="oldphuckk@gmail.com" userId="72c8637c1e07cffa" providerId="LiveId" clId="{69177FF5-D4C2-4834-8C6B-67C166770007}" dt="2024-08-10T16:41:36.172" v="202" actId="22"/>
          <ac:picMkLst>
            <pc:docMk/>
            <pc:sldMk cId="1904420767" sldId="266"/>
            <ac:picMk id="5" creationId="{5DF79C72-2C23-0792-A064-EA05850FD8F1}"/>
          </ac:picMkLst>
        </pc:picChg>
      </pc:sldChg>
      <pc:sldChg chg="addSp delSp modSp new mod">
        <pc:chgData name="oldphuckk@gmail.com" userId="72c8637c1e07cffa" providerId="LiveId" clId="{69177FF5-D4C2-4834-8C6B-67C166770007}" dt="2024-08-10T17:26:40.320" v="269" actId="20577"/>
        <pc:sldMkLst>
          <pc:docMk/>
          <pc:sldMk cId="1552225584" sldId="267"/>
        </pc:sldMkLst>
        <pc:spChg chg="mod">
          <ac:chgData name="oldphuckk@gmail.com" userId="72c8637c1e07cffa" providerId="LiveId" clId="{69177FF5-D4C2-4834-8C6B-67C166770007}" dt="2024-08-10T17:26:40.320" v="269" actId="20577"/>
          <ac:spMkLst>
            <pc:docMk/>
            <pc:sldMk cId="1552225584" sldId="267"/>
            <ac:spMk id="2" creationId="{407DF6AB-3123-D05F-81F2-14F46E969359}"/>
          </ac:spMkLst>
        </pc:spChg>
        <pc:spChg chg="del">
          <ac:chgData name="oldphuckk@gmail.com" userId="72c8637c1e07cffa" providerId="LiveId" clId="{69177FF5-D4C2-4834-8C6B-67C166770007}" dt="2024-08-10T16:45:32.478" v="254" actId="22"/>
          <ac:spMkLst>
            <pc:docMk/>
            <pc:sldMk cId="1552225584" sldId="267"/>
            <ac:spMk id="3" creationId="{C7BBF7AB-FDA4-A945-CB84-B2A9CB403120}"/>
          </ac:spMkLst>
        </pc:spChg>
        <pc:picChg chg="add mod ord">
          <ac:chgData name="oldphuckk@gmail.com" userId="72c8637c1e07cffa" providerId="LiveId" clId="{69177FF5-D4C2-4834-8C6B-67C166770007}" dt="2024-08-10T16:45:32.478" v="254" actId="22"/>
          <ac:picMkLst>
            <pc:docMk/>
            <pc:sldMk cId="1552225584" sldId="267"/>
            <ac:picMk id="5" creationId="{0B8AF394-2D00-2C7C-0B02-ED60BCF563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D801-7CAE-C445-5445-205FBC1F0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20086-3968-FA3D-4683-04E52424C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FE47-DE8F-05B4-2D06-D70CD37B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458B-F4C9-4624-4295-37669D30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66BC-8242-C926-FB9D-A8CC2FA1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6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06FF-164F-AD5D-7324-CB76210B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6551A-5D37-CC9B-CA1B-7EB0BF797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F513-4166-F0FB-416A-4F425684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C36D-0565-58E3-2F5F-D512E589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315C-68A9-C196-6274-F79D039A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5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78264-C87F-5479-FCAB-FDA344459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2A9E4-18C4-F626-C712-63D12BC1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0925-B278-ED64-1A91-57F53CE8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26B5B-B479-44D9-C2C9-0DC96DC7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681B-1E7E-101C-7275-1534691F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0132-63A5-F34E-28B5-C024CDD8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0866-8175-4142-4D13-2DC5007B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76D31-F5DA-D7E9-F67F-0AFADA61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57E6-A23C-EF32-0B74-4F6832E1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E759-39BE-202E-3078-AC30CAE1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4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F064-B34B-AFC0-F6F8-5F36E60E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698C-B5EF-DDBA-8A7A-9254AFAB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8C44-C5B0-8258-AAD5-2B416D1B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48BC-A83A-F49A-D022-E117C09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3041-5529-78D8-50C9-98518316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1D70-7198-20C8-19AB-E03FAB9C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3E08-C64A-4B00-21ED-051B377E3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E3AE1-FA7B-9EA2-DC63-CEDF32B1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EA7F6-A9D3-13E9-86ED-62AEDFFE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F0B4-DC24-1A74-E309-62567C59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2B285-F3C0-1858-DDFD-6F033382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6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0120-DCDC-3D46-490E-58357845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EDB67-B701-A2A1-392A-C93674165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6DF82-474A-6130-3BE8-B6927EB12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C1C1A-150D-4747-584C-5CB63F06A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8D5A1-33F2-96B8-7337-F9D1A9CE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F3163-81E3-7DB8-3C08-BB8A7984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7B213-AC72-7383-6106-E09F8610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B3CE3-9C62-1651-A558-BB6A294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5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ED7D-2F34-D539-47AF-07EB6806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5959-318A-5966-C5D6-E4680D55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A8339-B741-6B54-C8AF-2DC7219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76CF9-E290-E2F7-7272-D8994D6E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71A58-AD04-E373-DB4F-D7A9A30D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D2A9B-8C42-BF61-ADD1-8BBE6B40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93DF9-D4D8-BF22-BB09-2283E5A3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2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1492-3DC0-34A8-490F-3A4C10F4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2485-88F0-DB5C-4775-02D4CFBB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E3B3-EA12-9B57-8215-51B6A03FC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A7B97-9667-1CAB-133C-38AD449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033B8-5908-270A-19BD-3ED92E3A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5F214-710B-91D6-3E17-AE1D3ABE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8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0100-799D-F519-6798-96E37ED9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D7C31-A2B9-46ED-908C-7510F2C82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30ECD-543A-E21C-8812-B4E6136F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B7F5A-C40E-8589-4BFC-7C54E0FE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56F2A-5920-A91A-874A-E8402349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D9D9A-454A-74AA-74B8-C4C083E8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3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5CBAF-149D-8A2A-82E7-D2C69022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304A-45D0-5462-D6F2-3BAFAA68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3D1C-0301-8959-6DC5-1EB0E66FA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4CD0-0843-4F90-AF45-2A146AD2E127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FB84-644D-3C7B-5F12-535E7CD39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26C7-B754-7E71-DB6E-4B29AE049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7B26-9FF8-49C4-BDA7-4AF94E49A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7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8D39-784E-25B7-0122-29F8DE487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IPL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412115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F6AB-3123-D05F-81F2-14F46E96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PLAYERS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AF394-2D00-2C7C-0B02-ED60BCF5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53" y="1940613"/>
            <a:ext cx="8630094" cy="4121362"/>
          </a:xfrm>
        </p:spPr>
      </p:pic>
    </p:spTree>
    <p:extLst>
      <p:ext uri="{BB962C8B-B14F-4D97-AF65-F5344CB8AC3E}">
        <p14:creationId xmlns:p14="http://schemas.microsoft.com/office/powerpoint/2010/main" val="155222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CE9B-B08B-1BD4-F163-4D55FBBD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83"/>
            <a:ext cx="10515600" cy="873305"/>
          </a:xfrm>
        </p:spPr>
        <p:txBody>
          <a:bodyPr>
            <a:normAutofit fontScale="90000"/>
          </a:bodyPr>
          <a:lstStyle/>
          <a:p>
            <a:r>
              <a:rPr lang="en-US" dirty="0"/>
              <a:t> Proportion of different playing roles within a team.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5397C-5EBA-17C3-648D-232A6277B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01" y="1981890"/>
            <a:ext cx="8693597" cy="4038808"/>
          </a:xfrm>
        </p:spPr>
      </p:pic>
    </p:spTree>
    <p:extLst>
      <p:ext uri="{BB962C8B-B14F-4D97-AF65-F5344CB8AC3E}">
        <p14:creationId xmlns:p14="http://schemas.microsoft.com/office/powerpoint/2010/main" val="316130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B128-78AB-7C00-BFD7-A3308C12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MATCH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79C72-2C23-0792-A064-EA05850FD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784" y="2150174"/>
            <a:ext cx="8382431" cy="3702240"/>
          </a:xfrm>
        </p:spPr>
      </p:pic>
    </p:spTree>
    <p:extLst>
      <p:ext uri="{BB962C8B-B14F-4D97-AF65-F5344CB8AC3E}">
        <p14:creationId xmlns:p14="http://schemas.microsoft.com/office/powerpoint/2010/main" val="190442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5E33-F490-22B7-6A06-8E51D96A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855"/>
          </a:xfrm>
        </p:spPr>
        <p:txBody>
          <a:bodyPr/>
          <a:lstStyle/>
          <a:p>
            <a:r>
              <a:rPr lang="en-IN" b="1" dirty="0"/>
              <a:t>TOP-10 WICKET-TAKERS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6E1F3-0896-B1EA-5FBC-258C95E23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012" y="1623317"/>
            <a:ext cx="9441950" cy="4869558"/>
          </a:xfrm>
        </p:spPr>
      </p:pic>
    </p:spTree>
    <p:extLst>
      <p:ext uri="{BB962C8B-B14F-4D97-AF65-F5344CB8AC3E}">
        <p14:creationId xmlns:p14="http://schemas.microsoft.com/office/powerpoint/2010/main" val="155809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1D3E-6AFA-82C5-4505-B7BFE6AE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</p:spPr>
        <p:txBody>
          <a:bodyPr/>
          <a:lstStyle/>
          <a:p>
            <a:r>
              <a:rPr lang="en-US" b="1" dirty="0"/>
              <a:t>Bowling economy rate over matches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8A509-123D-F6CE-21F7-E5ECACF97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412" y="1825625"/>
            <a:ext cx="8044664" cy="4667250"/>
          </a:xfrm>
        </p:spPr>
      </p:pic>
    </p:spTree>
    <p:extLst>
      <p:ext uri="{BB962C8B-B14F-4D97-AF65-F5344CB8AC3E}">
        <p14:creationId xmlns:p14="http://schemas.microsoft.com/office/powerpoint/2010/main" val="319035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BD7F-ACD7-3429-F836-3C8F7E94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435"/>
          </a:xfrm>
        </p:spPr>
        <p:txBody>
          <a:bodyPr/>
          <a:lstStyle/>
          <a:p>
            <a:r>
              <a:rPr lang="en-IN" dirty="0"/>
              <a:t>Over bowled and runs conceded by bowlers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7B95F-31EB-89AF-0D89-B97F9523A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902" y="2026342"/>
            <a:ext cx="8668195" cy="3949903"/>
          </a:xfrm>
        </p:spPr>
      </p:pic>
    </p:spTree>
    <p:extLst>
      <p:ext uri="{BB962C8B-B14F-4D97-AF65-F5344CB8AC3E}">
        <p14:creationId xmlns:p14="http://schemas.microsoft.com/office/powerpoint/2010/main" val="208316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FA6-0B29-892F-7C4A-BF7550D4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032"/>
          </a:xfrm>
        </p:spPr>
        <p:txBody>
          <a:bodyPr>
            <a:normAutofit fontScale="90000"/>
          </a:bodyPr>
          <a:lstStyle/>
          <a:p>
            <a:r>
              <a:rPr lang="en-US" dirty="0"/>
              <a:t>Variation in wickets taken by bowlers in different matches.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35F61-9C9A-F025-9E03-1D1368671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40" y="2016817"/>
            <a:ext cx="9421403" cy="4548370"/>
          </a:xfrm>
        </p:spPr>
      </p:pic>
    </p:spTree>
    <p:extLst>
      <p:ext uri="{BB962C8B-B14F-4D97-AF65-F5344CB8AC3E}">
        <p14:creationId xmlns:p14="http://schemas.microsoft.com/office/powerpoint/2010/main" val="92118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2DE6-8D53-CB31-91FD-177B566F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403"/>
          </a:xfrm>
        </p:spPr>
        <p:txBody>
          <a:bodyPr/>
          <a:lstStyle/>
          <a:p>
            <a:r>
              <a:rPr lang="en-IN" dirty="0"/>
              <a:t>TOP RUN SCORERS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0A1BFC-FF5E-D13C-DA32-FF57BD1DB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150" y="2007291"/>
            <a:ext cx="8731699" cy="4393509"/>
          </a:xfrm>
        </p:spPr>
      </p:pic>
    </p:spTree>
    <p:extLst>
      <p:ext uri="{BB962C8B-B14F-4D97-AF65-F5344CB8AC3E}">
        <p14:creationId xmlns:p14="http://schemas.microsoft.com/office/powerpoint/2010/main" val="386719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1755-6057-283F-B6E8-FD01867C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160"/>
          </a:xfrm>
        </p:spPr>
        <p:txBody>
          <a:bodyPr/>
          <a:lstStyle/>
          <a:p>
            <a:r>
              <a:rPr lang="en-IN" dirty="0"/>
              <a:t>STRIKE RATE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1ED27-65F2-442C-EC0B-49C266C23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975" y="2016816"/>
            <a:ext cx="7027523" cy="4229871"/>
          </a:xfrm>
        </p:spPr>
      </p:pic>
    </p:spTree>
    <p:extLst>
      <p:ext uri="{BB962C8B-B14F-4D97-AF65-F5344CB8AC3E}">
        <p14:creationId xmlns:p14="http://schemas.microsoft.com/office/powerpoint/2010/main" val="255726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E2EB-84E3-5E88-EBE0-FB19B279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322"/>
          </a:xfrm>
        </p:spPr>
        <p:txBody>
          <a:bodyPr/>
          <a:lstStyle/>
          <a:p>
            <a:r>
              <a:rPr lang="en-IN" dirty="0"/>
              <a:t>RUNS SCORED VS BALLS FACED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6292E-E161-31F8-C1CB-7B37C510F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048" y="1940613"/>
            <a:ext cx="9126640" cy="4377994"/>
          </a:xfrm>
        </p:spPr>
      </p:pic>
    </p:spTree>
    <p:extLst>
      <p:ext uri="{BB962C8B-B14F-4D97-AF65-F5344CB8AC3E}">
        <p14:creationId xmlns:p14="http://schemas.microsoft.com/office/powerpoint/2010/main" val="193810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B1C9-96DC-7369-E3B1-B06D4030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PLAYERS BY BATING AND BOWLING STYLE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D85757-7D80-3B33-E002-314F3EA76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103" y="1912036"/>
            <a:ext cx="7836668" cy="4178515"/>
          </a:xfrm>
        </p:spPr>
      </p:pic>
    </p:spTree>
    <p:extLst>
      <p:ext uri="{BB962C8B-B14F-4D97-AF65-F5344CB8AC3E}">
        <p14:creationId xmlns:p14="http://schemas.microsoft.com/office/powerpoint/2010/main" val="397993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59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IPL SALES ANALYSIS</vt:lpstr>
      <vt:lpstr>TOP-10 WICKET-TAKERS</vt:lpstr>
      <vt:lpstr>Bowling economy rate over matches</vt:lpstr>
      <vt:lpstr>Over bowled and runs conceded by bowlers</vt:lpstr>
      <vt:lpstr>Variation in wickets taken by bowlers in different matches.</vt:lpstr>
      <vt:lpstr>TOP RUN SCORERS</vt:lpstr>
      <vt:lpstr>STRIKE RATE TREND</vt:lpstr>
      <vt:lpstr>RUNS SCORED VS BALLS FACED</vt:lpstr>
      <vt:lpstr>PLAYERS BY BATING AND BOWLING STYLE</vt:lpstr>
      <vt:lpstr>ROLE OF PLAYERS</vt:lpstr>
      <vt:lpstr> Proportion of different playing roles within a team.</vt:lpstr>
      <vt:lpstr>MATCH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oldphuckk@gmail.com</dc:creator>
  <cp:lastModifiedBy>oldphuckk@gmail.com</cp:lastModifiedBy>
  <cp:revision>1</cp:revision>
  <dcterms:created xsi:type="dcterms:W3CDTF">2024-08-10T08:12:19Z</dcterms:created>
  <dcterms:modified xsi:type="dcterms:W3CDTF">2024-08-10T18:19:24Z</dcterms:modified>
</cp:coreProperties>
</file>