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53E89-F85B-48C7-8E31-476F0C9743D1}" v="434" dt="2022-01-21T15:33:50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3246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318A8E-863E-4D36-AE94-EA240F22F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C5354F-B4F5-47B0-8349-7778BF6426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914F-10A9-40A3-A940-8F1B8A5BF089}" type="datetime1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2E66D-C732-4F90-8467-DC814AF5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C61FA4-EBBA-4AEF-9740-43B1FFE69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7BB1-243C-4588-AE73-C5786109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86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87F8-0C72-4FC5-AC91-AA854A087DC3}" type="datetime1">
              <a:rPr lang="ru-RU" smtClean="0"/>
              <a:pPr/>
              <a:t>21.01.2022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F76F-0DAC-49E1-848C-F4BB94C78C2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66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F76F-0DAC-49E1-848C-F4BB94C78C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5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1CCD4-D82A-4701-B904-4372F189D2DA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72009-89EB-4710-B82C-0F6AB54324AE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A0F7EE-8D24-48CB-B7D5-1E85D4F59ECD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5FA92-383A-4464-BBDE-EA28D3721E1C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0EFC2-19D1-4521-AACA-825AEF2AFAE4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C7C7B-0031-41F1-9EA1-D51659AE2882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45C11-74E0-42DB-B3D3-26106833295E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8DA9C-6558-46CF-921F-72B5F193FAE3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D3931-485D-46FA-8AAC-52E61FAF8454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711C2-BBF5-44DF-90F3-1AE28DA55DCC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91A72-54ED-47DB-836C-84A940C839FE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F3405-989C-49FF-80D7-46A80F99E120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2CE93-8E0E-4510-9813-8AA755967103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E252-2FC0-4797-9FE9-D2CF2273B09D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E199B-D485-42F9-B732-253581B4DE44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43E4F-A9B1-40B6-8F7A-589321579804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09954-5912-4D09-A90A-16BE8E6CD342}" type="datetime1">
              <a:rPr lang="ru-RU" noProof="0" smtClean="0"/>
              <a:t>21.01.2022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23F27B7D-3E71-48E6-A2CB-7070BBF53419}" type="datetime1">
              <a:rPr lang="ru-RU" noProof="0" smtClean="0"/>
              <a:t>21.01.2022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136508"/>
          </a:xfrm>
        </p:spPr>
        <p:txBody>
          <a:bodyPr rtlCol="0"/>
          <a:lstStyle/>
          <a:p>
            <a:r>
              <a:rPr lang="ru-RU" dirty="0"/>
              <a:t>Проект </a:t>
            </a:r>
            <a:r>
              <a:rPr lang="ru-RU" dirty="0" err="1"/>
              <a:t>Pygame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5111916"/>
            <a:ext cx="8825658" cy="526884"/>
          </a:xfrm>
        </p:spPr>
        <p:txBody>
          <a:bodyPr rtlCol="0">
            <a:normAutofit fontScale="55000" lnSpcReduction="20000"/>
          </a:bodyPr>
          <a:lstStyle/>
          <a:p>
            <a:r>
              <a:rPr lang="ru-RU" dirty="0" err="1"/>
              <a:t>Вечеровский</a:t>
            </a:r>
            <a:r>
              <a:rPr lang="ru-RU" dirty="0"/>
              <a:t> </a:t>
            </a:r>
            <a:r>
              <a:rPr lang="ru-RU" dirty="0" err="1"/>
              <a:t>роберт</a:t>
            </a:r>
          </a:p>
          <a:p>
            <a:r>
              <a:rPr lang="ru-RU" dirty="0"/>
              <a:t>Сорокин Денис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47C79-0B25-477C-BDCC-C90FD509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3" y="238987"/>
            <a:ext cx="4052138" cy="5870310"/>
          </a:xfrm>
        </p:spPr>
        <p:txBody>
          <a:bodyPr/>
          <a:lstStyle/>
          <a:p>
            <a:r>
              <a:rPr lang="ru-RU" sz="2000" dirty="0"/>
              <a:t>1)Главное меню, открывается при запуске</a:t>
            </a:r>
            <a:br>
              <a:rPr lang="ru-RU" sz="2000" dirty="0"/>
            </a:br>
            <a:r>
              <a:rPr lang="ru-RU" sz="2000" dirty="0"/>
              <a:t>2)Кнопка запускающая игру</a:t>
            </a:r>
            <a:br>
              <a:rPr lang="ru-RU" sz="2000" dirty="0"/>
            </a:br>
            <a:r>
              <a:rPr lang="ru-RU" sz="2000" dirty="0"/>
              <a:t>3)Выход из игры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F5835DF-3CC5-4ED4-A637-91077D12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303" y="36939"/>
            <a:ext cx="7937809" cy="44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0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3E3AF06-7711-4341-8879-1B303DF4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18" y="-232"/>
            <a:ext cx="8374564" cy="4711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258F3-0E3C-4AC0-899E-C52ECE343747}"/>
              </a:ext>
            </a:extLst>
          </p:cNvPr>
          <p:cNvSpPr txBox="1"/>
          <p:nvPr/>
        </p:nvSpPr>
        <p:spPr>
          <a:xfrm>
            <a:off x="31596" y="59474"/>
            <a:ext cx="288259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1)Основное управление</a:t>
            </a:r>
          </a:p>
          <a:p>
            <a:r>
              <a:rPr lang="ru-RU" sz="2000" dirty="0"/>
              <a:t>2)Герой</a:t>
            </a:r>
          </a:p>
          <a:p>
            <a:r>
              <a:rPr lang="ru-RU" sz="2000" dirty="0"/>
              <a:t>3)Враг</a:t>
            </a:r>
          </a:p>
          <a:p>
            <a:r>
              <a:rPr lang="ru-RU" sz="2000" dirty="0"/>
              <a:t>4)Телепорт для перехода на следующий уровень</a:t>
            </a:r>
          </a:p>
          <a:p>
            <a:r>
              <a:rPr lang="ru-RU" sz="2000" dirty="0"/>
              <a:t>5)Шипы соприкосновение с которыми убивает персонажа</a:t>
            </a:r>
          </a:p>
        </p:txBody>
      </p:sp>
    </p:spTree>
    <p:extLst>
      <p:ext uri="{BB962C8B-B14F-4D97-AF65-F5344CB8AC3E}">
        <p14:creationId xmlns:p14="http://schemas.microsoft.com/office/powerpoint/2010/main" val="166203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B644EC38-A5DE-40F4-8736-C813C4DB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98" y="27646"/>
            <a:ext cx="8820614" cy="4953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5ECAD-2B9E-448E-B788-D88EE6DEE271}"/>
              </a:ext>
            </a:extLst>
          </p:cNvPr>
          <p:cNvSpPr txBox="1"/>
          <p:nvPr/>
        </p:nvSpPr>
        <p:spPr>
          <a:xfrm>
            <a:off x="3717" y="68766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1)Кнопка отрывающая дверь</a:t>
            </a:r>
            <a:endParaRPr lang="ru-RU" dirty="0"/>
          </a:p>
          <a:p>
            <a:r>
              <a:rPr lang="ru-RU" sz="2000" dirty="0"/>
              <a:t>2)Дверь</a:t>
            </a:r>
          </a:p>
        </p:txBody>
      </p:sp>
    </p:spTree>
    <p:extLst>
      <p:ext uri="{BB962C8B-B14F-4D97-AF65-F5344CB8AC3E}">
        <p14:creationId xmlns:p14="http://schemas.microsoft.com/office/powerpoint/2010/main" val="172192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5B6555-A7AB-408B-AE7C-4231E7943221}"/>
              </a:ext>
            </a:extLst>
          </p:cNvPr>
          <p:cNvSpPr txBox="1"/>
          <p:nvPr/>
        </p:nvSpPr>
        <p:spPr>
          <a:xfrm>
            <a:off x="1760035" y="375424"/>
            <a:ext cx="704571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/>
              <a:t>В будущем можно добавить звуки эффектов, таких как падение и смерть, создание </a:t>
            </a:r>
            <a:r>
              <a:rPr lang="ru-RU" sz="2800" dirty="0" err="1"/>
              <a:t>кастомных</a:t>
            </a:r>
            <a:r>
              <a:rPr lang="ru-RU" sz="2800" dirty="0"/>
              <a:t> уровней и динамическую камеру</a:t>
            </a:r>
          </a:p>
        </p:txBody>
      </p:sp>
    </p:spTree>
    <p:extLst>
      <p:ext uri="{BB962C8B-B14F-4D97-AF65-F5344CB8AC3E}">
        <p14:creationId xmlns:p14="http://schemas.microsoft.com/office/powerpoint/2010/main" val="1452470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Широкоэкранный</PresentationFormat>
  <Paragraphs>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Ион</vt:lpstr>
      <vt:lpstr>Проект Pygame</vt:lpstr>
      <vt:lpstr>1)Главное меню, открывается при запуске 2)Кнопка запускающая игру 3)Выход из игры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82</cp:revision>
  <dcterms:created xsi:type="dcterms:W3CDTF">2022-01-21T15:19:01Z</dcterms:created>
  <dcterms:modified xsi:type="dcterms:W3CDTF">2022-01-21T15:33:51Z</dcterms:modified>
</cp:coreProperties>
</file>