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691133-CD0A-4D74-857F-58B52E45132A}" v="1242" dt="2021-11-12T15:03:45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6623" autoAdjust="0"/>
  </p:normalViewPr>
  <p:slideViewPr>
    <p:cSldViewPr snapToGrid="0">
      <p:cViewPr varScale="1">
        <p:scale>
          <a:sx n="116" d="100"/>
          <a:sy n="116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EDFC592-B002-4E8F-BA1B-7C6E3C65D6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876263-67D3-40CB-92FA-4B96F42DE5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B384F-3610-4692-B263-4A79C921F832}" type="datetime1">
              <a:rPr lang="ru-RU" smtClean="0"/>
              <a:t>12.11.2021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C286EC-D29E-4319-8E1F-51AA78E339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7F8AB3-3844-4501-8712-A8C8085CEB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8A93-DA80-4CE0-9887-821C267EBB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972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80940-BF49-432B-BDA5-7709ADA32393}" type="datetime1">
              <a:rPr lang="ru-RU" smtClean="0"/>
              <a:pPr/>
              <a:t>12.11.2021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92E06-5105-4429-BB11-E408F8FFE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552682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92E06-5105-4429-BB11-E408F8FFED6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123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rtlCol="0" anchor="b">
            <a:normAutofit/>
          </a:bodyPr>
          <a:lstStyle>
            <a:lvl1pPr algn="l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 rtlCol="0"/>
          <a:lstStyle/>
          <a:p>
            <a:pPr rtl="0"/>
            <a:fld id="{02CE2C35-3A84-414D-80C2-E4DE2F683408}" type="datetime1">
              <a:rPr lang="ru-RU" noProof="0" smtClean="0"/>
              <a:t>12.11.2021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81727" y="941439"/>
            <a:ext cx="10821840" cy="3478161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516715"/>
            <a:ext cx="10820400" cy="701969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57255C-D741-40CD-8D81-9350ECE56691}" type="datetime1">
              <a:rPr lang="ru-RU" noProof="0" smtClean="0"/>
              <a:t>12.11.2021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9133"/>
            <a:ext cx="10130516" cy="99906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00B82236-1499-4397-9B27-177C99B6E5C0}" type="datetime1">
              <a:rPr lang="ru-RU" noProof="0" smtClean="0"/>
              <a:t>12.11.2021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1303865" y="3365556"/>
            <a:ext cx="9592736" cy="4444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959862"/>
            <a:ext cx="10151533" cy="679871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92C2E6C5-DAB4-4C16-AE93-F8CE629228DD}" type="datetime1">
              <a:rPr lang="ru-RU" noProof="0" smtClean="0"/>
              <a:t>12.11.2021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9" name="Надпись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0" name="Надпись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8315"/>
            <a:ext cx="10144654" cy="99988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AC975AAF-565B-4C0D-9B28-7B196900F09C}" type="datetime1">
              <a:rPr lang="ru-RU" noProof="0" smtClean="0"/>
              <a:t>12.11.2021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ойной столбе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0" y="2202080"/>
            <a:ext cx="3456432" cy="617320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685799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368800" y="2201333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 hasCustomPrompt="1"/>
          </p:nvPr>
        </p:nvSpPr>
        <p:spPr>
          <a:xfrm>
            <a:off x="4366858" y="2904067"/>
            <a:ext cx="3456432" cy="331461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51800" y="2192866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8051801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E4D380-7335-48D4-99BB-70B3A01866ED}" type="datetime1">
              <a:rPr lang="ru-RU" noProof="0" smtClean="0"/>
              <a:t>12.11.2021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3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8618" y="4191000"/>
            <a:ext cx="3451582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0" name="Рисунок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 hasCustomPrompt="1"/>
          </p:nvPr>
        </p:nvSpPr>
        <p:spPr>
          <a:xfrm>
            <a:off x="688618" y="4873764"/>
            <a:ext cx="3451582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374263" y="4191000"/>
            <a:ext cx="3448935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4374264" y="4873763"/>
            <a:ext cx="344893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49731" y="4191000"/>
            <a:ext cx="3456469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8049731" y="4873761"/>
            <a:ext cx="345244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788C13-9C9F-47E4-A6C5-FD08ED1E8EED}" type="datetime1">
              <a:rPr lang="ru-RU" noProof="0" smtClean="0"/>
              <a:t>12.11.2021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2194559"/>
            <a:ext cx="10820400" cy="4024125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BA742C-928F-452C-813E-2DA0717E5BA4}" type="datetime1">
              <a:rPr lang="ru-RU" noProof="0" smtClean="0"/>
              <a:t>12.11.2021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024466" y="745067"/>
            <a:ext cx="8204201" cy="3903133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69264B0B-14C3-4429-B20A-C739F8C07CEC}" type="datetime1">
              <a:rPr lang="ru-RU" noProof="0" smtClean="0"/>
              <a:t>12.11.2021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AA9743-6F05-4B57-9903-63D6852DBDEF}" type="datetime1">
              <a:rPr lang="ru-RU" noProof="0" smtClean="0"/>
              <a:t>12.11.2021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024467" y="3641725"/>
            <a:ext cx="10490200" cy="955675"/>
          </a:xfrm>
        </p:spPr>
        <p:txBody>
          <a:bodyPr rtlCol="0"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870A59CA-ED2C-4A9D-9998-F05796ADB345}" type="datetime1">
              <a:rPr lang="ru-RU" noProof="0" smtClean="0"/>
              <a:t>12.11.2021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685800" y="2194559"/>
            <a:ext cx="5334000" cy="4024125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172200" y="2194559"/>
            <a:ext cx="5334000" cy="4024125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5043C-1E03-41A7-BF2B-960212ECF4B4}" type="datetime1">
              <a:rPr lang="ru-RU" noProof="0" smtClean="0"/>
              <a:t>12.11.2021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914409" y="2183802"/>
            <a:ext cx="5079991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85800" y="3132666"/>
            <a:ext cx="5311775" cy="3086019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0" y="2183802"/>
            <a:ext cx="5105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172200" y="3132666"/>
            <a:ext cx="5334000" cy="3086019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F689EC-2695-4671-9E09-D83DEB36578B}" type="datetime1">
              <a:rPr lang="ru-RU" noProof="0" smtClean="0"/>
              <a:t>12.11.2021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2BB2DA-A159-4FCA-94F1-136566A8911D}" type="datetime1">
              <a:rPr lang="ru-RU" noProof="0" smtClean="0"/>
              <a:t>12.11.2021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01D750-0EB8-4E69-93DE-15B05C80775F}" type="datetime1">
              <a:rPr lang="ru-RU" noProof="0" smtClean="0"/>
              <a:t>12.11.2021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995582" y="746759"/>
            <a:ext cx="6510618" cy="5471925"/>
          </a:xfrm>
        </p:spPr>
        <p:txBody>
          <a:bodyPr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411480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6C4616-803C-425B-819C-AB2AA86F1F12}" type="datetime1">
              <a:rPr lang="ru-RU" noProof="0" smtClean="0"/>
              <a:t>12.11.2021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861238" y="751241"/>
            <a:ext cx="3644962" cy="5467443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687324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2F3F76-929D-4706-81FD-6F60A2474263}" type="datetime1">
              <a:rPr lang="ru-RU" noProof="0" smtClean="0"/>
              <a:t>12.11.2021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1DA2C6C-361B-4364-81B0-F46BE2360D26}" type="datetime1">
              <a:rPr lang="ru-RU" noProof="0" smtClean="0"/>
              <a:t>12.11.2021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ru-RU" dirty="0"/>
              <a:t>Проект Pyqt5.часы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ВЕЧЕРОВСКИЙ РОБЕРТ</a:t>
            </a:r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5C3BADA-8795-4573-B76B-ACBC467A5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5219"/>
            <a:ext cx="10820400" cy="60034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Цель проекта - создание приложения "Часы" для отслеживания времени, использования будильников, таймера и секундомера</a:t>
            </a:r>
          </a:p>
        </p:txBody>
      </p:sp>
    </p:spTree>
    <p:extLst>
      <p:ext uri="{BB962C8B-B14F-4D97-AF65-F5344CB8AC3E}">
        <p14:creationId xmlns:p14="http://schemas.microsoft.com/office/powerpoint/2010/main" val="279823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AB9A523F-C4CC-434D-B8A5-81333ADD1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9207" y="43937"/>
            <a:ext cx="2597320" cy="66951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C498E4-4EC1-4950-8FDA-9D7669D2C3AA}"/>
              </a:ext>
            </a:extLst>
          </p:cNvPr>
          <p:cNvSpPr txBox="1"/>
          <p:nvPr/>
        </p:nvSpPr>
        <p:spPr>
          <a:xfrm>
            <a:off x="115229" y="40888"/>
            <a:ext cx="503849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1)Переход на вкладку часы</a:t>
            </a:r>
          </a:p>
          <a:p>
            <a:r>
              <a:rPr lang="ru-RU" dirty="0"/>
              <a:t>2)Переход на вкладку будильник</a:t>
            </a:r>
          </a:p>
          <a:p>
            <a:r>
              <a:rPr lang="ru-RU" dirty="0"/>
              <a:t>3)Переход на вкладку таймер</a:t>
            </a:r>
          </a:p>
          <a:p>
            <a:r>
              <a:rPr lang="ru-RU" dirty="0"/>
              <a:t>4)Переход на вкладку секундомер</a:t>
            </a:r>
          </a:p>
          <a:p>
            <a:r>
              <a:rPr lang="ru-RU" dirty="0"/>
              <a:t>5)Текущее время</a:t>
            </a:r>
          </a:p>
          <a:p>
            <a:r>
              <a:rPr lang="ru-RU" dirty="0"/>
              <a:t>6)Время в выбранных городах</a:t>
            </a:r>
          </a:p>
          <a:p>
            <a:r>
              <a:rPr lang="ru-RU" dirty="0"/>
              <a:t>7)Открытие окна изменения списка добавленных городов</a:t>
            </a:r>
          </a:p>
        </p:txBody>
      </p:sp>
    </p:spTree>
    <p:extLst>
      <p:ext uri="{BB962C8B-B14F-4D97-AF65-F5344CB8AC3E}">
        <p14:creationId xmlns:p14="http://schemas.microsoft.com/office/powerpoint/2010/main" val="402394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40ECAF14-3137-4F08-907D-405977A91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2665" y="103707"/>
            <a:ext cx="2525012" cy="657961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A8BFD9-D1EB-463D-B70D-3C001DC43C47}"/>
              </a:ext>
            </a:extLst>
          </p:cNvPr>
          <p:cNvSpPr txBox="1"/>
          <p:nvPr/>
        </p:nvSpPr>
        <p:spPr>
          <a:xfrm>
            <a:off x="468351" y="310375"/>
            <a:ext cx="482476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1)Список будильников</a:t>
            </a:r>
          </a:p>
          <a:p>
            <a:r>
              <a:rPr lang="ru-RU" dirty="0"/>
              <a:t>2)Включение/отключение будильника</a:t>
            </a:r>
          </a:p>
          <a:p>
            <a:r>
              <a:rPr lang="ru-RU" dirty="0"/>
              <a:t>3)Время в которое сработает будильник(если он включён)</a:t>
            </a:r>
          </a:p>
          <a:p>
            <a:r>
              <a:rPr lang="ru-RU" dirty="0"/>
              <a:t>4)Удаление будильника</a:t>
            </a:r>
          </a:p>
          <a:p>
            <a:r>
              <a:rPr lang="ru-RU" dirty="0"/>
              <a:t>5)Открытие окна добавления будильника</a:t>
            </a:r>
          </a:p>
        </p:txBody>
      </p:sp>
    </p:spTree>
    <p:extLst>
      <p:ext uri="{BB962C8B-B14F-4D97-AF65-F5344CB8AC3E}">
        <p14:creationId xmlns:p14="http://schemas.microsoft.com/office/powerpoint/2010/main" val="359905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4BB8D9DD-3AD1-4543-B19E-CD2C81A96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5919" y="38657"/>
            <a:ext cx="2635067" cy="678405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75B570-714D-4AD6-B7CB-59500FB0CE0F}"/>
              </a:ext>
            </a:extLst>
          </p:cNvPr>
          <p:cNvSpPr txBox="1"/>
          <p:nvPr/>
        </p:nvSpPr>
        <p:spPr>
          <a:xfrm>
            <a:off x="189571" y="189571"/>
            <a:ext cx="492698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1)Поле для задачи времени через которое сработает таймер и для отображения времени оставшегося до срабатывания</a:t>
            </a:r>
          </a:p>
          <a:p>
            <a:r>
              <a:rPr lang="ru-RU" dirty="0"/>
              <a:t>2)Запустить/остановить таймер</a:t>
            </a:r>
          </a:p>
        </p:txBody>
      </p:sp>
    </p:spTree>
    <p:extLst>
      <p:ext uri="{BB962C8B-B14F-4D97-AF65-F5344CB8AC3E}">
        <p14:creationId xmlns:p14="http://schemas.microsoft.com/office/powerpoint/2010/main" val="3105065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DE32C79-1B94-4089-AABC-307A23558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0550" y="51964"/>
            <a:ext cx="2576976" cy="668711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677D10-0461-46B0-AD41-5D3F3CEC6C84}"/>
              </a:ext>
            </a:extLst>
          </p:cNvPr>
          <p:cNvSpPr txBox="1"/>
          <p:nvPr/>
        </p:nvSpPr>
        <p:spPr>
          <a:xfrm>
            <a:off x="96644" y="50180"/>
            <a:ext cx="441588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1)Суммарное время после старта таймера</a:t>
            </a:r>
          </a:p>
          <a:p>
            <a:r>
              <a:rPr lang="ru-RU" dirty="0"/>
              <a:t>2)Остановка/старт таймера</a:t>
            </a:r>
          </a:p>
          <a:p>
            <a:r>
              <a:rPr lang="ru-RU" dirty="0"/>
              <a:t>3)Остановка с обнулением</a:t>
            </a:r>
          </a:p>
        </p:txBody>
      </p:sp>
    </p:spTree>
    <p:extLst>
      <p:ext uri="{BB962C8B-B14F-4D97-AF65-F5344CB8AC3E}">
        <p14:creationId xmlns:p14="http://schemas.microsoft.com/office/powerpoint/2010/main" val="503457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387C354-BEC3-4143-8670-6DF6F4FF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3000"/>
            <a:ext cx="10820400" cy="61056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В будущем я бы добавил проигрывание мелодии для будильника и секундомера, добавление настроек для таймера, добавление описания и мелодий для будильника.</a:t>
            </a:r>
          </a:p>
        </p:txBody>
      </p:sp>
    </p:spTree>
    <p:extLst>
      <p:ext uri="{BB962C8B-B14F-4D97-AF65-F5344CB8AC3E}">
        <p14:creationId xmlns:p14="http://schemas.microsoft.com/office/powerpoint/2010/main" val="847501869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3</TotalTime>
  <Words>1</Words>
  <Application>Microsoft Office PowerPoint</Application>
  <PresentationFormat>Широкоэкранный</PresentationFormat>
  <Paragraphs>1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След самолета</vt:lpstr>
      <vt:lpstr>Проект Pyqt5.часы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</dc:title>
  <dc:creator/>
  <cp:revision>148</cp:revision>
  <dcterms:created xsi:type="dcterms:W3CDTF">2013-07-15T20:26:09Z</dcterms:created>
  <dcterms:modified xsi:type="dcterms:W3CDTF">2021-11-12T15:03:48Z</dcterms:modified>
</cp:coreProperties>
</file>