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3" r:id="rId5"/>
    <p:sldId id="258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91133-CD0A-4D74-857F-58B52E45132A}" v="1589" dt="2021-11-12T16:03:44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12.11.2021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12.11.2021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Проект Pyqt5.часы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ВЕЧЕРОВСКИЙ РОБЕРТ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C3BADA-8795-4573-B76B-ACBC467A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219"/>
            <a:ext cx="10820400" cy="6003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Цель проекта - создание приложения "Часы" для отслеживания времени, использования будильников, таймера и секундомера</a:t>
            </a:r>
          </a:p>
        </p:txBody>
      </p:sp>
    </p:spTree>
    <p:extLst>
      <p:ext uri="{BB962C8B-B14F-4D97-AF65-F5344CB8AC3E}">
        <p14:creationId xmlns:p14="http://schemas.microsoft.com/office/powerpoint/2010/main" val="27982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B9A523F-C4CC-434D-B8A5-81333ADD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207" y="43937"/>
            <a:ext cx="2597320" cy="669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498E4-4EC1-4950-8FDA-9D7669D2C3AA}"/>
              </a:ext>
            </a:extLst>
          </p:cNvPr>
          <p:cNvSpPr txBox="1"/>
          <p:nvPr/>
        </p:nvSpPr>
        <p:spPr>
          <a:xfrm>
            <a:off x="115229" y="40888"/>
            <a:ext cx="50384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1)Переход на вкладку часы</a:t>
            </a:r>
          </a:p>
          <a:p>
            <a:r>
              <a:rPr lang="ru-RU" dirty="0"/>
              <a:t>2)Переход на вкладку будильник</a:t>
            </a:r>
          </a:p>
          <a:p>
            <a:r>
              <a:rPr lang="ru-RU" dirty="0"/>
              <a:t>3)Переход на вкладку таймер</a:t>
            </a:r>
          </a:p>
          <a:p>
            <a:r>
              <a:rPr lang="ru-RU" dirty="0"/>
              <a:t>4)Переход на вкладку секундомер</a:t>
            </a:r>
          </a:p>
          <a:p>
            <a:r>
              <a:rPr lang="ru-RU" dirty="0"/>
              <a:t>5)Текущее время</a:t>
            </a:r>
          </a:p>
          <a:p>
            <a:r>
              <a:rPr lang="ru-RU" dirty="0"/>
              <a:t>6)Время в выбранных городах</a:t>
            </a:r>
          </a:p>
          <a:p>
            <a:r>
              <a:rPr lang="ru-RU" dirty="0"/>
              <a:t>7)Открытие окна изменения списка </a:t>
            </a:r>
            <a:r>
              <a:rPr lang="ru-RU"/>
              <a:t>добавленных городов(следующий слайд)</a:t>
            </a:r>
          </a:p>
        </p:txBody>
      </p:sp>
    </p:spTree>
    <p:extLst>
      <p:ext uri="{BB962C8B-B14F-4D97-AF65-F5344CB8AC3E}">
        <p14:creationId xmlns:p14="http://schemas.microsoft.com/office/powerpoint/2010/main" val="40239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AD1FFCA-9C2F-4B71-836A-5300F92B1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3672" y="97016"/>
            <a:ext cx="2258513" cy="6119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A3DA2-5749-43A9-915D-9E64C8589E7F}"/>
              </a:ext>
            </a:extLst>
          </p:cNvPr>
          <p:cNvSpPr txBox="1"/>
          <p:nvPr/>
        </p:nvSpPr>
        <p:spPr>
          <a:xfrm>
            <a:off x="117764" y="152400"/>
            <a:ext cx="37649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1)Кнопка возврата с изменнённым списком </a:t>
            </a:r>
            <a:r>
              <a:rPr lang="ru-RU"/>
              <a:t>добавленных городов</a:t>
            </a:r>
          </a:p>
          <a:p>
            <a:r>
              <a:rPr lang="ru-RU"/>
              <a:t>2)Список городов для выбоа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0ECAF14-3137-4F08-907D-405977A9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665" y="103707"/>
            <a:ext cx="2525012" cy="65796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8BFD9-D1EB-463D-B70D-3C001DC43C47}"/>
              </a:ext>
            </a:extLst>
          </p:cNvPr>
          <p:cNvSpPr txBox="1"/>
          <p:nvPr/>
        </p:nvSpPr>
        <p:spPr>
          <a:xfrm>
            <a:off x="468351" y="310375"/>
            <a:ext cx="48247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1)Список будильников</a:t>
            </a:r>
          </a:p>
          <a:p>
            <a:r>
              <a:rPr lang="ru-RU" dirty="0"/>
              <a:t>2)Включение/отключение будильника</a:t>
            </a:r>
          </a:p>
          <a:p>
            <a:r>
              <a:rPr lang="ru-RU" dirty="0"/>
              <a:t>3)Время в которое сработает будильник(если он включён)</a:t>
            </a:r>
          </a:p>
          <a:p>
            <a:r>
              <a:rPr lang="ru-RU" dirty="0"/>
              <a:t>4)Удаление будильника</a:t>
            </a:r>
          </a:p>
          <a:p>
            <a:r>
              <a:rPr lang="ru-RU" dirty="0"/>
              <a:t>5)Открытие окна добавления </a:t>
            </a:r>
            <a:r>
              <a:rPr lang="ru-RU"/>
              <a:t>будильника(на следующем слайде)</a:t>
            </a:r>
          </a:p>
        </p:txBody>
      </p:sp>
    </p:spTree>
    <p:extLst>
      <p:ext uri="{BB962C8B-B14F-4D97-AF65-F5344CB8AC3E}">
        <p14:creationId xmlns:p14="http://schemas.microsoft.com/office/powerpoint/2010/main" val="359905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33256E-5C85-497E-A5A2-7F02BD9F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862" y="158963"/>
            <a:ext cx="3600450" cy="2019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4542E-47FE-4AA0-8D6A-8C8F21996D7F}"/>
              </a:ext>
            </a:extLst>
          </p:cNvPr>
          <p:cNvSpPr txBox="1"/>
          <p:nvPr/>
        </p:nvSpPr>
        <p:spPr>
          <a:xfrm>
            <a:off x="384717" y="644912"/>
            <a:ext cx="4545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1)Поле задания времени будильника</a:t>
            </a:r>
          </a:p>
          <a:p>
            <a:r>
              <a:rPr lang="ru-RU" dirty="0"/>
              <a:t>2)Кнопка возврата и добавления </a:t>
            </a:r>
            <a:r>
              <a:rPr lang="ru-RU"/>
              <a:t>будильника в список </a:t>
            </a:r>
          </a:p>
        </p:txBody>
      </p:sp>
    </p:spTree>
    <p:extLst>
      <p:ext uri="{BB962C8B-B14F-4D97-AF65-F5344CB8AC3E}">
        <p14:creationId xmlns:p14="http://schemas.microsoft.com/office/powerpoint/2010/main" val="8103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BB8D9DD-3AD1-4543-B19E-CD2C81A9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5919" y="38657"/>
            <a:ext cx="2635067" cy="67840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5B570-714D-4AD6-B7CB-59500FB0CE0F}"/>
              </a:ext>
            </a:extLst>
          </p:cNvPr>
          <p:cNvSpPr txBox="1"/>
          <p:nvPr/>
        </p:nvSpPr>
        <p:spPr>
          <a:xfrm>
            <a:off x="189571" y="189571"/>
            <a:ext cx="49269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1)Поле для задачи времени через которое сработает таймер и для отображения времени оставшегося до срабатывания</a:t>
            </a:r>
          </a:p>
          <a:p>
            <a:r>
              <a:rPr lang="ru-RU" dirty="0"/>
              <a:t>2)Запустить/остановить таймер</a:t>
            </a:r>
          </a:p>
        </p:txBody>
      </p:sp>
    </p:spTree>
    <p:extLst>
      <p:ext uri="{BB962C8B-B14F-4D97-AF65-F5344CB8AC3E}">
        <p14:creationId xmlns:p14="http://schemas.microsoft.com/office/powerpoint/2010/main" val="310506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DE32C79-1B94-4089-AABC-307A2355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550" y="51964"/>
            <a:ext cx="2576976" cy="6687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77D10-0461-46B0-AD41-5D3F3CEC6C84}"/>
              </a:ext>
            </a:extLst>
          </p:cNvPr>
          <p:cNvSpPr txBox="1"/>
          <p:nvPr/>
        </p:nvSpPr>
        <p:spPr>
          <a:xfrm>
            <a:off x="96644" y="50180"/>
            <a:ext cx="4415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1)Суммарное время после старта таймера</a:t>
            </a:r>
          </a:p>
          <a:p>
            <a:r>
              <a:rPr lang="ru-RU" dirty="0"/>
              <a:t>2)Остановка/старт таймера</a:t>
            </a:r>
          </a:p>
          <a:p>
            <a:r>
              <a:rPr lang="ru-RU" dirty="0"/>
              <a:t>3)Остановка с обнулением</a:t>
            </a:r>
          </a:p>
        </p:txBody>
      </p:sp>
    </p:spTree>
    <p:extLst>
      <p:ext uri="{BB962C8B-B14F-4D97-AF65-F5344CB8AC3E}">
        <p14:creationId xmlns:p14="http://schemas.microsoft.com/office/powerpoint/2010/main" val="50345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87C354-BEC3-4143-8670-6DF6F4FF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000"/>
            <a:ext cx="10820400" cy="6105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будущем я бы добавил проигрывание мелодии для будильника и секундомера, добавление настроек для таймера, добавление описания и мелодий для будильника.</a:t>
            </a:r>
          </a:p>
        </p:txBody>
      </p:sp>
    </p:spTree>
    <p:extLst>
      <p:ext uri="{BB962C8B-B14F-4D97-AF65-F5344CB8AC3E}">
        <p14:creationId xmlns:p14="http://schemas.microsoft.com/office/powerpoint/2010/main" val="84750186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След самолета</vt:lpstr>
      <vt:lpstr>Проект Pyqt5.часы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</dc:title>
  <dc:creator/>
  <cp:revision>204</cp:revision>
  <dcterms:created xsi:type="dcterms:W3CDTF">2013-07-15T20:26:09Z</dcterms:created>
  <dcterms:modified xsi:type="dcterms:W3CDTF">2021-11-12T16:04:47Z</dcterms:modified>
</cp:coreProperties>
</file>