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6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4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2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3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5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7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1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1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6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56FF-0CB0-441F-B0B9-D21B6A948098}" type="datetimeFigureOut">
              <a:rPr lang="zh-CN" altLang="en-US" smtClean="0"/>
              <a:t>25-3-19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4B8DC-A0D4-4E74-A1DC-A94A8BF3E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2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卡牌状态机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4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56"/>
          <p:cNvSpPr>
            <a:spLocks noGrp="1"/>
          </p:cNvSpPr>
          <p:nvPr>
            <p:ph type="title"/>
          </p:nvPr>
        </p:nvSpPr>
        <p:spPr>
          <a:xfrm>
            <a:off x="0" y="-173645"/>
            <a:ext cx="10515600" cy="1325563"/>
          </a:xfrm>
        </p:spPr>
        <p:txBody>
          <a:bodyPr/>
          <a:lstStyle/>
          <a:p>
            <a:r>
              <a:rPr lang="zh-CN" altLang="en-US" dirty="0"/>
              <a:t>卡</a:t>
            </a:r>
            <a:r>
              <a:rPr lang="zh-CN" altLang="en-US" dirty="0" smtClean="0"/>
              <a:t>牌状态机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3131506" y="3344127"/>
            <a:ext cx="1327759" cy="576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base</a:t>
            </a:r>
            <a:endParaRPr lang="zh-CN" altLang="en-US" sz="2400" dirty="0"/>
          </a:p>
        </p:txBody>
      </p:sp>
      <p:cxnSp>
        <p:nvCxnSpPr>
          <p:cNvPr id="59" name="肘形连接符 58"/>
          <p:cNvCxnSpPr>
            <a:stCxn id="58" idx="2"/>
            <a:endCxn id="60" idx="1"/>
          </p:cNvCxnSpPr>
          <p:nvPr/>
        </p:nvCxnSpPr>
        <p:spPr>
          <a:xfrm rot="16200000" flipH="1">
            <a:off x="4628190" y="3087519"/>
            <a:ext cx="1409528" cy="3075136"/>
          </a:xfrm>
          <a:prstGeom prst="bent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870522" y="5041753"/>
            <a:ext cx="1691013" cy="576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dragging</a:t>
            </a:r>
            <a:endParaRPr lang="zh-CN" altLang="en-US" sz="2400" dirty="0"/>
          </a:p>
        </p:txBody>
      </p:sp>
      <p:sp>
        <p:nvSpPr>
          <p:cNvPr id="61" name="圆角矩形 60"/>
          <p:cNvSpPr/>
          <p:nvPr/>
        </p:nvSpPr>
        <p:spPr>
          <a:xfrm>
            <a:off x="6870523" y="3344127"/>
            <a:ext cx="1691013" cy="576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released</a:t>
            </a:r>
            <a:endParaRPr lang="zh-CN" altLang="en-US" sz="2400" dirty="0"/>
          </a:p>
        </p:txBody>
      </p:sp>
      <p:cxnSp>
        <p:nvCxnSpPr>
          <p:cNvPr id="62" name="肘形连接符 61"/>
          <p:cNvCxnSpPr>
            <a:stCxn id="60" idx="0"/>
            <a:endCxn id="61" idx="2"/>
          </p:cNvCxnSpPr>
          <p:nvPr/>
        </p:nvCxnSpPr>
        <p:spPr>
          <a:xfrm rot="5400000" flipH="1" flipV="1">
            <a:off x="7155314" y="4481038"/>
            <a:ext cx="1121430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022611" y="496051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LMB</a:t>
            </a:r>
          </a:p>
        </p:txBody>
      </p:sp>
      <p:cxnSp>
        <p:nvCxnSpPr>
          <p:cNvPr id="64" name="直接箭头连接符 63"/>
          <p:cNvCxnSpPr>
            <a:stCxn id="60" idx="1"/>
            <a:endCxn id="58" idx="3"/>
          </p:cNvCxnSpPr>
          <p:nvPr/>
        </p:nvCxnSpPr>
        <p:spPr>
          <a:xfrm flipH="1" flipV="1">
            <a:off x="4459265" y="3632225"/>
            <a:ext cx="2411257" cy="169762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341727" y="4300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RMB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960052" y="430015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LMB released</a:t>
            </a:r>
          </a:p>
        </p:txBody>
      </p:sp>
      <p:cxnSp>
        <p:nvCxnSpPr>
          <p:cNvPr id="67" name="直接箭头连接符 66"/>
          <p:cNvCxnSpPr>
            <a:stCxn id="61" idx="1"/>
            <a:endCxn id="58" idx="3"/>
          </p:cNvCxnSpPr>
          <p:nvPr/>
        </p:nvCxnSpPr>
        <p:spPr>
          <a:xfrm flipH="1">
            <a:off x="4459265" y="3632225"/>
            <a:ext cx="2411258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691710" y="3234976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utside drop area</a:t>
            </a:r>
          </a:p>
        </p:txBody>
      </p:sp>
      <p:cxnSp>
        <p:nvCxnSpPr>
          <p:cNvPr id="69" name="肘形连接符 68"/>
          <p:cNvCxnSpPr>
            <a:stCxn id="61" idx="0"/>
            <a:endCxn id="70" idx="2"/>
          </p:cNvCxnSpPr>
          <p:nvPr/>
        </p:nvCxnSpPr>
        <p:spPr>
          <a:xfrm rot="16200000" flipV="1">
            <a:off x="7169013" y="2797109"/>
            <a:ext cx="1094035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6870522" y="1365011"/>
            <a:ext cx="1691013" cy="885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choosing target</a:t>
            </a:r>
            <a:endParaRPr lang="zh-CN" altLang="en-US" sz="24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820590" y="261244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inside drop area</a:t>
            </a:r>
          </a:p>
        </p:txBody>
      </p:sp>
      <p:cxnSp>
        <p:nvCxnSpPr>
          <p:cNvPr id="72" name="直接箭头连接符 71"/>
          <p:cNvCxnSpPr>
            <a:stCxn id="70" idx="1"/>
            <a:endCxn id="73" idx="3"/>
          </p:cNvCxnSpPr>
          <p:nvPr/>
        </p:nvCxnSpPr>
        <p:spPr>
          <a:xfrm flipH="1" flipV="1">
            <a:off x="4459264" y="1807551"/>
            <a:ext cx="2411258" cy="1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3131505" y="1519453"/>
            <a:ext cx="1327759" cy="576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playing</a:t>
            </a:r>
            <a:endParaRPr lang="zh-CN" altLang="en-US" sz="2400" dirty="0"/>
          </a:p>
        </p:txBody>
      </p:sp>
      <p:cxnSp>
        <p:nvCxnSpPr>
          <p:cNvPr id="74" name="直接箭头连接符 73"/>
          <p:cNvCxnSpPr>
            <a:stCxn id="73" idx="2"/>
            <a:endCxn id="78" idx="3"/>
          </p:cNvCxnSpPr>
          <p:nvPr/>
        </p:nvCxnSpPr>
        <p:spPr>
          <a:xfrm flipH="1">
            <a:off x="2630466" y="2095649"/>
            <a:ext cx="1164919" cy="544222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0" idx="1"/>
            <a:endCxn id="58" idx="0"/>
          </p:cNvCxnSpPr>
          <p:nvPr/>
        </p:nvCxnSpPr>
        <p:spPr>
          <a:xfrm flipH="1">
            <a:off x="3795386" y="1807552"/>
            <a:ext cx="3075136" cy="1536575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46775" y="141193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succeeded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4815915" y="2232718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canceled</a:t>
            </a:r>
          </a:p>
          <a:p>
            <a:pPr algn="ctr"/>
            <a:r>
              <a:rPr lang="en-US" altLang="zh-CN" dirty="0" smtClean="0"/>
              <a:t>(RMB)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735670" y="2455205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discard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02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目录</vt:lpstr>
      <vt:lpstr>卡牌状态机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Administrator</dc:creator>
  <cp:lastModifiedBy>Administrator</cp:lastModifiedBy>
  <cp:revision>8</cp:revision>
  <dcterms:created xsi:type="dcterms:W3CDTF">2025-03-18T23:57:18Z</dcterms:created>
  <dcterms:modified xsi:type="dcterms:W3CDTF">2025-03-19T00:45:58Z</dcterms:modified>
</cp:coreProperties>
</file>