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94"/>
    <a:srgbClr val="BB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332" autoAdjust="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80F9-D096-41A5-95D8-0E784546C0B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3B71A-2468-47CC-84B3-BEC29266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BF6C-2913-460D-A8D8-6C383BCC9F4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1.xml"/><Relationship Id="rId7" Type="http://schemas.openxmlformats.org/officeDocument/2006/relationships/hyperlink" Target="http://net-informations.com/python/net/pop3.htm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mongodb.com/developer/languages/javascript/nextjs-with-mongodb/" TargetMode="External"/><Relationship Id="rId5" Type="http://schemas.openxmlformats.org/officeDocument/2006/relationships/hyperlink" Target="https://nextjs.org/docs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546365"/>
            <a:ext cx="5012268" cy="61770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532" y="100753"/>
            <a:ext cx="1024370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Work-let Area – VOC Dashboard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259" y="30315"/>
            <a:ext cx="1811867" cy="3808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177642" y="3367043"/>
            <a:ext cx="6269184" cy="184665"/>
            <a:chOff x="5926666" y="5681136"/>
            <a:chExt cx="5435602" cy="143934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6002866" y="5753103"/>
              <a:ext cx="5317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926666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690533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454400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1218268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2143" y="671914"/>
            <a:ext cx="4916593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00B0F0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Problem </a:t>
            </a:r>
            <a:r>
              <a:rPr lang="en-IN" sz="1100" dirty="0" smtClean="0">
                <a:solidFill>
                  <a:srgbClr val="00B0F0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Statement</a:t>
            </a:r>
          </a:p>
          <a:p>
            <a:endParaRPr lang="en-IN" sz="1050" b="1" dirty="0">
              <a:solidFill>
                <a:srgbClr val="00B0F0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To </a:t>
            </a:r>
            <a:r>
              <a:rPr lang="en-IN" sz="90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Analyse </a:t>
            </a:r>
            <a:r>
              <a:rPr lang="en-IN" sz="9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VOC mails and </a:t>
            </a:r>
            <a:r>
              <a:rPr lang="en-IN" sz="90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Develop </a:t>
            </a:r>
            <a:r>
              <a:rPr lang="en-IN" sz="9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dynamic dashboard to categorize VOCs based on App version, OS, </a:t>
            </a:r>
            <a:r>
              <a:rPr lang="en-IN" sz="90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Mode, Type </a:t>
            </a:r>
            <a:r>
              <a:rPr lang="en-IN" sz="90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of crash </a:t>
            </a:r>
            <a:r>
              <a:rPr lang="en-IN" sz="90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etc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r>
              <a:rPr lang="en-IN" sz="90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      </a:t>
            </a:r>
            <a:endParaRPr lang="en-IN" sz="900" dirty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IN" sz="90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Currently, we do get all customer VOCs to designated email id. However, There is no mechanism or dashboard to visualize holistic view of the VOCs.</a:t>
            </a:r>
          </a:p>
          <a:p>
            <a:pPr lvl="1"/>
            <a:r>
              <a:rPr lang="en-IN" sz="90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 </a:t>
            </a:r>
            <a:endParaRPr lang="en-IN" sz="900" dirty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IN" sz="90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Lets say, if we have to check all the issues occurred in OS:33, or specific category of issues then there is no straightforward process.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endParaRPr lang="en-IN" sz="900" dirty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IN" sz="90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There are no automatic classification or filters of the VOCs that we receive.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endParaRPr lang="en-IN" sz="900" dirty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IN" sz="90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There are no collated stats of the VOCs received. Ex: # of ArrayIndexOut of Bound exception occurred in latest version for a given model.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endParaRPr lang="en-IN" sz="900" dirty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lvl="1"/>
            <a:endParaRPr lang="en-IN" sz="900" dirty="0" smtClean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r>
              <a:rPr lang="en-IN" sz="90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To effectively analyse all VOCs and to take swift action on the pressing issues , we need to build the tool which can parse the VOC emails from outlook and render it on dashboard with multiple filters and views.</a:t>
            </a:r>
          </a:p>
          <a:p>
            <a:endParaRPr lang="en-IN" sz="900" dirty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endParaRPr lang="en-IN" sz="900" dirty="0" smtClean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endParaRPr lang="en-IN" sz="900" dirty="0" smtClean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endParaRPr lang="en-US" sz="900" dirty="0" smtClean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20183" y="3701242"/>
            <a:ext cx="20175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Kick Off &lt; 1</a:t>
            </a:r>
            <a:r>
              <a:rPr lang="en-IN" sz="1100" baseline="30000" dirty="0" smtClean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st</a:t>
            </a:r>
            <a:r>
              <a:rPr lang="en-IN" sz="1100" dirty="0" smtClean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  Month &gt;</a:t>
            </a:r>
            <a:endParaRPr lang="en-IN" sz="800" dirty="0"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  <a:p>
            <a:endParaRPr lang="en-US" sz="900" dirty="0" smtClean="0"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r>
              <a:rPr lang="en-US" sz="900" dirty="0"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Basic Understanding and </a:t>
            </a:r>
            <a:r>
              <a:rPr lang="en-US" sz="900" dirty="0" smtClean="0"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development of parsing script</a:t>
            </a:r>
            <a:endParaRPr lang="en-US" sz="900" dirty="0"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endParaRPr lang="en-US" sz="900" dirty="0"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Learn about VOCs and categorise </a:t>
            </a:r>
            <a:r>
              <a:rPr lang="en-I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them </a:t>
            </a:r>
            <a:r>
              <a:rPr lang="en-I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based on different </a:t>
            </a:r>
            <a:r>
              <a:rPr lang="en-I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parameters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endParaRPr lang="en-IN" sz="900" dirty="0">
              <a:solidFill>
                <a:prstClr val="black">
                  <a:lumMod val="50000"/>
                  <a:lumOff val="50000"/>
                </a:prst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Develop a script </a:t>
            </a:r>
            <a:r>
              <a:rPr lang="en-I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to </a:t>
            </a:r>
            <a:r>
              <a:rPr lang="en-I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get VOC mails from </a:t>
            </a:r>
            <a:r>
              <a:rPr lang="en-I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outlook at regular intervals </a:t>
            </a:r>
            <a:r>
              <a:rPr lang="en-I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and </a:t>
            </a:r>
            <a:r>
              <a:rPr lang="en-I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parse</a:t>
            </a:r>
            <a:r>
              <a:rPr lang="en-I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 them for retrieving</a:t>
            </a:r>
            <a:r>
              <a:rPr lang="en-I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 various parameters of VOCs</a:t>
            </a:r>
            <a:endParaRPr lang="en-IN" sz="900" dirty="0">
              <a:solidFill>
                <a:prstClr val="black">
                  <a:lumMod val="50000"/>
                  <a:lumOff val="50000"/>
                </a:prst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31541" y="3700130"/>
            <a:ext cx="194408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Milestone 2 &lt; 4th Month &gt;</a:t>
            </a:r>
          </a:p>
          <a:p>
            <a:endParaRPr lang="en-IN" sz="10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/>
            <a:r>
              <a:rPr lang="en-IN" sz="900" dirty="0" smtClean="0">
                <a:solidFill>
                  <a:prstClr val="black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Development of custom filter system for VOCs</a:t>
            </a:r>
            <a:endParaRPr lang="en-IN" sz="900" dirty="0">
              <a:solidFill>
                <a:prstClr val="black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000" dirty="0">
              <a:solidFill>
                <a:prstClr val="black">
                  <a:lumMod val="50000"/>
                  <a:lumOff val="50000"/>
                </a:prst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Adding a custom filter system in the dashboard for easy categorisation of </a:t>
            </a:r>
            <a:r>
              <a:rPr lang="en-I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VOCs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endParaRPr lang="en-IN" sz="900" dirty="0">
              <a:solidFill>
                <a:prstClr val="black">
                  <a:lumMod val="50000"/>
                  <a:lumOff val="50000"/>
                </a:prst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177800" lvl="0" indent="-177800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Demonstrate the feature end to 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latin typeface="SamsungOne 400" panose="020B0503030303020204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56814" y="3700130"/>
            <a:ext cx="205564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Milestone 1 &lt; 2-3rd Month &gt;</a:t>
            </a:r>
          </a:p>
          <a:p>
            <a:endParaRPr lang="en-IN" sz="1000" dirty="0" smtClean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900" dirty="0" smtClean="0"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Development of database and dashboard for VOCs</a:t>
            </a:r>
          </a:p>
          <a:p>
            <a:endParaRPr lang="en-IN" sz="900" dirty="0"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Design a database to store the parsed </a:t>
            </a:r>
            <a:r>
              <a:rPr lang="en-I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VOCs with the relevant parameter details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endParaRPr lang="en-IN" sz="900" dirty="0">
              <a:solidFill>
                <a:prstClr val="black">
                  <a:lumMod val="50000"/>
                  <a:lumOff val="50000"/>
                </a:prst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Design and develop a dashboard </a:t>
            </a:r>
            <a:r>
              <a:rPr lang="en-I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for automatic classification of VOCs and </a:t>
            </a:r>
            <a:r>
              <a:rPr lang="en-IN" sz="90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showing important trends and stats </a:t>
            </a:r>
            <a:r>
              <a:rPr lang="en-I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based on them</a:t>
            </a:r>
            <a:endParaRPr lang="en-IN" sz="900" dirty="0"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endParaRPr lang="en-IN" sz="900" dirty="0"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667" y="4445702"/>
            <a:ext cx="46619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050" dirty="0" smtClean="0">
                <a:solidFill>
                  <a:srgbClr val="00B0F0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Additional </a:t>
            </a:r>
            <a:r>
              <a:rPr lang="en-IN" sz="1050" dirty="0">
                <a:solidFill>
                  <a:srgbClr val="00B0F0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Documentation</a:t>
            </a:r>
            <a:r>
              <a:rPr lang="en-IN" sz="1050" dirty="0" smtClean="0">
                <a:solidFill>
                  <a:srgbClr val="00B0F0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:</a:t>
            </a:r>
          </a:p>
          <a:p>
            <a:pPr lvl="0"/>
            <a:endParaRPr lang="en-IN" sz="1050" dirty="0">
              <a:solidFill>
                <a:srgbClr val="00B0F0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r>
              <a:rPr lang="en-IN" sz="105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Reference: </a:t>
            </a:r>
            <a:r>
              <a:rPr lang="en-IN" sz="105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Samsung Diagmon </a:t>
            </a:r>
            <a:r>
              <a:rPr lang="en-IN" sz="105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can be referred for basic </a:t>
            </a:r>
            <a:r>
              <a:rPr lang="en-IN" sz="105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functionality</a:t>
            </a:r>
          </a:p>
          <a:p>
            <a:r>
              <a:rPr lang="en-IN" sz="105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  <a:hlinkClick r:id="rId5"/>
              </a:rPr>
              <a:t>https://</a:t>
            </a:r>
            <a:r>
              <a:rPr lang="en-IN" sz="105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  <a:hlinkClick r:id="rId5"/>
              </a:rPr>
              <a:t>nextjs.org/docs</a:t>
            </a:r>
            <a:endParaRPr lang="en-IN" sz="1050" dirty="0" smtClean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r>
              <a:rPr lang="en-IN" sz="105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  <a:hlinkClick r:id="rId6"/>
              </a:rPr>
              <a:t>https://www.mongodb.com/developer/languages/javascript/nextjs-with-mongodb</a:t>
            </a:r>
            <a:r>
              <a:rPr lang="en-IN" sz="105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  <a:hlinkClick r:id="rId6"/>
              </a:rPr>
              <a:t>/</a:t>
            </a:r>
            <a:endParaRPr lang="en-IN" dirty="0"/>
          </a:p>
          <a:p>
            <a:pPr lvl="0"/>
            <a:r>
              <a:rPr lang="en-IN" sz="1050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  <a:hlinkClick r:id="rId7"/>
              </a:rPr>
              <a:t>http://</a:t>
            </a:r>
            <a:r>
              <a:rPr lang="en-IN" sz="1050" dirty="0" smtClean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  <a:hlinkClick r:id="rId7"/>
              </a:rPr>
              <a:t>net-informations.com/python/net/pop3.htm</a:t>
            </a:r>
            <a:endParaRPr lang="en-IN" sz="1050" dirty="0" smtClean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lvl="0"/>
            <a:endParaRPr lang="en-IN" sz="1050" dirty="0" smtClean="0">
              <a:solidFill>
                <a:schemeClr val="bg1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28571" y="616422"/>
            <a:ext cx="66988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 smtClean="0">
                <a:solidFill>
                  <a:schemeClr val="accent6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Features/Expectations:</a:t>
            </a:r>
            <a:endParaRPr lang="en-IN" sz="1050" b="1" dirty="0" smtClean="0">
              <a:solidFill>
                <a:schemeClr val="accent6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Learn about VOCs and categorise them based on different parameters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Develop a script to get VOC mails </a:t>
            </a:r>
            <a:r>
              <a:rPr lang="en-IN" sz="105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from </a:t>
            </a:r>
            <a:r>
              <a:rPr lang="en-IN" sz="105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mail/outlook </a:t>
            </a:r>
            <a:r>
              <a:rPr lang="en-I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at regular intervals and parse them </a:t>
            </a:r>
            <a:r>
              <a:rPr lang="en-IN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for retrieving </a:t>
            </a:r>
            <a:r>
              <a:rPr lang="en-I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various parameters of VOCs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Design </a:t>
            </a:r>
            <a:r>
              <a:rPr lang="en-I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a database to store the parsed VOCs with the relevant parameter details</a:t>
            </a: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Design and develop a dashboard for automatic classification of VOCs and showing important trends and stats based on them</a:t>
            </a:r>
            <a:endParaRPr lang="en-IN" sz="1050" dirty="0"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Adding a custom filter system in the dashboard for easy categorisation of VOCs</a:t>
            </a:r>
          </a:p>
          <a:p>
            <a:pPr lvl="0" algn="just"/>
            <a:endParaRPr lang="en-IN" sz="1200" dirty="0">
              <a:solidFill>
                <a:schemeClr val="accent6"/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lvl="0" algn="just"/>
            <a:r>
              <a:rPr lang="en-IN" sz="1200" b="1" dirty="0" smtClean="0">
                <a:solidFill>
                  <a:schemeClr val="accent6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Training/ Pre-requisites</a:t>
            </a:r>
            <a:endParaRPr lang="en-IN" sz="1050" dirty="0" smtClean="0">
              <a:solidFill>
                <a:schemeClr val="tx1">
                  <a:lumMod val="50000"/>
                  <a:lumOff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  <a:p>
            <a:pPr marL="177800" lvl="0" indent="-177800" algn="just">
              <a:buFont typeface="Arial" panose="020B0604020202020204" pitchFamily="34" charset="0"/>
              <a:buChar char="•"/>
            </a:pPr>
            <a:r>
              <a:rPr lang="en-I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Parsing and Scripting expertise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Python or Perl.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Basic knowledge of databases like MongoDB/PostgreSQL/MySQL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Basic knowledge UI, Dashboard development.</a:t>
            </a:r>
          </a:p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React/</a:t>
            </a:r>
            <a:r>
              <a:rPr lang="en-IN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NextJS</a:t>
            </a:r>
            <a:r>
              <a:rPr lang="en-I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 or any other JS framework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  <a:latin typeface="Samsung Sharp Sans Medium" pitchFamily="2" charset="0"/>
              <a:ea typeface="Samsung Sharp Sans Medium" pitchFamily="2" charset="0"/>
              <a:cs typeface="Samsung Sharp Sans Medium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371" y="425667"/>
            <a:ext cx="4116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expected duration – 4 months</a:t>
            </a:r>
            <a:endParaRPr lang="en-US" sz="160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502717" y="444188"/>
            <a:ext cx="558409" cy="455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2-3</a:t>
            </a:r>
            <a:endParaRPr lang="en-US" sz="12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12862" y="834893"/>
            <a:ext cx="829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Members</a:t>
            </a:r>
            <a:endParaRPr lang="en-US" sz="1200" b="1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935689"/>
              </p:ext>
            </p:extLst>
          </p:nvPr>
        </p:nvGraphicFramePr>
        <p:xfrm>
          <a:off x="3960293" y="5883965"/>
          <a:ext cx="954157" cy="72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showAsIcon="1" r:id="rId8" imgW="914400" imgH="792360" progId="Word.Document.12">
                  <p:embed/>
                </p:oleObj>
              </mc:Choice>
              <mc:Fallback>
                <p:oleObj name="Document" showAsIcon="1" r:id="rId8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60293" y="5883965"/>
                        <a:ext cx="954157" cy="72393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7966" y="6173205"/>
            <a:ext cx="15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Rishi </a:t>
            </a:r>
            <a:r>
              <a:rPr lang="en-IN" sz="9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Pathak</a:t>
            </a:r>
          </a:p>
          <a:p>
            <a:pPr algn="ctr"/>
            <a:r>
              <a:rPr lang="en-IN" sz="9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Prashanth.ps</a:t>
            </a:r>
            <a:r>
              <a:rPr lang="en-IN" sz="9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@samsung.com</a:t>
            </a:r>
            <a:endParaRPr lang="en-IN" sz="9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95445" y="6173205"/>
            <a:ext cx="15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Ramanath</a:t>
            </a:r>
            <a:r>
              <a:rPr lang="en-IN" sz="9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9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Vshnu</a:t>
            </a:r>
            <a:r>
              <a:rPr lang="en-IN" sz="9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sz="9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Pai</a:t>
            </a:r>
            <a:endParaRPr lang="en-IN" sz="9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r>
              <a:rPr lang="en-IN" sz="9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Ramanath.pai@samsung.com</a:t>
            </a:r>
            <a:endParaRPr lang="en-IN" sz="9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EACE5081B6449E7989C55D7AF6C4" ma:contentTypeVersion="0" ma:contentTypeDescription="Create a new document." ma:contentTypeScope="" ma:versionID="7bceb1425555ef0f8f8e4878c13c0a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ABD94A-B011-4D4A-AC4C-8F6FD1E6A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365E5C-B71E-4372-B6A2-89D6AC9DCE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0C692-622A-4F8A-9A7B-377E83E42E87}">
  <ds:schemaRefs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17952</TotalTime>
  <Words>439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Samsung Sharp Sans Bold</vt:lpstr>
      <vt:lpstr>Samsung Sharp Sans Medium</vt:lpstr>
      <vt:lpstr>SamsungOne 400</vt:lpstr>
      <vt:lpstr>SamsungOne 600C</vt:lpstr>
      <vt:lpstr>Wingdings</vt:lpstr>
      <vt:lpstr>Office Theme</vt:lpstr>
      <vt:lpstr>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Laxminag Mamillapalli/SRI-Bangalore-Strategic Planning/./삼성전자</dc:creator>
  <cp:lastModifiedBy>VISHUKUMAR ./R&amp;D Strategy Group /SRI-Bangalore/Senior Professional/Samsung Electronics</cp:lastModifiedBy>
  <cp:revision>334</cp:revision>
  <cp:lastPrinted>2018-09-19T11:07:13Z</cp:lastPrinted>
  <dcterms:created xsi:type="dcterms:W3CDTF">2018-08-23T04:21:01Z</dcterms:created>
  <dcterms:modified xsi:type="dcterms:W3CDTF">2022-11-14T09:06:31Z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0x01010028C2EACE5081B6449E7989C55D7AF6C4</vt:lpwstr>
  </property>
</Properties>
</file>