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7" r:id="rId6"/>
    <p:sldId id="273" r:id="rId7"/>
    <p:sldId id="274" r:id="rId8"/>
    <p:sldId id="268" r:id="rId9"/>
    <p:sldId id="269" r:id="rId10"/>
    <p:sldId id="275" r:id="rId11"/>
    <p:sldId id="270" r:id="rId12"/>
    <p:sldId id="261" r:id="rId13"/>
    <p:sldId id="279" r:id="rId14"/>
    <p:sldId id="282" r:id="rId15"/>
    <p:sldId id="276" r:id="rId16"/>
    <p:sldId id="277" r:id="rId17"/>
    <p:sldId id="271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14" autoAdjust="0"/>
    <p:restoredTop sz="94609" autoAdjust="0"/>
  </p:normalViewPr>
  <p:slideViewPr>
    <p:cSldViewPr>
      <p:cViewPr varScale="1">
        <p:scale>
          <a:sx n="65" d="100"/>
          <a:sy n="65" d="100"/>
        </p:scale>
        <p:origin x="-126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8A552-B0CD-4023-BFD3-4BBA81BF741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8FC9374-7593-4498-A913-17CF9508522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Identifying the sentiments about the product/brand with the evaluated tweets of multiple brands expressed as positive, negative, or no emotion towards a product/brand</a:t>
          </a:r>
          <a:endParaRPr lang="en-US" dirty="0">
            <a:solidFill>
              <a:schemeClr val="tx1"/>
            </a:solidFill>
          </a:endParaRPr>
        </a:p>
      </dgm:t>
    </dgm:pt>
    <dgm:pt modelId="{6C5EF9DD-A8DD-48D0-B847-9547FE6DCDE6}" type="parTrans" cxnId="{17AED50F-A633-46D1-B7A1-E1D94090F3C1}">
      <dgm:prSet/>
      <dgm:spPr/>
      <dgm:t>
        <a:bodyPr/>
        <a:lstStyle/>
        <a:p>
          <a:endParaRPr lang="en-US"/>
        </a:p>
      </dgm:t>
    </dgm:pt>
    <dgm:pt modelId="{599E9B9D-D9DA-40CC-A21F-4712E86141D7}" type="sibTrans" cxnId="{17AED50F-A633-46D1-B7A1-E1D94090F3C1}">
      <dgm:prSet/>
      <dgm:spPr/>
      <dgm:t>
        <a:bodyPr/>
        <a:lstStyle/>
        <a:p>
          <a:endParaRPr lang="en-US"/>
        </a:p>
      </dgm:t>
    </dgm:pt>
    <dgm:pt modelId="{2103ACED-04CA-4455-B23B-302C61187200}" type="pres">
      <dgm:prSet presAssocID="{6E28A552-B0CD-4023-BFD3-4BBA81BF7411}" presName="linearFlow" presStyleCnt="0">
        <dgm:presLayoutVars>
          <dgm:dir/>
          <dgm:resizeHandles val="exact"/>
        </dgm:presLayoutVars>
      </dgm:prSet>
      <dgm:spPr/>
    </dgm:pt>
    <dgm:pt modelId="{AFF07AEF-68FD-4051-AB09-8C143D7FC97D}" type="pres">
      <dgm:prSet presAssocID="{08FC9374-7593-4498-A913-17CF95085227}" presName="composite" presStyleCnt="0"/>
      <dgm:spPr/>
    </dgm:pt>
    <dgm:pt modelId="{C667C58A-8AC0-49C6-B7B6-56F68918C79E}" type="pres">
      <dgm:prSet presAssocID="{08FC9374-7593-4498-A913-17CF95085227}" presName="imgShp" presStyleLbl="fgImgPlace1" presStyleIdx="0" presStyleCnt="1" custScaleX="108032" custScaleY="108778" custLinFactNeighborX="-10231" custLinFactNeighborY="0"/>
      <dgm:spPr>
        <a:prstGeom prst="flowChartPredefinedProcess">
          <a:avLst/>
        </a:prstGeom>
      </dgm:spPr>
    </dgm:pt>
    <dgm:pt modelId="{D68C252C-F8B7-41D7-8921-C9CF05870960}" type="pres">
      <dgm:prSet presAssocID="{08FC9374-7593-4498-A913-17CF95085227}" presName="txShp" presStyleLbl="node1" presStyleIdx="0" presStyleCnt="1" custScaleX="110421" custScaleY="118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2A739D-A975-48E5-A055-8AA7733B655C}" type="presOf" srcId="{08FC9374-7593-4498-A913-17CF95085227}" destId="{D68C252C-F8B7-41D7-8921-C9CF05870960}" srcOrd="0" destOrd="0" presId="urn:microsoft.com/office/officeart/2005/8/layout/vList3"/>
    <dgm:cxn modelId="{0331FEBE-3296-42AB-B3DB-13FB7F3A191F}" type="presOf" srcId="{6E28A552-B0CD-4023-BFD3-4BBA81BF7411}" destId="{2103ACED-04CA-4455-B23B-302C61187200}" srcOrd="0" destOrd="0" presId="urn:microsoft.com/office/officeart/2005/8/layout/vList3"/>
    <dgm:cxn modelId="{17AED50F-A633-46D1-B7A1-E1D94090F3C1}" srcId="{6E28A552-B0CD-4023-BFD3-4BBA81BF7411}" destId="{08FC9374-7593-4498-A913-17CF95085227}" srcOrd="0" destOrd="0" parTransId="{6C5EF9DD-A8DD-48D0-B847-9547FE6DCDE6}" sibTransId="{599E9B9D-D9DA-40CC-A21F-4712E86141D7}"/>
    <dgm:cxn modelId="{9D30E71E-597E-4ADA-ABA5-B82C95237616}" type="presParOf" srcId="{2103ACED-04CA-4455-B23B-302C61187200}" destId="{AFF07AEF-68FD-4051-AB09-8C143D7FC97D}" srcOrd="0" destOrd="0" presId="urn:microsoft.com/office/officeart/2005/8/layout/vList3"/>
    <dgm:cxn modelId="{2C98C092-65F1-43A4-835B-05B5A3C6C2CB}" type="presParOf" srcId="{AFF07AEF-68FD-4051-AB09-8C143D7FC97D}" destId="{C667C58A-8AC0-49C6-B7B6-56F68918C79E}" srcOrd="0" destOrd="0" presId="urn:microsoft.com/office/officeart/2005/8/layout/vList3"/>
    <dgm:cxn modelId="{B74FD7AB-C2CE-40C6-B16A-ADE43B834C65}" type="presParOf" srcId="{AFF07AEF-68FD-4051-AB09-8C143D7FC97D}" destId="{D68C252C-F8B7-41D7-8921-C9CF05870960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31F68-EB16-4A8E-9447-9D8E3C203C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5B4F3-2FD6-48E4-93A6-BB96C0419626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  <a:effectLst/>
      </dgm:spPr>
      <dgm:t>
        <a:bodyPr/>
        <a:lstStyle/>
        <a:p>
          <a:endParaRPr lang="en-US" dirty="0"/>
        </a:p>
      </dgm:t>
    </dgm:pt>
    <dgm:pt modelId="{B82AFFF2-674E-4D10-B684-4B89E23CE473}" type="parTrans" cxnId="{3E6D8FA7-5F20-4ED7-9729-A14E8E0C0C6F}">
      <dgm:prSet/>
      <dgm:spPr/>
      <dgm:t>
        <a:bodyPr/>
        <a:lstStyle/>
        <a:p>
          <a:endParaRPr lang="en-US"/>
        </a:p>
      </dgm:t>
    </dgm:pt>
    <dgm:pt modelId="{3A6BE98F-F2EC-458F-AE09-8D339879E4D4}" type="sibTrans" cxnId="{3E6D8FA7-5F20-4ED7-9729-A14E8E0C0C6F}">
      <dgm:prSet/>
      <dgm:spPr/>
      <dgm:t>
        <a:bodyPr/>
        <a:lstStyle/>
        <a:p>
          <a:endParaRPr lang="en-US"/>
        </a:p>
      </dgm:t>
    </dgm:pt>
    <dgm:pt modelId="{9948EBB6-5B6A-491E-9FF0-C751CD2D428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We will be using ‘weighted’ F1-measure as the evaluation metric </a:t>
          </a:r>
          <a:endParaRPr lang="en-US" dirty="0">
            <a:solidFill>
              <a:schemeClr val="bg1"/>
            </a:solidFill>
          </a:endParaRPr>
        </a:p>
      </dgm:t>
    </dgm:pt>
    <dgm:pt modelId="{6276ED5B-FBE1-4437-9E8A-BD41A713EEDC}" type="parTrans" cxnId="{172200CE-217F-4E4E-81B8-BFCF8AE88E04}">
      <dgm:prSet/>
      <dgm:spPr/>
      <dgm:t>
        <a:bodyPr/>
        <a:lstStyle/>
        <a:p>
          <a:endParaRPr lang="en-US"/>
        </a:p>
      </dgm:t>
    </dgm:pt>
    <dgm:pt modelId="{A29E04B0-7CAE-4364-B077-B1DE292D79AD}" type="sibTrans" cxnId="{172200CE-217F-4E4E-81B8-BFCF8AE88E04}">
      <dgm:prSet/>
      <dgm:spPr/>
      <dgm:t>
        <a:bodyPr/>
        <a:lstStyle/>
        <a:p>
          <a:endParaRPr lang="en-US"/>
        </a:p>
      </dgm:t>
    </dgm:pt>
    <dgm:pt modelId="{456F50F0-9833-4345-B0E5-795A96250709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5FC12176-7DA8-4A90-95D8-5ACB8AAF4B15}" type="parTrans" cxnId="{81358416-D252-4120-B54D-B44A524C708A}">
      <dgm:prSet/>
      <dgm:spPr/>
      <dgm:t>
        <a:bodyPr/>
        <a:lstStyle/>
        <a:p>
          <a:endParaRPr lang="en-US"/>
        </a:p>
      </dgm:t>
    </dgm:pt>
    <dgm:pt modelId="{140335BC-C3F7-4F7F-9BA5-643E56C0DB5F}" type="sibTrans" cxnId="{81358416-D252-4120-B54D-B44A524C708A}">
      <dgm:prSet/>
      <dgm:spPr/>
      <dgm:t>
        <a:bodyPr/>
        <a:lstStyle/>
        <a:p>
          <a:endParaRPr lang="en-US"/>
        </a:p>
      </dgm:t>
    </dgm:pt>
    <dgm:pt modelId="{18783563-C99B-45AC-AA9F-71BBBF91355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The F1 score can be interpreted as a weighted average of the precision and recall, where an F1 score reaches its best value at 1 and worst score at 0.</a:t>
          </a:r>
          <a:endParaRPr lang="en-US" dirty="0"/>
        </a:p>
      </dgm:t>
    </dgm:pt>
    <dgm:pt modelId="{7BF31065-A7D8-4305-BB9A-EB7996AB4826}" type="parTrans" cxnId="{F28787C5-521D-4A4E-8A70-B6C13BAC0154}">
      <dgm:prSet/>
      <dgm:spPr/>
      <dgm:t>
        <a:bodyPr/>
        <a:lstStyle/>
        <a:p>
          <a:endParaRPr lang="en-US"/>
        </a:p>
      </dgm:t>
    </dgm:pt>
    <dgm:pt modelId="{81FA3B44-D5B2-4ED4-BEAB-06F27D5D06B7}" type="sibTrans" cxnId="{F28787C5-521D-4A4E-8A70-B6C13BAC0154}">
      <dgm:prSet/>
      <dgm:spPr/>
      <dgm:t>
        <a:bodyPr/>
        <a:lstStyle/>
        <a:p>
          <a:endParaRPr lang="en-US"/>
        </a:p>
      </dgm:t>
    </dgm:pt>
    <dgm:pt modelId="{B49C4BFB-3125-4FC0-BF63-8C70B220ECB9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3C8D8376-7AF5-4393-A6FC-983ECEA84564}" type="parTrans" cxnId="{E1ED4ECB-D03F-482F-B4F0-EFE9B9D6706A}">
      <dgm:prSet/>
      <dgm:spPr/>
      <dgm:t>
        <a:bodyPr/>
        <a:lstStyle/>
        <a:p>
          <a:endParaRPr lang="en-US"/>
        </a:p>
      </dgm:t>
    </dgm:pt>
    <dgm:pt modelId="{E880884B-3F84-4573-866E-FACA8C310EB6}" type="sibTrans" cxnId="{E1ED4ECB-D03F-482F-B4F0-EFE9B9D6706A}">
      <dgm:prSet/>
      <dgm:spPr/>
      <dgm:t>
        <a:bodyPr/>
        <a:lstStyle/>
        <a:p>
          <a:endParaRPr lang="en-US"/>
        </a:p>
      </dgm:t>
    </dgm:pt>
    <dgm:pt modelId="{548D2CF1-E43C-4126-85C7-710DA2A2E53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F1 = 2 * (precision * recall) / (precision + recall</a:t>
          </a:r>
          <a:endParaRPr lang="en-US" dirty="0"/>
        </a:p>
      </dgm:t>
    </dgm:pt>
    <dgm:pt modelId="{808FEE8F-FFA2-41C9-8DA7-A7B4E688DB74}" type="parTrans" cxnId="{55891EEB-A8B2-44C1-A78F-CC2A2854E5E9}">
      <dgm:prSet/>
      <dgm:spPr/>
      <dgm:t>
        <a:bodyPr/>
        <a:lstStyle/>
        <a:p>
          <a:endParaRPr lang="en-US"/>
        </a:p>
      </dgm:t>
    </dgm:pt>
    <dgm:pt modelId="{0E2D1416-4DBA-4733-A1FE-C13266BD447C}" type="sibTrans" cxnId="{55891EEB-A8B2-44C1-A78F-CC2A2854E5E9}">
      <dgm:prSet/>
      <dgm:spPr/>
      <dgm:t>
        <a:bodyPr/>
        <a:lstStyle/>
        <a:p>
          <a:endParaRPr lang="en-US"/>
        </a:p>
      </dgm:t>
    </dgm:pt>
    <dgm:pt modelId="{C0704147-B209-466A-B8AE-B53F7C3DCF19}" type="pres">
      <dgm:prSet presAssocID="{E6831F68-EB16-4A8E-9447-9D8E3C203C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EF8A84-F425-4E4A-9E5F-2C2F4D4F1222}" type="pres">
      <dgm:prSet presAssocID="{9ED5B4F3-2FD6-48E4-93A6-BB96C0419626}" presName="composite" presStyleCnt="0"/>
      <dgm:spPr/>
    </dgm:pt>
    <dgm:pt modelId="{44F45FDC-6924-43E2-ACB3-1DC35656761E}" type="pres">
      <dgm:prSet presAssocID="{9ED5B4F3-2FD6-48E4-93A6-BB96C0419626}" presName="parentText" presStyleLbl="alignNode1" presStyleIdx="0" presStyleCnt="3" custScaleX="117597" custScaleY="113615" custLinFactNeighborY="-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1835D-9FC2-447A-8A69-CEF0E55BB12F}" type="pres">
      <dgm:prSet presAssocID="{9ED5B4F3-2FD6-48E4-93A6-BB96C0419626}" presName="descendantText" presStyleLbl="alignAcc1" presStyleIdx="0" presStyleCnt="3" custScaleX="97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5714B-AEB6-490A-8752-B75FABC3656B}" type="pres">
      <dgm:prSet presAssocID="{3A6BE98F-F2EC-458F-AE09-8D339879E4D4}" presName="sp" presStyleCnt="0"/>
      <dgm:spPr/>
    </dgm:pt>
    <dgm:pt modelId="{CE0B73A7-F45B-4C33-A8D7-4A4F6FBC4874}" type="pres">
      <dgm:prSet presAssocID="{456F50F0-9833-4345-B0E5-795A96250709}" presName="composite" presStyleCnt="0"/>
      <dgm:spPr/>
    </dgm:pt>
    <dgm:pt modelId="{45E87806-8C26-4DEF-8319-1BCF40620311}" type="pres">
      <dgm:prSet presAssocID="{456F50F0-9833-4345-B0E5-795A96250709}" presName="parentText" presStyleLbl="alignNode1" presStyleIdx="1" presStyleCnt="3" custScaleX="114003" custScaleY="1192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FDA23-6DA1-49E0-B1F1-10E343FEDA4E}" type="pres">
      <dgm:prSet presAssocID="{456F50F0-9833-4345-B0E5-795A96250709}" presName="descendantText" presStyleLbl="alignAcc1" presStyleIdx="1" presStyleCnt="3" custScaleX="97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46BB5-04CE-4179-BA86-FEB5273A01F4}" type="pres">
      <dgm:prSet presAssocID="{140335BC-C3F7-4F7F-9BA5-643E56C0DB5F}" presName="sp" presStyleCnt="0"/>
      <dgm:spPr/>
    </dgm:pt>
    <dgm:pt modelId="{6A5318DE-3E22-4575-BAEF-D01F3E51C2F7}" type="pres">
      <dgm:prSet presAssocID="{B49C4BFB-3125-4FC0-BF63-8C70B220ECB9}" presName="composite" presStyleCnt="0"/>
      <dgm:spPr/>
    </dgm:pt>
    <dgm:pt modelId="{EA261BA6-CF82-40F7-BB74-D6AACEE2A28F}" type="pres">
      <dgm:prSet presAssocID="{B49C4BFB-3125-4FC0-BF63-8C70B220ECB9}" presName="parentText" presStyleLbl="alignNode1" presStyleIdx="2" presStyleCnt="3" custScaleX="118000" custScaleY="1226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745D-EF72-4D26-8555-3CBD9ABB4C1C}" type="pres">
      <dgm:prSet presAssocID="{B49C4BFB-3125-4FC0-BF63-8C70B220ECB9}" presName="descendantText" presStyleLbl="alignAcc1" presStyleIdx="2" presStyleCnt="3" custScaleX="97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6D8FA7-5F20-4ED7-9729-A14E8E0C0C6F}" srcId="{E6831F68-EB16-4A8E-9447-9D8E3C203CA9}" destId="{9ED5B4F3-2FD6-48E4-93A6-BB96C0419626}" srcOrd="0" destOrd="0" parTransId="{B82AFFF2-674E-4D10-B684-4B89E23CE473}" sibTransId="{3A6BE98F-F2EC-458F-AE09-8D339879E4D4}"/>
    <dgm:cxn modelId="{D4328DA5-5818-4CBF-9075-C2E83E888E7A}" type="presOf" srcId="{18783563-C99B-45AC-AA9F-71BBBF913550}" destId="{5CFFDA23-6DA1-49E0-B1F1-10E343FEDA4E}" srcOrd="0" destOrd="0" presId="urn:microsoft.com/office/officeart/2005/8/layout/chevron2"/>
    <dgm:cxn modelId="{C4F7A9A6-1CB1-4010-9F83-E74A9BF09BDB}" type="presOf" srcId="{9948EBB6-5B6A-491E-9FF0-C751CD2D4282}" destId="{12B1835D-9FC2-447A-8A69-CEF0E55BB12F}" srcOrd="0" destOrd="0" presId="urn:microsoft.com/office/officeart/2005/8/layout/chevron2"/>
    <dgm:cxn modelId="{81358416-D252-4120-B54D-B44A524C708A}" srcId="{E6831F68-EB16-4A8E-9447-9D8E3C203CA9}" destId="{456F50F0-9833-4345-B0E5-795A96250709}" srcOrd="1" destOrd="0" parTransId="{5FC12176-7DA8-4A90-95D8-5ACB8AAF4B15}" sibTransId="{140335BC-C3F7-4F7F-9BA5-643E56C0DB5F}"/>
    <dgm:cxn modelId="{55891EEB-A8B2-44C1-A78F-CC2A2854E5E9}" srcId="{B49C4BFB-3125-4FC0-BF63-8C70B220ECB9}" destId="{548D2CF1-E43C-4126-85C7-710DA2A2E534}" srcOrd="0" destOrd="0" parTransId="{808FEE8F-FFA2-41C9-8DA7-A7B4E688DB74}" sibTransId="{0E2D1416-4DBA-4733-A1FE-C13266BD447C}"/>
    <dgm:cxn modelId="{F28787C5-521D-4A4E-8A70-B6C13BAC0154}" srcId="{456F50F0-9833-4345-B0E5-795A96250709}" destId="{18783563-C99B-45AC-AA9F-71BBBF913550}" srcOrd="0" destOrd="0" parTransId="{7BF31065-A7D8-4305-BB9A-EB7996AB4826}" sibTransId="{81FA3B44-D5B2-4ED4-BEAB-06F27D5D06B7}"/>
    <dgm:cxn modelId="{77A55C07-E144-4F4C-849D-A67FEB9629E3}" type="presOf" srcId="{B49C4BFB-3125-4FC0-BF63-8C70B220ECB9}" destId="{EA261BA6-CF82-40F7-BB74-D6AACEE2A28F}" srcOrd="0" destOrd="0" presId="urn:microsoft.com/office/officeart/2005/8/layout/chevron2"/>
    <dgm:cxn modelId="{40854DDD-1010-4045-89D5-6873F2666748}" type="presOf" srcId="{456F50F0-9833-4345-B0E5-795A96250709}" destId="{45E87806-8C26-4DEF-8319-1BCF40620311}" srcOrd="0" destOrd="0" presId="urn:microsoft.com/office/officeart/2005/8/layout/chevron2"/>
    <dgm:cxn modelId="{FBA5C39A-4150-46EA-9C87-F7AB1A593070}" type="presOf" srcId="{548D2CF1-E43C-4126-85C7-710DA2A2E534}" destId="{0CF3745D-EF72-4D26-8555-3CBD9ABB4C1C}" srcOrd="0" destOrd="0" presId="urn:microsoft.com/office/officeart/2005/8/layout/chevron2"/>
    <dgm:cxn modelId="{E1ED4ECB-D03F-482F-B4F0-EFE9B9D6706A}" srcId="{E6831F68-EB16-4A8E-9447-9D8E3C203CA9}" destId="{B49C4BFB-3125-4FC0-BF63-8C70B220ECB9}" srcOrd="2" destOrd="0" parTransId="{3C8D8376-7AF5-4393-A6FC-983ECEA84564}" sibTransId="{E880884B-3F84-4573-866E-FACA8C310EB6}"/>
    <dgm:cxn modelId="{172200CE-217F-4E4E-81B8-BFCF8AE88E04}" srcId="{9ED5B4F3-2FD6-48E4-93A6-BB96C0419626}" destId="{9948EBB6-5B6A-491E-9FF0-C751CD2D4282}" srcOrd="0" destOrd="0" parTransId="{6276ED5B-FBE1-4437-9E8A-BD41A713EEDC}" sibTransId="{A29E04B0-7CAE-4364-B077-B1DE292D79AD}"/>
    <dgm:cxn modelId="{6E42DEF2-8260-4227-8032-11FC086643CB}" type="presOf" srcId="{E6831F68-EB16-4A8E-9447-9D8E3C203CA9}" destId="{C0704147-B209-466A-B8AE-B53F7C3DCF19}" srcOrd="0" destOrd="0" presId="urn:microsoft.com/office/officeart/2005/8/layout/chevron2"/>
    <dgm:cxn modelId="{FE4D56CF-0C26-4286-A930-35F84F034110}" type="presOf" srcId="{9ED5B4F3-2FD6-48E4-93A6-BB96C0419626}" destId="{44F45FDC-6924-43E2-ACB3-1DC35656761E}" srcOrd="0" destOrd="0" presId="urn:microsoft.com/office/officeart/2005/8/layout/chevron2"/>
    <dgm:cxn modelId="{524EC389-D925-4C80-BB63-8FE6DA4BA8C9}" type="presParOf" srcId="{C0704147-B209-466A-B8AE-B53F7C3DCF19}" destId="{81EF8A84-F425-4E4A-9E5F-2C2F4D4F1222}" srcOrd="0" destOrd="0" presId="urn:microsoft.com/office/officeart/2005/8/layout/chevron2"/>
    <dgm:cxn modelId="{489FDF44-77D7-44F0-B401-193CFBC93166}" type="presParOf" srcId="{81EF8A84-F425-4E4A-9E5F-2C2F4D4F1222}" destId="{44F45FDC-6924-43E2-ACB3-1DC35656761E}" srcOrd="0" destOrd="0" presId="urn:microsoft.com/office/officeart/2005/8/layout/chevron2"/>
    <dgm:cxn modelId="{BB54B73A-68B2-41B6-A94B-A4EB2A53C1F0}" type="presParOf" srcId="{81EF8A84-F425-4E4A-9E5F-2C2F4D4F1222}" destId="{12B1835D-9FC2-447A-8A69-CEF0E55BB12F}" srcOrd="1" destOrd="0" presId="urn:microsoft.com/office/officeart/2005/8/layout/chevron2"/>
    <dgm:cxn modelId="{75369CA1-E485-4C0F-835D-B6A70BA6A6FB}" type="presParOf" srcId="{C0704147-B209-466A-B8AE-B53F7C3DCF19}" destId="{3915714B-AEB6-490A-8752-B75FABC3656B}" srcOrd="1" destOrd="0" presId="urn:microsoft.com/office/officeart/2005/8/layout/chevron2"/>
    <dgm:cxn modelId="{6D3264E3-588B-4944-B89A-0412FE39146F}" type="presParOf" srcId="{C0704147-B209-466A-B8AE-B53F7C3DCF19}" destId="{CE0B73A7-F45B-4C33-A8D7-4A4F6FBC4874}" srcOrd="2" destOrd="0" presId="urn:microsoft.com/office/officeart/2005/8/layout/chevron2"/>
    <dgm:cxn modelId="{3B6DE79D-98C0-4776-AC54-01F19146D30D}" type="presParOf" srcId="{CE0B73A7-F45B-4C33-A8D7-4A4F6FBC4874}" destId="{45E87806-8C26-4DEF-8319-1BCF40620311}" srcOrd="0" destOrd="0" presId="urn:microsoft.com/office/officeart/2005/8/layout/chevron2"/>
    <dgm:cxn modelId="{1DA20A79-3C95-4B41-AE5F-B188904D850D}" type="presParOf" srcId="{CE0B73A7-F45B-4C33-A8D7-4A4F6FBC4874}" destId="{5CFFDA23-6DA1-49E0-B1F1-10E343FEDA4E}" srcOrd="1" destOrd="0" presId="urn:microsoft.com/office/officeart/2005/8/layout/chevron2"/>
    <dgm:cxn modelId="{5C16B7F0-895A-4DD2-9CBD-33C2FE7C47CF}" type="presParOf" srcId="{C0704147-B209-466A-B8AE-B53F7C3DCF19}" destId="{4B946BB5-04CE-4179-BA86-FEB5273A01F4}" srcOrd="3" destOrd="0" presId="urn:microsoft.com/office/officeart/2005/8/layout/chevron2"/>
    <dgm:cxn modelId="{4F9F3565-A9CC-4040-BDCD-2CD71E2AE4D4}" type="presParOf" srcId="{C0704147-B209-466A-B8AE-B53F7C3DCF19}" destId="{6A5318DE-3E22-4575-BAEF-D01F3E51C2F7}" srcOrd="4" destOrd="0" presId="urn:microsoft.com/office/officeart/2005/8/layout/chevron2"/>
    <dgm:cxn modelId="{05285E85-8062-45D3-944D-06487E86FBBA}" type="presParOf" srcId="{6A5318DE-3E22-4575-BAEF-D01F3E51C2F7}" destId="{EA261BA6-CF82-40F7-BB74-D6AACEE2A28F}" srcOrd="0" destOrd="0" presId="urn:microsoft.com/office/officeart/2005/8/layout/chevron2"/>
    <dgm:cxn modelId="{730C000D-E87C-4D6E-9FCF-8F9045A472B4}" type="presParOf" srcId="{6A5318DE-3E22-4575-BAEF-D01F3E51C2F7}" destId="{0CF3745D-EF72-4D26-8555-3CBD9ABB4C1C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F345E-33EE-4926-9335-8854E92B6EDD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3BB6E2-A8E7-4D1E-8543-B1DD7478EF05}">
      <dgm:prSet phldrT="[Text]"/>
      <dgm:spPr/>
      <dgm:t>
        <a:bodyPr/>
        <a:lstStyle/>
        <a:p>
          <a:endParaRPr lang="en-US" dirty="0"/>
        </a:p>
      </dgm:t>
    </dgm:pt>
    <dgm:pt modelId="{A967870F-3F17-4AFA-B509-15F42155E518}" type="parTrans" cxnId="{8CD8F6A9-94AC-4354-88D6-8398D215453B}">
      <dgm:prSet/>
      <dgm:spPr/>
      <dgm:t>
        <a:bodyPr/>
        <a:lstStyle/>
        <a:p>
          <a:endParaRPr lang="en-US"/>
        </a:p>
      </dgm:t>
    </dgm:pt>
    <dgm:pt modelId="{28FB4A5E-AA5F-4580-B56C-212974A1E18D}" type="sibTrans" cxnId="{8CD8F6A9-94AC-4354-88D6-8398D215453B}">
      <dgm:prSet/>
      <dgm:spPr/>
      <dgm:t>
        <a:bodyPr/>
        <a:lstStyle/>
        <a:p>
          <a:endParaRPr lang="en-US"/>
        </a:p>
      </dgm:t>
    </dgm:pt>
    <dgm:pt modelId="{6BAE9A21-038F-4E2D-AB45-8A87C0DAE03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This dataset contains around 7k tweet text with the sentiment label. </a:t>
          </a:r>
        </a:p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With 3 rows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1406FD-0ED4-4499-8605-4802BF4000FC}" type="parTrans" cxnId="{D5027876-89F8-493E-BCA4-FC9D34019C04}">
      <dgm:prSet/>
      <dgm:spPr/>
      <dgm:t>
        <a:bodyPr/>
        <a:lstStyle/>
        <a:p>
          <a:endParaRPr lang="en-US"/>
        </a:p>
      </dgm:t>
    </dgm:pt>
    <dgm:pt modelId="{78911F7B-53E8-462A-A48F-D7F717DA55BA}" type="sibTrans" cxnId="{D5027876-89F8-493E-BCA4-FC9D34019C04}">
      <dgm:prSet/>
      <dgm:spPr/>
      <dgm:t>
        <a:bodyPr/>
        <a:lstStyle/>
        <a:p>
          <a:endParaRPr lang="en-US"/>
        </a:p>
      </dgm:t>
    </dgm:pt>
    <dgm:pt modelId="{A5685A38-F68E-47EF-B301-AB6A335391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tweet_id - Unique id for tweets. tweet - Tweet about the brand/product sentiment - 0: Negative, 1: Neutral, 2: Positive,  3: Can't Tell </a:t>
          </a:r>
          <a:endParaRPr lang="en-US" dirty="0">
            <a:solidFill>
              <a:schemeClr val="tx1"/>
            </a:solidFill>
          </a:endParaRPr>
        </a:p>
      </dgm:t>
    </dgm:pt>
    <dgm:pt modelId="{78F17671-7901-4FD9-AFC4-C3A63AE8C0B6}" type="parTrans" cxnId="{BD7F9805-2AA4-4F73-A1D2-B5165136B13D}">
      <dgm:prSet/>
      <dgm:spPr/>
      <dgm:t>
        <a:bodyPr/>
        <a:lstStyle/>
        <a:p>
          <a:endParaRPr lang="en-US"/>
        </a:p>
      </dgm:t>
    </dgm:pt>
    <dgm:pt modelId="{14D6DE4A-DC00-4C2E-9888-60F804A5BA2B}" type="sibTrans" cxnId="{BD7F9805-2AA4-4F73-A1D2-B5165136B13D}">
      <dgm:prSet/>
      <dgm:spPr/>
      <dgm:t>
        <a:bodyPr/>
        <a:lstStyle/>
        <a:p>
          <a:endParaRPr lang="en-US"/>
        </a:p>
      </dgm:t>
    </dgm:pt>
    <dgm:pt modelId="{775A6CE8-5747-4AD4-ABFB-35C1DD62CF37}">
      <dgm:prSet phldrT="[Text]" phldr="1"/>
      <dgm:spPr/>
      <dgm:t>
        <a:bodyPr/>
        <a:lstStyle/>
        <a:p>
          <a:endParaRPr lang="en-US" dirty="0"/>
        </a:p>
      </dgm:t>
    </dgm:pt>
    <dgm:pt modelId="{C23381EA-3989-4C6F-8CA4-1B80A9F230E1}" type="sibTrans" cxnId="{0D6B3CE8-C079-4BAD-94A3-C27D8D5E8E6D}">
      <dgm:prSet/>
      <dgm:spPr/>
      <dgm:t>
        <a:bodyPr/>
        <a:lstStyle/>
        <a:p>
          <a:endParaRPr lang="en-US"/>
        </a:p>
      </dgm:t>
    </dgm:pt>
    <dgm:pt modelId="{1176BF99-2BE3-44DB-B741-6C623518F3DF}" type="parTrans" cxnId="{0D6B3CE8-C079-4BAD-94A3-C27D8D5E8E6D}">
      <dgm:prSet/>
      <dgm:spPr/>
      <dgm:t>
        <a:bodyPr/>
        <a:lstStyle/>
        <a:p>
          <a:endParaRPr lang="en-US"/>
        </a:p>
      </dgm:t>
    </dgm:pt>
    <dgm:pt modelId="{507B3459-4633-4424-86A1-B43CE003D5D1}" type="pres">
      <dgm:prSet presAssocID="{AD6F345E-33EE-4926-9335-8854E92B6E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7E70E-7BBA-4788-9540-0F2DA6D082EC}" type="pres">
      <dgm:prSet presAssocID="{4B3BB6E2-A8E7-4D1E-8543-B1DD7478EF05}" presName="compositeNode" presStyleCnt="0">
        <dgm:presLayoutVars>
          <dgm:bulletEnabled val="1"/>
        </dgm:presLayoutVars>
      </dgm:prSet>
      <dgm:spPr/>
    </dgm:pt>
    <dgm:pt modelId="{9215752E-98D4-4085-9E18-9298C080170D}" type="pres">
      <dgm:prSet presAssocID="{4B3BB6E2-A8E7-4D1E-8543-B1DD7478EF05}" presName="bgRect" presStyleLbl="node1" presStyleIdx="0" presStyleCnt="2" custLinFactNeighborX="-39"/>
      <dgm:spPr/>
      <dgm:t>
        <a:bodyPr/>
        <a:lstStyle/>
        <a:p>
          <a:endParaRPr lang="en-US"/>
        </a:p>
      </dgm:t>
    </dgm:pt>
    <dgm:pt modelId="{37B93955-E956-4B7C-92DB-14DF00BA2B69}" type="pres">
      <dgm:prSet presAssocID="{4B3BB6E2-A8E7-4D1E-8543-B1DD7478EF05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A641C-043C-45BD-9639-86BB49F0DDDC}" type="pres">
      <dgm:prSet presAssocID="{4B3BB6E2-A8E7-4D1E-8543-B1DD7478EF05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99296-9189-42A3-8502-36E98C7246F5}" type="pres">
      <dgm:prSet presAssocID="{28FB4A5E-AA5F-4580-B56C-212974A1E18D}" presName="hSp" presStyleCnt="0"/>
      <dgm:spPr/>
    </dgm:pt>
    <dgm:pt modelId="{8DD52809-60E9-447B-AFBA-A26A4F6A7E3C}" type="pres">
      <dgm:prSet presAssocID="{28FB4A5E-AA5F-4580-B56C-212974A1E18D}" presName="vProcSp" presStyleCnt="0"/>
      <dgm:spPr/>
    </dgm:pt>
    <dgm:pt modelId="{A4689837-5A31-4291-9A0F-AA0A8B524589}" type="pres">
      <dgm:prSet presAssocID="{28FB4A5E-AA5F-4580-B56C-212974A1E18D}" presName="vSp1" presStyleCnt="0"/>
      <dgm:spPr/>
    </dgm:pt>
    <dgm:pt modelId="{CD935A71-2E51-4B7F-AD4A-E465064E7727}" type="pres">
      <dgm:prSet presAssocID="{28FB4A5E-AA5F-4580-B56C-212974A1E18D}" presName="simulatedConn" presStyleLbl="solidFgAcc1" presStyleIdx="0" presStyleCnt="1"/>
      <dgm:spPr/>
    </dgm:pt>
    <dgm:pt modelId="{42C10ACA-8329-4D46-95EC-081A9B91CFF3}" type="pres">
      <dgm:prSet presAssocID="{28FB4A5E-AA5F-4580-B56C-212974A1E18D}" presName="vSp2" presStyleCnt="0"/>
      <dgm:spPr/>
    </dgm:pt>
    <dgm:pt modelId="{D32C8281-5361-4BDB-AEE6-DC23FB9B2677}" type="pres">
      <dgm:prSet presAssocID="{28FB4A5E-AA5F-4580-B56C-212974A1E18D}" presName="sibTrans" presStyleCnt="0"/>
      <dgm:spPr/>
    </dgm:pt>
    <dgm:pt modelId="{CEACEA52-A6B5-402D-90E2-32D1956BD6E8}" type="pres">
      <dgm:prSet presAssocID="{775A6CE8-5747-4AD4-ABFB-35C1DD62CF37}" presName="compositeNode" presStyleCnt="0">
        <dgm:presLayoutVars>
          <dgm:bulletEnabled val="1"/>
        </dgm:presLayoutVars>
      </dgm:prSet>
      <dgm:spPr/>
    </dgm:pt>
    <dgm:pt modelId="{7FA4156D-7402-483A-98B7-386E6E110572}" type="pres">
      <dgm:prSet presAssocID="{775A6CE8-5747-4AD4-ABFB-35C1DD62CF37}" presName="bgRect" presStyleLbl="node1" presStyleIdx="1" presStyleCnt="2" custLinFactNeighborX="-1750" custLinFactNeighborY="-3030"/>
      <dgm:spPr/>
      <dgm:t>
        <a:bodyPr/>
        <a:lstStyle/>
        <a:p>
          <a:endParaRPr lang="en-US"/>
        </a:p>
      </dgm:t>
    </dgm:pt>
    <dgm:pt modelId="{E3D5391C-B8EF-44F1-AE69-F0AEC5504364}" type="pres">
      <dgm:prSet presAssocID="{775A6CE8-5747-4AD4-ABFB-35C1DD62CF37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B2DDB-2129-438A-ABA9-B5764C71145C}" type="pres">
      <dgm:prSet presAssocID="{775A6CE8-5747-4AD4-ABFB-35C1DD62CF37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59396C-52F3-4E68-9BCA-96D0B3AE6351}" type="presOf" srcId="{4B3BB6E2-A8E7-4D1E-8543-B1DD7478EF05}" destId="{9215752E-98D4-4085-9E18-9298C080170D}" srcOrd="0" destOrd="0" presId="urn:microsoft.com/office/officeart/2005/8/layout/hProcess7"/>
    <dgm:cxn modelId="{0D6B3CE8-C079-4BAD-94A3-C27D8D5E8E6D}" srcId="{AD6F345E-33EE-4926-9335-8854E92B6EDD}" destId="{775A6CE8-5747-4AD4-ABFB-35C1DD62CF37}" srcOrd="1" destOrd="0" parTransId="{1176BF99-2BE3-44DB-B741-6C623518F3DF}" sibTransId="{C23381EA-3989-4C6F-8CA4-1B80A9F230E1}"/>
    <dgm:cxn modelId="{8CD8F6A9-94AC-4354-88D6-8398D215453B}" srcId="{AD6F345E-33EE-4926-9335-8854E92B6EDD}" destId="{4B3BB6E2-A8E7-4D1E-8543-B1DD7478EF05}" srcOrd="0" destOrd="0" parTransId="{A967870F-3F17-4AFA-B509-15F42155E518}" sibTransId="{28FB4A5E-AA5F-4580-B56C-212974A1E18D}"/>
    <dgm:cxn modelId="{A67BA050-3AA8-4CC4-9EA1-98251E872177}" type="presOf" srcId="{775A6CE8-5747-4AD4-ABFB-35C1DD62CF37}" destId="{7FA4156D-7402-483A-98B7-386E6E110572}" srcOrd="0" destOrd="0" presId="urn:microsoft.com/office/officeart/2005/8/layout/hProcess7"/>
    <dgm:cxn modelId="{2E0E527C-6E9C-4A2B-B102-3D31F2E13292}" type="presOf" srcId="{A5685A38-F68E-47EF-B301-AB6A335391CB}" destId="{B45B2DDB-2129-438A-ABA9-B5764C71145C}" srcOrd="0" destOrd="0" presId="urn:microsoft.com/office/officeart/2005/8/layout/hProcess7"/>
    <dgm:cxn modelId="{D5027876-89F8-493E-BCA4-FC9D34019C04}" srcId="{4B3BB6E2-A8E7-4D1E-8543-B1DD7478EF05}" destId="{6BAE9A21-038F-4E2D-AB45-8A87C0DAE038}" srcOrd="0" destOrd="0" parTransId="{0B1406FD-0ED4-4499-8605-4802BF4000FC}" sibTransId="{78911F7B-53E8-462A-A48F-D7F717DA55BA}"/>
    <dgm:cxn modelId="{BD7F9805-2AA4-4F73-A1D2-B5165136B13D}" srcId="{775A6CE8-5747-4AD4-ABFB-35C1DD62CF37}" destId="{A5685A38-F68E-47EF-B301-AB6A335391CB}" srcOrd="0" destOrd="0" parTransId="{78F17671-7901-4FD9-AFC4-C3A63AE8C0B6}" sibTransId="{14D6DE4A-DC00-4C2E-9888-60F804A5BA2B}"/>
    <dgm:cxn modelId="{0EE90819-B049-4E09-A91F-ECB3E48B8049}" type="presOf" srcId="{775A6CE8-5747-4AD4-ABFB-35C1DD62CF37}" destId="{E3D5391C-B8EF-44F1-AE69-F0AEC5504364}" srcOrd="1" destOrd="0" presId="urn:microsoft.com/office/officeart/2005/8/layout/hProcess7"/>
    <dgm:cxn modelId="{7F7C1F76-6D86-46EF-B5A0-3B1AE9638AC6}" type="presOf" srcId="{AD6F345E-33EE-4926-9335-8854E92B6EDD}" destId="{507B3459-4633-4424-86A1-B43CE003D5D1}" srcOrd="0" destOrd="0" presId="urn:microsoft.com/office/officeart/2005/8/layout/hProcess7"/>
    <dgm:cxn modelId="{1CADCEAA-CC98-4A91-92A1-4B84FBC6946F}" type="presOf" srcId="{6BAE9A21-038F-4E2D-AB45-8A87C0DAE038}" destId="{FC0A641C-043C-45BD-9639-86BB49F0DDDC}" srcOrd="0" destOrd="0" presId="urn:microsoft.com/office/officeart/2005/8/layout/hProcess7"/>
    <dgm:cxn modelId="{D885551D-E280-4A7D-9CA2-4882812917F8}" type="presOf" srcId="{4B3BB6E2-A8E7-4D1E-8543-B1DD7478EF05}" destId="{37B93955-E956-4B7C-92DB-14DF00BA2B69}" srcOrd="1" destOrd="0" presId="urn:microsoft.com/office/officeart/2005/8/layout/hProcess7"/>
    <dgm:cxn modelId="{AE96ADEA-8EF3-42E2-BC12-18DE5CBC2B21}" type="presParOf" srcId="{507B3459-4633-4424-86A1-B43CE003D5D1}" destId="{0717E70E-7BBA-4788-9540-0F2DA6D082EC}" srcOrd="0" destOrd="0" presId="urn:microsoft.com/office/officeart/2005/8/layout/hProcess7"/>
    <dgm:cxn modelId="{090CEEE4-8364-4910-801C-970ACA6BEF34}" type="presParOf" srcId="{0717E70E-7BBA-4788-9540-0F2DA6D082EC}" destId="{9215752E-98D4-4085-9E18-9298C080170D}" srcOrd="0" destOrd="0" presId="urn:microsoft.com/office/officeart/2005/8/layout/hProcess7"/>
    <dgm:cxn modelId="{C77C1043-3408-4C65-BF63-A3CB809F3DD1}" type="presParOf" srcId="{0717E70E-7BBA-4788-9540-0F2DA6D082EC}" destId="{37B93955-E956-4B7C-92DB-14DF00BA2B69}" srcOrd="1" destOrd="0" presId="urn:microsoft.com/office/officeart/2005/8/layout/hProcess7"/>
    <dgm:cxn modelId="{9A687C4C-DEBA-429B-8BAD-F93D4E2B46B5}" type="presParOf" srcId="{0717E70E-7BBA-4788-9540-0F2DA6D082EC}" destId="{FC0A641C-043C-45BD-9639-86BB49F0DDDC}" srcOrd="2" destOrd="0" presId="urn:microsoft.com/office/officeart/2005/8/layout/hProcess7"/>
    <dgm:cxn modelId="{F1943974-06EA-43C9-ADC1-9D16888378DD}" type="presParOf" srcId="{507B3459-4633-4424-86A1-B43CE003D5D1}" destId="{5FE99296-9189-42A3-8502-36E98C7246F5}" srcOrd="1" destOrd="0" presId="urn:microsoft.com/office/officeart/2005/8/layout/hProcess7"/>
    <dgm:cxn modelId="{4B0FDE74-5B23-4F07-BBEF-3FE5EE1C72B6}" type="presParOf" srcId="{507B3459-4633-4424-86A1-B43CE003D5D1}" destId="{8DD52809-60E9-447B-AFBA-A26A4F6A7E3C}" srcOrd="2" destOrd="0" presId="urn:microsoft.com/office/officeart/2005/8/layout/hProcess7"/>
    <dgm:cxn modelId="{0F22CBD3-1F6E-4F16-9B6B-4201720C27A0}" type="presParOf" srcId="{8DD52809-60E9-447B-AFBA-A26A4F6A7E3C}" destId="{A4689837-5A31-4291-9A0F-AA0A8B524589}" srcOrd="0" destOrd="0" presId="urn:microsoft.com/office/officeart/2005/8/layout/hProcess7"/>
    <dgm:cxn modelId="{D8874E9D-76B0-41E0-AD47-3F6A7B332930}" type="presParOf" srcId="{8DD52809-60E9-447B-AFBA-A26A4F6A7E3C}" destId="{CD935A71-2E51-4B7F-AD4A-E465064E7727}" srcOrd="1" destOrd="0" presId="urn:microsoft.com/office/officeart/2005/8/layout/hProcess7"/>
    <dgm:cxn modelId="{842EE058-AA66-41EF-9D2F-9D2B0DF0FF20}" type="presParOf" srcId="{8DD52809-60E9-447B-AFBA-A26A4F6A7E3C}" destId="{42C10ACA-8329-4D46-95EC-081A9B91CFF3}" srcOrd="2" destOrd="0" presId="urn:microsoft.com/office/officeart/2005/8/layout/hProcess7"/>
    <dgm:cxn modelId="{178F3CDF-C817-4520-BCB3-11A494FCE3F1}" type="presParOf" srcId="{507B3459-4633-4424-86A1-B43CE003D5D1}" destId="{D32C8281-5361-4BDB-AEE6-DC23FB9B2677}" srcOrd="3" destOrd="0" presId="urn:microsoft.com/office/officeart/2005/8/layout/hProcess7"/>
    <dgm:cxn modelId="{83377AB4-02B9-44CA-ABE5-DF4FA2B7459B}" type="presParOf" srcId="{507B3459-4633-4424-86A1-B43CE003D5D1}" destId="{CEACEA52-A6B5-402D-90E2-32D1956BD6E8}" srcOrd="4" destOrd="0" presId="urn:microsoft.com/office/officeart/2005/8/layout/hProcess7"/>
    <dgm:cxn modelId="{B4FF157F-33EE-47B3-9DD8-F27BFE944B60}" type="presParOf" srcId="{CEACEA52-A6B5-402D-90E2-32D1956BD6E8}" destId="{7FA4156D-7402-483A-98B7-386E6E110572}" srcOrd="0" destOrd="0" presId="urn:microsoft.com/office/officeart/2005/8/layout/hProcess7"/>
    <dgm:cxn modelId="{71FAD3FF-1439-4819-88FD-C18086D603BE}" type="presParOf" srcId="{CEACEA52-A6B5-402D-90E2-32D1956BD6E8}" destId="{E3D5391C-B8EF-44F1-AE69-F0AEC5504364}" srcOrd="1" destOrd="0" presId="urn:microsoft.com/office/officeart/2005/8/layout/hProcess7"/>
    <dgm:cxn modelId="{FF6F009B-B2C0-4E17-94CE-19365D4C04A2}" type="presParOf" srcId="{CEACEA52-A6B5-402D-90E2-32D1956BD6E8}" destId="{B45B2DDB-2129-438A-ABA9-B5764C71145C}" srcOrd="2" destOrd="0" presId="urn:microsoft.com/office/officeart/2005/8/layout/hProcess7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5FFD7-8B12-4748-AC96-034BC0C4528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21CDB-2942-400F-9159-2D3FE89D4E9E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Null tweet row deletion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285C6357-450F-426D-BF31-69D9D617DF60}" type="parTrans" cxnId="{4AF0FB9A-26BE-4598-A90A-4A977DA2FE1B}">
      <dgm:prSet/>
      <dgm:spPr/>
      <dgm:t>
        <a:bodyPr/>
        <a:lstStyle/>
        <a:p>
          <a:endParaRPr lang="en-US"/>
        </a:p>
      </dgm:t>
    </dgm:pt>
    <dgm:pt modelId="{97C6724B-2A9B-49BA-85D9-9EAD0EF1F7F5}" type="sibTrans" cxnId="{4AF0FB9A-26BE-4598-A90A-4A977DA2FE1B}">
      <dgm:prSet/>
      <dgm:spPr/>
      <dgm:t>
        <a:bodyPr/>
        <a:lstStyle/>
        <a:p>
          <a:endParaRPr lang="en-US"/>
        </a:p>
      </dgm:t>
    </dgm:pt>
    <dgm:pt modelId="{1BBA9AE8-05B8-40E1-8652-C85D5D9F9080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Combine train+ test data for cleaning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1C70DE22-79BB-4287-A002-CD1848F8DA24}" type="parTrans" cxnId="{5B30C3AD-871D-46DD-8AFE-865215DD650D}">
      <dgm:prSet/>
      <dgm:spPr/>
      <dgm:t>
        <a:bodyPr/>
        <a:lstStyle/>
        <a:p>
          <a:endParaRPr lang="en-US"/>
        </a:p>
      </dgm:t>
    </dgm:pt>
    <dgm:pt modelId="{A0DE963A-02A0-48CC-8DAE-C490DA833E1A}" type="sibTrans" cxnId="{5B30C3AD-871D-46DD-8AFE-865215DD650D}">
      <dgm:prSet/>
      <dgm:spPr/>
      <dgm:t>
        <a:bodyPr/>
        <a:lstStyle/>
        <a:p>
          <a:endParaRPr lang="en-US"/>
        </a:p>
      </dgm:t>
    </dgm:pt>
    <dgm:pt modelId="{B8DD4677-E515-4951-A3B9-2434893780E0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frequent word removal 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560957B6-298C-41C5-A291-1E3A4AA2A63D}" type="parTrans" cxnId="{3ADF5634-B7F4-4DCD-B701-FE6A8EDEAE0E}">
      <dgm:prSet/>
      <dgm:spPr/>
      <dgm:t>
        <a:bodyPr/>
        <a:lstStyle/>
        <a:p>
          <a:endParaRPr lang="en-US"/>
        </a:p>
      </dgm:t>
    </dgm:pt>
    <dgm:pt modelId="{2F1D9332-CD07-40F1-85A9-581DCDBFFA6B}" type="sibTrans" cxnId="{3ADF5634-B7F4-4DCD-B701-FE6A8EDEAE0E}">
      <dgm:prSet/>
      <dgm:spPr/>
      <dgm:t>
        <a:bodyPr/>
        <a:lstStyle/>
        <a:p>
          <a:endParaRPr lang="en-US"/>
        </a:p>
      </dgm:t>
    </dgm:pt>
    <dgm:pt modelId="{4E147968-AB51-4E4A-91AF-8BE236639C3C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rare word removal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2EA26F0D-373C-4D6F-BA13-D6ABE9586C37}" type="parTrans" cxnId="{6A39C0A7-59F8-49EE-BD55-CAB6D15C44CF}">
      <dgm:prSet/>
      <dgm:spPr/>
      <dgm:t>
        <a:bodyPr/>
        <a:lstStyle/>
        <a:p>
          <a:endParaRPr lang="en-US"/>
        </a:p>
      </dgm:t>
    </dgm:pt>
    <dgm:pt modelId="{F2F245C7-E627-46ED-B437-17B94417E523}" type="sibTrans" cxnId="{6A39C0A7-59F8-49EE-BD55-CAB6D15C44CF}">
      <dgm:prSet/>
      <dgm:spPr/>
      <dgm:t>
        <a:bodyPr/>
        <a:lstStyle/>
        <a:p>
          <a:endParaRPr lang="en-US"/>
        </a:p>
      </dgm:t>
    </dgm:pt>
    <dgm:pt modelId="{EE1533F8-5904-4C92-B1DF-5CE232F00214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remove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Urls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hhtp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, www)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5CA29112-3776-455F-9D78-913B06B7F4A3}" type="parTrans" cxnId="{DB9AE2A2-C191-44B9-AC17-7450F9865B1E}">
      <dgm:prSet/>
      <dgm:spPr/>
      <dgm:t>
        <a:bodyPr/>
        <a:lstStyle/>
        <a:p>
          <a:endParaRPr lang="en-US"/>
        </a:p>
      </dgm:t>
    </dgm:pt>
    <dgm:pt modelId="{BF5D44D6-B360-48C6-A602-093C144AA0C5}" type="sibTrans" cxnId="{DB9AE2A2-C191-44B9-AC17-7450F9865B1E}">
      <dgm:prSet/>
      <dgm:spPr/>
      <dgm:t>
        <a:bodyPr/>
        <a:lstStyle/>
        <a:p>
          <a:endParaRPr lang="en-US"/>
        </a:p>
      </dgm:t>
    </dgm:pt>
    <dgm:pt modelId="{9F0D7C7C-7ABF-4042-BFB8-F505E1B821F8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Punctuation removal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8628F498-BF2F-4612-BE86-151A729F77E6}" type="parTrans" cxnId="{478FFF29-CB47-4EB3-87D7-1DE56B9B8977}">
      <dgm:prSet/>
      <dgm:spPr/>
      <dgm:t>
        <a:bodyPr/>
        <a:lstStyle/>
        <a:p>
          <a:endParaRPr lang="en-US"/>
        </a:p>
      </dgm:t>
    </dgm:pt>
    <dgm:pt modelId="{1368CD08-CE86-412F-BBE8-A3B79B28EC38}" type="sibTrans" cxnId="{478FFF29-CB47-4EB3-87D7-1DE56B9B8977}">
      <dgm:prSet/>
      <dgm:spPr/>
      <dgm:t>
        <a:bodyPr/>
        <a:lstStyle/>
        <a:p>
          <a:endParaRPr lang="en-US"/>
        </a:p>
      </dgm:t>
    </dgm:pt>
    <dgm:pt modelId="{3061103D-0BEF-471F-B456-70911B99529C}">
      <dgm:prSet phldrT="[Text]" custT="1"/>
      <dgm:spPr/>
      <dgm:t>
        <a:bodyPr/>
        <a:lstStyle/>
        <a:p>
          <a:r>
            <a:rPr lang="en-US" sz="1600" smtClean="0">
              <a:latin typeface="Times New Roman" pitchFamily="18" charset="0"/>
              <a:cs typeface="Times New Roman" pitchFamily="18" charset="0"/>
            </a:rPr>
            <a:t>removal of Nouns/ proper nouns using testblob</a:t>
          </a:r>
          <a:endParaRPr lang="en-US" sz="1600" dirty="0" smtClean="0">
            <a:latin typeface="Times New Roman" pitchFamily="18" charset="0"/>
            <a:cs typeface="Times New Roman" pitchFamily="18" charset="0"/>
          </a:endParaRPr>
        </a:p>
      </dgm:t>
    </dgm:pt>
    <dgm:pt modelId="{6482F4A8-8FB5-4EF1-ABE3-5FE2C94B4144}" type="parTrans" cxnId="{D99D828B-3B92-4069-A4C7-508368A2A64E}">
      <dgm:prSet/>
      <dgm:spPr/>
      <dgm:t>
        <a:bodyPr/>
        <a:lstStyle/>
        <a:p>
          <a:endParaRPr lang="en-US"/>
        </a:p>
      </dgm:t>
    </dgm:pt>
    <dgm:pt modelId="{3F1A7160-5511-4ECD-9138-7095CC1DEC01}" type="sibTrans" cxnId="{D99D828B-3B92-4069-A4C7-508368A2A64E}">
      <dgm:prSet/>
      <dgm:spPr/>
      <dgm:t>
        <a:bodyPr/>
        <a:lstStyle/>
        <a:p>
          <a:endParaRPr lang="en-US"/>
        </a:p>
      </dgm:t>
    </dgm:pt>
    <dgm:pt modelId="{E8A7D2BD-9E5E-4371-9217-7F63805E6602}">
      <dgm:prSet phldrT="[Text]" custT="1"/>
      <dgm:spPr/>
      <dgm:t>
        <a:bodyPr/>
        <a:lstStyle/>
        <a:p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Textblob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to correct spelling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6BBA8AB8-6280-480C-A40E-E57B1E48127A}" type="parTrans" cxnId="{B838421E-953B-4C4D-AB40-729607F33CF4}">
      <dgm:prSet/>
      <dgm:spPr/>
      <dgm:t>
        <a:bodyPr/>
        <a:lstStyle/>
        <a:p>
          <a:endParaRPr lang="en-US"/>
        </a:p>
      </dgm:t>
    </dgm:pt>
    <dgm:pt modelId="{5B0E7DE2-699A-4C14-9054-664549BB9A20}" type="sibTrans" cxnId="{B838421E-953B-4C4D-AB40-729607F33CF4}">
      <dgm:prSet/>
      <dgm:spPr/>
      <dgm:t>
        <a:bodyPr/>
        <a:lstStyle/>
        <a:p>
          <a:endParaRPr lang="en-US"/>
        </a:p>
      </dgm:t>
    </dgm:pt>
    <dgm:pt modelId="{026BF4F7-8FAD-478C-8750-4E76D58DC0C1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removal of specific non meaningful words</a:t>
          </a:r>
          <a:endParaRPr lang="en-US" sz="1600" dirty="0" smtClean="0">
            <a:latin typeface="Times New Roman" pitchFamily="18" charset="0"/>
            <a:cs typeface="Times New Roman" pitchFamily="18" charset="0"/>
          </a:endParaRPr>
        </a:p>
      </dgm:t>
    </dgm:pt>
    <dgm:pt modelId="{5B21E062-4755-425F-9DC9-044D67D02DCF}" type="sibTrans" cxnId="{CD382394-1E82-4FE4-A5B4-4BD858ED0938}">
      <dgm:prSet/>
      <dgm:spPr/>
      <dgm:t>
        <a:bodyPr/>
        <a:lstStyle/>
        <a:p>
          <a:endParaRPr lang="en-US"/>
        </a:p>
      </dgm:t>
    </dgm:pt>
    <dgm:pt modelId="{A9E09D7E-6708-4795-A6F0-8C674ED1F88E}" type="parTrans" cxnId="{CD382394-1E82-4FE4-A5B4-4BD858ED0938}">
      <dgm:prSet/>
      <dgm:spPr/>
      <dgm:t>
        <a:bodyPr/>
        <a:lstStyle/>
        <a:p>
          <a:endParaRPr lang="en-US"/>
        </a:p>
      </dgm:t>
    </dgm:pt>
    <dgm:pt modelId="{8EF2BB50-7327-4A19-8EEB-2A83AA13C634}" type="pres">
      <dgm:prSet presAssocID="{1305FFD7-8B12-4748-AC96-034BC0C4528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C069F03-0A15-4576-B7C3-BD48D025E516}" type="pres">
      <dgm:prSet presAssocID="{48B21CDB-2942-400F-9159-2D3FE89D4E9E}" presName="compNode" presStyleCnt="0"/>
      <dgm:spPr/>
    </dgm:pt>
    <dgm:pt modelId="{C669FAF6-B2F7-496B-878C-40DA7B0F7E2E}" type="pres">
      <dgm:prSet presAssocID="{48B21CDB-2942-400F-9159-2D3FE89D4E9E}" presName="dummyConnPt" presStyleCnt="0"/>
      <dgm:spPr/>
    </dgm:pt>
    <dgm:pt modelId="{410237A5-4296-4CBD-A542-5E41B2DC0EAE}" type="pres">
      <dgm:prSet presAssocID="{48B21CDB-2942-400F-9159-2D3FE89D4E9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17197-11F6-4596-A9BA-57E74651714A}" type="pres">
      <dgm:prSet presAssocID="{97C6724B-2A9B-49BA-85D9-9EAD0EF1F7F5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0B22BFCC-D93B-413D-B436-62EA0A42DF9C}" type="pres">
      <dgm:prSet presAssocID="{1BBA9AE8-05B8-40E1-8652-C85D5D9F9080}" presName="compNode" presStyleCnt="0"/>
      <dgm:spPr/>
    </dgm:pt>
    <dgm:pt modelId="{60B9FC1B-DD6C-4A99-AA5F-D3EA07F55A12}" type="pres">
      <dgm:prSet presAssocID="{1BBA9AE8-05B8-40E1-8652-C85D5D9F9080}" presName="dummyConnPt" presStyleCnt="0"/>
      <dgm:spPr/>
    </dgm:pt>
    <dgm:pt modelId="{19C1703C-BEDD-49BC-9153-DACD08B76D6E}" type="pres">
      <dgm:prSet presAssocID="{1BBA9AE8-05B8-40E1-8652-C85D5D9F908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F8D24-0A44-4CE9-9388-0174D8D2CF81}" type="pres">
      <dgm:prSet presAssocID="{A0DE963A-02A0-48CC-8DAE-C490DA833E1A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F1ADB300-962B-4FCB-A9C6-D0E3F50BFC98}" type="pres">
      <dgm:prSet presAssocID="{B8DD4677-E515-4951-A3B9-2434893780E0}" presName="compNode" presStyleCnt="0"/>
      <dgm:spPr/>
    </dgm:pt>
    <dgm:pt modelId="{7B3593E0-4052-4233-8D71-0152C88E303B}" type="pres">
      <dgm:prSet presAssocID="{B8DD4677-E515-4951-A3B9-2434893780E0}" presName="dummyConnPt" presStyleCnt="0"/>
      <dgm:spPr/>
    </dgm:pt>
    <dgm:pt modelId="{011B2D78-C50B-459A-A86D-31A99AFB6324}" type="pres">
      <dgm:prSet presAssocID="{B8DD4677-E515-4951-A3B9-2434893780E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CC46E-8445-4E7E-9077-9DEBABC7C2E8}" type="pres">
      <dgm:prSet presAssocID="{2F1D9332-CD07-40F1-85A9-581DCDBFFA6B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85D0371E-5879-47BB-A2A9-DABC51FD2FA0}" type="pres">
      <dgm:prSet presAssocID="{4E147968-AB51-4E4A-91AF-8BE236639C3C}" presName="compNode" presStyleCnt="0"/>
      <dgm:spPr/>
    </dgm:pt>
    <dgm:pt modelId="{343F62FA-F3D1-4D25-A0A7-EC9D57D03F48}" type="pres">
      <dgm:prSet presAssocID="{4E147968-AB51-4E4A-91AF-8BE236639C3C}" presName="dummyConnPt" presStyleCnt="0"/>
      <dgm:spPr/>
    </dgm:pt>
    <dgm:pt modelId="{4380FE26-FB5E-4E05-BF2A-7A656BE7CECA}" type="pres">
      <dgm:prSet presAssocID="{4E147968-AB51-4E4A-91AF-8BE236639C3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1C165-747F-42CF-A6AE-4B38A9A2E604}" type="pres">
      <dgm:prSet presAssocID="{F2F245C7-E627-46ED-B437-17B94417E523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0E5F002-F0E0-40EB-B056-7FEFAC44B562}" type="pres">
      <dgm:prSet presAssocID="{EE1533F8-5904-4C92-B1DF-5CE232F00214}" presName="compNode" presStyleCnt="0"/>
      <dgm:spPr/>
    </dgm:pt>
    <dgm:pt modelId="{0107C337-6A35-4614-82C0-C40DA50E1703}" type="pres">
      <dgm:prSet presAssocID="{EE1533F8-5904-4C92-B1DF-5CE232F00214}" presName="dummyConnPt" presStyleCnt="0"/>
      <dgm:spPr/>
    </dgm:pt>
    <dgm:pt modelId="{C8BB4A74-5F6A-4784-BEFD-CEFF90464699}" type="pres">
      <dgm:prSet presAssocID="{EE1533F8-5904-4C92-B1DF-5CE232F0021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87030-DD97-42E7-948D-7914E8AE1D4A}" type="pres">
      <dgm:prSet presAssocID="{BF5D44D6-B360-48C6-A602-093C144AA0C5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138B5CD-781E-4D77-9758-5E88C4C94944}" type="pres">
      <dgm:prSet presAssocID="{9F0D7C7C-7ABF-4042-BFB8-F505E1B821F8}" presName="compNode" presStyleCnt="0"/>
      <dgm:spPr/>
    </dgm:pt>
    <dgm:pt modelId="{8A8CC8FE-8317-4DCD-BE16-9C2EDC1F2EAC}" type="pres">
      <dgm:prSet presAssocID="{9F0D7C7C-7ABF-4042-BFB8-F505E1B821F8}" presName="dummyConnPt" presStyleCnt="0"/>
      <dgm:spPr/>
    </dgm:pt>
    <dgm:pt modelId="{6C209FAC-9D9D-4C3E-BCF8-B4FF1778D776}" type="pres">
      <dgm:prSet presAssocID="{9F0D7C7C-7ABF-4042-BFB8-F505E1B821F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B7CBF-873C-4717-9F40-4888DC1DF9B3}" type="pres">
      <dgm:prSet presAssocID="{1368CD08-CE86-412F-BBE8-A3B79B28EC38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BA89169E-C1F3-4D94-B825-BDBA4831BE1C}" type="pres">
      <dgm:prSet presAssocID="{3061103D-0BEF-471F-B456-70911B99529C}" presName="compNode" presStyleCnt="0"/>
      <dgm:spPr/>
    </dgm:pt>
    <dgm:pt modelId="{2839F307-375A-44BC-9F4E-932ECA61A97A}" type="pres">
      <dgm:prSet presAssocID="{3061103D-0BEF-471F-B456-70911B99529C}" presName="dummyConnPt" presStyleCnt="0"/>
      <dgm:spPr/>
    </dgm:pt>
    <dgm:pt modelId="{F9C167B6-147B-4822-890A-E6A9FD72ABF6}" type="pres">
      <dgm:prSet presAssocID="{3061103D-0BEF-471F-B456-70911B99529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5F1F1-B5A8-45FF-9AB2-22C8D38F0921}" type="pres">
      <dgm:prSet presAssocID="{3F1A7160-5511-4ECD-9138-7095CC1DEC01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73D5C8C4-55F2-4F2B-9762-5A51961936FD}" type="pres">
      <dgm:prSet presAssocID="{026BF4F7-8FAD-478C-8750-4E76D58DC0C1}" presName="compNode" presStyleCnt="0"/>
      <dgm:spPr/>
    </dgm:pt>
    <dgm:pt modelId="{F8E65986-59FE-4CE6-B69E-DF7D69872038}" type="pres">
      <dgm:prSet presAssocID="{026BF4F7-8FAD-478C-8750-4E76D58DC0C1}" presName="dummyConnPt" presStyleCnt="0"/>
      <dgm:spPr/>
    </dgm:pt>
    <dgm:pt modelId="{16610ED0-D708-4B36-9B56-35A4C49CCDB3}" type="pres">
      <dgm:prSet presAssocID="{026BF4F7-8FAD-478C-8750-4E76D58DC0C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54BFE-7044-4EF3-BE22-556ECEE576C3}" type="pres">
      <dgm:prSet presAssocID="{5B21E062-4755-425F-9DC9-044D67D02DCF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C357007A-A9D5-414E-8505-8697F91BAD73}" type="pres">
      <dgm:prSet presAssocID="{E8A7D2BD-9E5E-4371-9217-7F63805E6602}" presName="compNode" presStyleCnt="0"/>
      <dgm:spPr/>
    </dgm:pt>
    <dgm:pt modelId="{EB2B1FE9-B9F5-429F-963D-E9E5D6972B8F}" type="pres">
      <dgm:prSet presAssocID="{E8A7D2BD-9E5E-4371-9217-7F63805E6602}" presName="dummyConnPt" presStyleCnt="0"/>
      <dgm:spPr/>
    </dgm:pt>
    <dgm:pt modelId="{67825CC7-9039-4EF1-84CC-7F87D55DC57E}" type="pres">
      <dgm:prSet presAssocID="{E8A7D2BD-9E5E-4371-9217-7F63805E660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3CF0F-DF60-478F-A12F-91AE258344A6}" type="presOf" srcId="{026BF4F7-8FAD-478C-8750-4E76D58DC0C1}" destId="{16610ED0-D708-4B36-9B56-35A4C49CCDB3}" srcOrd="0" destOrd="0" presId="urn:microsoft.com/office/officeart/2005/8/layout/bProcess4"/>
    <dgm:cxn modelId="{6E900DB8-3A16-4F0F-9C13-28786B7449AC}" type="presOf" srcId="{97C6724B-2A9B-49BA-85D9-9EAD0EF1F7F5}" destId="{B8B17197-11F6-4596-A9BA-57E74651714A}" srcOrd="0" destOrd="0" presId="urn:microsoft.com/office/officeart/2005/8/layout/bProcess4"/>
    <dgm:cxn modelId="{1A83385B-9C42-4136-AE71-3253BFC48F14}" type="presOf" srcId="{E8A7D2BD-9E5E-4371-9217-7F63805E6602}" destId="{67825CC7-9039-4EF1-84CC-7F87D55DC57E}" srcOrd="0" destOrd="0" presId="urn:microsoft.com/office/officeart/2005/8/layout/bProcess4"/>
    <dgm:cxn modelId="{A56F352A-0855-4D51-84C9-79D342AA453C}" type="presOf" srcId="{48B21CDB-2942-400F-9159-2D3FE89D4E9E}" destId="{410237A5-4296-4CBD-A542-5E41B2DC0EAE}" srcOrd="0" destOrd="0" presId="urn:microsoft.com/office/officeart/2005/8/layout/bProcess4"/>
    <dgm:cxn modelId="{6A39C0A7-59F8-49EE-BD55-CAB6D15C44CF}" srcId="{1305FFD7-8B12-4748-AC96-034BC0C4528B}" destId="{4E147968-AB51-4E4A-91AF-8BE236639C3C}" srcOrd="3" destOrd="0" parTransId="{2EA26F0D-373C-4D6F-BA13-D6ABE9586C37}" sibTransId="{F2F245C7-E627-46ED-B437-17B94417E523}"/>
    <dgm:cxn modelId="{3ADF5634-B7F4-4DCD-B701-FE6A8EDEAE0E}" srcId="{1305FFD7-8B12-4748-AC96-034BC0C4528B}" destId="{B8DD4677-E515-4951-A3B9-2434893780E0}" srcOrd="2" destOrd="0" parTransId="{560957B6-298C-41C5-A291-1E3A4AA2A63D}" sibTransId="{2F1D9332-CD07-40F1-85A9-581DCDBFFA6B}"/>
    <dgm:cxn modelId="{B1AEAD77-739A-4C44-B69A-196CA682149D}" type="presOf" srcId="{1305FFD7-8B12-4748-AC96-034BC0C4528B}" destId="{8EF2BB50-7327-4A19-8EEB-2A83AA13C634}" srcOrd="0" destOrd="0" presId="urn:microsoft.com/office/officeart/2005/8/layout/bProcess4"/>
    <dgm:cxn modelId="{DB9AE2A2-C191-44B9-AC17-7450F9865B1E}" srcId="{1305FFD7-8B12-4748-AC96-034BC0C4528B}" destId="{EE1533F8-5904-4C92-B1DF-5CE232F00214}" srcOrd="4" destOrd="0" parTransId="{5CA29112-3776-455F-9D78-913B06B7F4A3}" sibTransId="{BF5D44D6-B360-48C6-A602-093C144AA0C5}"/>
    <dgm:cxn modelId="{05D40008-8B43-45E7-B090-DFDB2C9443C9}" type="presOf" srcId="{B8DD4677-E515-4951-A3B9-2434893780E0}" destId="{011B2D78-C50B-459A-A86D-31A99AFB6324}" srcOrd="0" destOrd="0" presId="urn:microsoft.com/office/officeart/2005/8/layout/bProcess4"/>
    <dgm:cxn modelId="{5B30C3AD-871D-46DD-8AFE-865215DD650D}" srcId="{1305FFD7-8B12-4748-AC96-034BC0C4528B}" destId="{1BBA9AE8-05B8-40E1-8652-C85D5D9F9080}" srcOrd="1" destOrd="0" parTransId="{1C70DE22-79BB-4287-A002-CD1848F8DA24}" sibTransId="{A0DE963A-02A0-48CC-8DAE-C490DA833E1A}"/>
    <dgm:cxn modelId="{8B186158-6139-4463-8019-4FD56BA35EBA}" type="presOf" srcId="{EE1533F8-5904-4C92-B1DF-5CE232F00214}" destId="{C8BB4A74-5F6A-4784-BEFD-CEFF90464699}" srcOrd="0" destOrd="0" presId="urn:microsoft.com/office/officeart/2005/8/layout/bProcess4"/>
    <dgm:cxn modelId="{43EE4FCC-8CE0-438D-A88C-0B58AB97E1CE}" type="presOf" srcId="{1BBA9AE8-05B8-40E1-8652-C85D5D9F9080}" destId="{19C1703C-BEDD-49BC-9153-DACD08B76D6E}" srcOrd="0" destOrd="0" presId="urn:microsoft.com/office/officeart/2005/8/layout/bProcess4"/>
    <dgm:cxn modelId="{D99D828B-3B92-4069-A4C7-508368A2A64E}" srcId="{1305FFD7-8B12-4748-AC96-034BC0C4528B}" destId="{3061103D-0BEF-471F-B456-70911B99529C}" srcOrd="6" destOrd="0" parTransId="{6482F4A8-8FB5-4EF1-ABE3-5FE2C94B4144}" sibTransId="{3F1A7160-5511-4ECD-9138-7095CC1DEC01}"/>
    <dgm:cxn modelId="{6D041101-B977-4658-B558-9190B553CCDF}" type="presOf" srcId="{F2F245C7-E627-46ED-B437-17B94417E523}" destId="{6741C165-747F-42CF-A6AE-4B38A9A2E604}" srcOrd="0" destOrd="0" presId="urn:microsoft.com/office/officeart/2005/8/layout/bProcess4"/>
    <dgm:cxn modelId="{08F466B3-B96D-42EC-9213-E5F1A8420080}" type="presOf" srcId="{A0DE963A-02A0-48CC-8DAE-C490DA833E1A}" destId="{6C1F8D24-0A44-4CE9-9388-0174D8D2CF81}" srcOrd="0" destOrd="0" presId="urn:microsoft.com/office/officeart/2005/8/layout/bProcess4"/>
    <dgm:cxn modelId="{41186CDD-0823-425F-A2F2-F7168F2892F5}" type="presOf" srcId="{3F1A7160-5511-4ECD-9138-7095CC1DEC01}" destId="{F2D5F1F1-B5A8-45FF-9AB2-22C8D38F0921}" srcOrd="0" destOrd="0" presId="urn:microsoft.com/office/officeart/2005/8/layout/bProcess4"/>
    <dgm:cxn modelId="{CD382394-1E82-4FE4-A5B4-4BD858ED0938}" srcId="{1305FFD7-8B12-4748-AC96-034BC0C4528B}" destId="{026BF4F7-8FAD-478C-8750-4E76D58DC0C1}" srcOrd="7" destOrd="0" parTransId="{A9E09D7E-6708-4795-A6F0-8C674ED1F88E}" sibTransId="{5B21E062-4755-425F-9DC9-044D67D02DCF}"/>
    <dgm:cxn modelId="{96BBFDB8-4C5E-4996-B419-5A82661F0988}" type="presOf" srcId="{2F1D9332-CD07-40F1-85A9-581DCDBFFA6B}" destId="{78DCC46E-8445-4E7E-9077-9DEBABC7C2E8}" srcOrd="0" destOrd="0" presId="urn:microsoft.com/office/officeart/2005/8/layout/bProcess4"/>
    <dgm:cxn modelId="{8FD8E82F-F3BD-4210-BB35-3BE0E32C0AEF}" type="presOf" srcId="{9F0D7C7C-7ABF-4042-BFB8-F505E1B821F8}" destId="{6C209FAC-9D9D-4C3E-BCF8-B4FF1778D776}" srcOrd="0" destOrd="0" presId="urn:microsoft.com/office/officeart/2005/8/layout/bProcess4"/>
    <dgm:cxn modelId="{3E119331-64CC-4359-8348-5AC1198D69FB}" type="presOf" srcId="{4E147968-AB51-4E4A-91AF-8BE236639C3C}" destId="{4380FE26-FB5E-4E05-BF2A-7A656BE7CECA}" srcOrd="0" destOrd="0" presId="urn:microsoft.com/office/officeart/2005/8/layout/bProcess4"/>
    <dgm:cxn modelId="{B838421E-953B-4C4D-AB40-729607F33CF4}" srcId="{1305FFD7-8B12-4748-AC96-034BC0C4528B}" destId="{E8A7D2BD-9E5E-4371-9217-7F63805E6602}" srcOrd="8" destOrd="0" parTransId="{6BBA8AB8-6280-480C-A40E-E57B1E48127A}" sibTransId="{5B0E7DE2-699A-4C14-9054-664549BB9A20}"/>
    <dgm:cxn modelId="{4AF0FB9A-26BE-4598-A90A-4A977DA2FE1B}" srcId="{1305FFD7-8B12-4748-AC96-034BC0C4528B}" destId="{48B21CDB-2942-400F-9159-2D3FE89D4E9E}" srcOrd="0" destOrd="0" parTransId="{285C6357-450F-426D-BF31-69D9D617DF60}" sibTransId="{97C6724B-2A9B-49BA-85D9-9EAD0EF1F7F5}"/>
    <dgm:cxn modelId="{478FFF29-CB47-4EB3-87D7-1DE56B9B8977}" srcId="{1305FFD7-8B12-4748-AC96-034BC0C4528B}" destId="{9F0D7C7C-7ABF-4042-BFB8-F505E1B821F8}" srcOrd="5" destOrd="0" parTransId="{8628F498-BF2F-4612-BE86-151A729F77E6}" sibTransId="{1368CD08-CE86-412F-BBE8-A3B79B28EC38}"/>
    <dgm:cxn modelId="{B8B0DC30-5EE1-4C73-9E8A-BCF67A1993DB}" type="presOf" srcId="{5B21E062-4755-425F-9DC9-044D67D02DCF}" destId="{34354BFE-7044-4EF3-BE22-556ECEE576C3}" srcOrd="0" destOrd="0" presId="urn:microsoft.com/office/officeart/2005/8/layout/bProcess4"/>
    <dgm:cxn modelId="{AD9949F8-2186-4C89-B447-A41C6B75390B}" type="presOf" srcId="{1368CD08-CE86-412F-BBE8-A3B79B28EC38}" destId="{E8EB7CBF-873C-4717-9F40-4888DC1DF9B3}" srcOrd="0" destOrd="0" presId="urn:microsoft.com/office/officeart/2005/8/layout/bProcess4"/>
    <dgm:cxn modelId="{6A7F348B-478D-41B4-896D-60A530ABC8BB}" type="presOf" srcId="{BF5D44D6-B360-48C6-A602-093C144AA0C5}" destId="{7B387030-DD97-42E7-948D-7914E8AE1D4A}" srcOrd="0" destOrd="0" presId="urn:microsoft.com/office/officeart/2005/8/layout/bProcess4"/>
    <dgm:cxn modelId="{877916B4-8D42-48BE-B787-2C6F2D85552A}" type="presOf" srcId="{3061103D-0BEF-471F-B456-70911B99529C}" destId="{F9C167B6-147B-4822-890A-E6A9FD72ABF6}" srcOrd="0" destOrd="0" presId="urn:microsoft.com/office/officeart/2005/8/layout/bProcess4"/>
    <dgm:cxn modelId="{6FF3C959-F8B8-47AA-A971-313F4943B4D6}" type="presParOf" srcId="{8EF2BB50-7327-4A19-8EEB-2A83AA13C634}" destId="{CC069F03-0A15-4576-B7C3-BD48D025E516}" srcOrd="0" destOrd="0" presId="urn:microsoft.com/office/officeart/2005/8/layout/bProcess4"/>
    <dgm:cxn modelId="{5933D692-8E5F-483A-B8BE-85A1A1798BE9}" type="presParOf" srcId="{CC069F03-0A15-4576-B7C3-BD48D025E516}" destId="{C669FAF6-B2F7-496B-878C-40DA7B0F7E2E}" srcOrd="0" destOrd="0" presId="urn:microsoft.com/office/officeart/2005/8/layout/bProcess4"/>
    <dgm:cxn modelId="{ACC47AD8-A408-4909-8978-B99B5745798A}" type="presParOf" srcId="{CC069F03-0A15-4576-B7C3-BD48D025E516}" destId="{410237A5-4296-4CBD-A542-5E41B2DC0EAE}" srcOrd="1" destOrd="0" presId="urn:microsoft.com/office/officeart/2005/8/layout/bProcess4"/>
    <dgm:cxn modelId="{3E1FA365-B457-4D73-A40D-0F016C84C673}" type="presParOf" srcId="{8EF2BB50-7327-4A19-8EEB-2A83AA13C634}" destId="{B8B17197-11F6-4596-A9BA-57E74651714A}" srcOrd="1" destOrd="0" presId="urn:microsoft.com/office/officeart/2005/8/layout/bProcess4"/>
    <dgm:cxn modelId="{8033E616-4231-4FBA-A88B-8C3460D4DBE2}" type="presParOf" srcId="{8EF2BB50-7327-4A19-8EEB-2A83AA13C634}" destId="{0B22BFCC-D93B-413D-B436-62EA0A42DF9C}" srcOrd="2" destOrd="0" presId="urn:microsoft.com/office/officeart/2005/8/layout/bProcess4"/>
    <dgm:cxn modelId="{5742CC67-C99A-4723-9504-296AEC642687}" type="presParOf" srcId="{0B22BFCC-D93B-413D-B436-62EA0A42DF9C}" destId="{60B9FC1B-DD6C-4A99-AA5F-D3EA07F55A12}" srcOrd="0" destOrd="0" presId="urn:microsoft.com/office/officeart/2005/8/layout/bProcess4"/>
    <dgm:cxn modelId="{828B7FA1-3979-438D-A4F1-2669DC83A2A1}" type="presParOf" srcId="{0B22BFCC-D93B-413D-B436-62EA0A42DF9C}" destId="{19C1703C-BEDD-49BC-9153-DACD08B76D6E}" srcOrd="1" destOrd="0" presId="urn:microsoft.com/office/officeart/2005/8/layout/bProcess4"/>
    <dgm:cxn modelId="{3543B499-E1C2-4E50-9457-6C234731772C}" type="presParOf" srcId="{8EF2BB50-7327-4A19-8EEB-2A83AA13C634}" destId="{6C1F8D24-0A44-4CE9-9388-0174D8D2CF81}" srcOrd="3" destOrd="0" presId="urn:microsoft.com/office/officeart/2005/8/layout/bProcess4"/>
    <dgm:cxn modelId="{7837FB39-841C-45F9-BCD8-A0D8AFF293DE}" type="presParOf" srcId="{8EF2BB50-7327-4A19-8EEB-2A83AA13C634}" destId="{F1ADB300-962B-4FCB-A9C6-D0E3F50BFC98}" srcOrd="4" destOrd="0" presId="urn:microsoft.com/office/officeart/2005/8/layout/bProcess4"/>
    <dgm:cxn modelId="{D9C2EBC3-4E6A-421D-B251-C02138F23E80}" type="presParOf" srcId="{F1ADB300-962B-4FCB-A9C6-D0E3F50BFC98}" destId="{7B3593E0-4052-4233-8D71-0152C88E303B}" srcOrd="0" destOrd="0" presId="urn:microsoft.com/office/officeart/2005/8/layout/bProcess4"/>
    <dgm:cxn modelId="{AD213AF3-2DE3-4DE0-83DF-48C298992836}" type="presParOf" srcId="{F1ADB300-962B-4FCB-A9C6-D0E3F50BFC98}" destId="{011B2D78-C50B-459A-A86D-31A99AFB6324}" srcOrd="1" destOrd="0" presId="urn:microsoft.com/office/officeart/2005/8/layout/bProcess4"/>
    <dgm:cxn modelId="{56D81206-B85A-4FA6-91D6-04527DB7F5AE}" type="presParOf" srcId="{8EF2BB50-7327-4A19-8EEB-2A83AA13C634}" destId="{78DCC46E-8445-4E7E-9077-9DEBABC7C2E8}" srcOrd="5" destOrd="0" presId="urn:microsoft.com/office/officeart/2005/8/layout/bProcess4"/>
    <dgm:cxn modelId="{2360A9A3-C6B4-4625-BD41-99278D70D408}" type="presParOf" srcId="{8EF2BB50-7327-4A19-8EEB-2A83AA13C634}" destId="{85D0371E-5879-47BB-A2A9-DABC51FD2FA0}" srcOrd="6" destOrd="0" presId="urn:microsoft.com/office/officeart/2005/8/layout/bProcess4"/>
    <dgm:cxn modelId="{349432DF-0DF9-4337-B01D-B0758E4F7C40}" type="presParOf" srcId="{85D0371E-5879-47BB-A2A9-DABC51FD2FA0}" destId="{343F62FA-F3D1-4D25-A0A7-EC9D57D03F48}" srcOrd="0" destOrd="0" presId="urn:microsoft.com/office/officeart/2005/8/layout/bProcess4"/>
    <dgm:cxn modelId="{B1CFA6A7-8100-48A8-9CA1-84CEDC885E47}" type="presParOf" srcId="{85D0371E-5879-47BB-A2A9-DABC51FD2FA0}" destId="{4380FE26-FB5E-4E05-BF2A-7A656BE7CECA}" srcOrd="1" destOrd="0" presId="urn:microsoft.com/office/officeart/2005/8/layout/bProcess4"/>
    <dgm:cxn modelId="{30B2B40F-56CB-422A-A5F4-9E735F18910C}" type="presParOf" srcId="{8EF2BB50-7327-4A19-8EEB-2A83AA13C634}" destId="{6741C165-747F-42CF-A6AE-4B38A9A2E604}" srcOrd="7" destOrd="0" presId="urn:microsoft.com/office/officeart/2005/8/layout/bProcess4"/>
    <dgm:cxn modelId="{1CBCEDC5-6F39-4455-BFC9-54E139EEEC3C}" type="presParOf" srcId="{8EF2BB50-7327-4A19-8EEB-2A83AA13C634}" destId="{F0E5F002-F0E0-40EB-B056-7FEFAC44B562}" srcOrd="8" destOrd="0" presId="urn:microsoft.com/office/officeart/2005/8/layout/bProcess4"/>
    <dgm:cxn modelId="{8C5D7D23-5F92-4F4A-A625-3480A0FFF59E}" type="presParOf" srcId="{F0E5F002-F0E0-40EB-B056-7FEFAC44B562}" destId="{0107C337-6A35-4614-82C0-C40DA50E1703}" srcOrd="0" destOrd="0" presId="urn:microsoft.com/office/officeart/2005/8/layout/bProcess4"/>
    <dgm:cxn modelId="{090FC31F-8AE9-4E39-8A9F-00B3DCED87FB}" type="presParOf" srcId="{F0E5F002-F0E0-40EB-B056-7FEFAC44B562}" destId="{C8BB4A74-5F6A-4784-BEFD-CEFF90464699}" srcOrd="1" destOrd="0" presId="urn:microsoft.com/office/officeart/2005/8/layout/bProcess4"/>
    <dgm:cxn modelId="{7255997C-B740-4F2C-B6ED-FAFDB087CE07}" type="presParOf" srcId="{8EF2BB50-7327-4A19-8EEB-2A83AA13C634}" destId="{7B387030-DD97-42E7-948D-7914E8AE1D4A}" srcOrd="9" destOrd="0" presId="urn:microsoft.com/office/officeart/2005/8/layout/bProcess4"/>
    <dgm:cxn modelId="{571A7CD3-A0AF-4E27-9CC6-723D8F0F5169}" type="presParOf" srcId="{8EF2BB50-7327-4A19-8EEB-2A83AA13C634}" destId="{C138B5CD-781E-4D77-9758-5E88C4C94944}" srcOrd="10" destOrd="0" presId="urn:microsoft.com/office/officeart/2005/8/layout/bProcess4"/>
    <dgm:cxn modelId="{6536918B-2C32-4394-B063-BEA27F2EA027}" type="presParOf" srcId="{C138B5CD-781E-4D77-9758-5E88C4C94944}" destId="{8A8CC8FE-8317-4DCD-BE16-9C2EDC1F2EAC}" srcOrd="0" destOrd="0" presId="urn:microsoft.com/office/officeart/2005/8/layout/bProcess4"/>
    <dgm:cxn modelId="{C5ED655F-1BC8-4547-A8A4-B8755AA46F53}" type="presParOf" srcId="{C138B5CD-781E-4D77-9758-5E88C4C94944}" destId="{6C209FAC-9D9D-4C3E-BCF8-B4FF1778D776}" srcOrd="1" destOrd="0" presId="urn:microsoft.com/office/officeart/2005/8/layout/bProcess4"/>
    <dgm:cxn modelId="{F092F18B-FF74-437C-9891-B611F71C40F8}" type="presParOf" srcId="{8EF2BB50-7327-4A19-8EEB-2A83AA13C634}" destId="{E8EB7CBF-873C-4717-9F40-4888DC1DF9B3}" srcOrd="11" destOrd="0" presId="urn:microsoft.com/office/officeart/2005/8/layout/bProcess4"/>
    <dgm:cxn modelId="{65C7AD63-B09E-4142-BCF5-D3C61C6FD3FE}" type="presParOf" srcId="{8EF2BB50-7327-4A19-8EEB-2A83AA13C634}" destId="{BA89169E-C1F3-4D94-B825-BDBA4831BE1C}" srcOrd="12" destOrd="0" presId="urn:microsoft.com/office/officeart/2005/8/layout/bProcess4"/>
    <dgm:cxn modelId="{10E8BB1F-C422-4A7D-AB51-0F7430688663}" type="presParOf" srcId="{BA89169E-C1F3-4D94-B825-BDBA4831BE1C}" destId="{2839F307-375A-44BC-9F4E-932ECA61A97A}" srcOrd="0" destOrd="0" presId="urn:microsoft.com/office/officeart/2005/8/layout/bProcess4"/>
    <dgm:cxn modelId="{B84B7EE5-0E99-4120-BF05-597E2D38F99F}" type="presParOf" srcId="{BA89169E-C1F3-4D94-B825-BDBA4831BE1C}" destId="{F9C167B6-147B-4822-890A-E6A9FD72ABF6}" srcOrd="1" destOrd="0" presId="urn:microsoft.com/office/officeart/2005/8/layout/bProcess4"/>
    <dgm:cxn modelId="{BA128878-23A0-454F-A00B-9477DDC947A9}" type="presParOf" srcId="{8EF2BB50-7327-4A19-8EEB-2A83AA13C634}" destId="{F2D5F1F1-B5A8-45FF-9AB2-22C8D38F0921}" srcOrd="13" destOrd="0" presId="urn:microsoft.com/office/officeart/2005/8/layout/bProcess4"/>
    <dgm:cxn modelId="{936E5E6F-0D20-40E1-A91B-044D2E0B0AB4}" type="presParOf" srcId="{8EF2BB50-7327-4A19-8EEB-2A83AA13C634}" destId="{73D5C8C4-55F2-4F2B-9762-5A51961936FD}" srcOrd="14" destOrd="0" presId="urn:microsoft.com/office/officeart/2005/8/layout/bProcess4"/>
    <dgm:cxn modelId="{0EC41E4F-0899-4ABA-BF86-03CF3EE99ACD}" type="presParOf" srcId="{73D5C8C4-55F2-4F2B-9762-5A51961936FD}" destId="{F8E65986-59FE-4CE6-B69E-DF7D69872038}" srcOrd="0" destOrd="0" presId="urn:microsoft.com/office/officeart/2005/8/layout/bProcess4"/>
    <dgm:cxn modelId="{D9A7DF92-11AD-482B-96FB-BA747B76A2DE}" type="presParOf" srcId="{73D5C8C4-55F2-4F2B-9762-5A51961936FD}" destId="{16610ED0-D708-4B36-9B56-35A4C49CCDB3}" srcOrd="1" destOrd="0" presId="urn:microsoft.com/office/officeart/2005/8/layout/bProcess4"/>
    <dgm:cxn modelId="{FF520499-D0EF-40F4-99B4-CBCA882A8260}" type="presParOf" srcId="{8EF2BB50-7327-4A19-8EEB-2A83AA13C634}" destId="{34354BFE-7044-4EF3-BE22-556ECEE576C3}" srcOrd="15" destOrd="0" presId="urn:microsoft.com/office/officeart/2005/8/layout/bProcess4"/>
    <dgm:cxn modelId="{7940C5F0-0C3D-4856-8420-E3EDC5D7FA52}" type="presParOf" srcId="{8EF2BB50-7327-4A19-8EEB-2A83AA13C634}" destId="{C357007A-A9D5-414E-8505-8697F91BAD73}" srcOrd="16" destOrd="0" presId="urn:microsoft.com/office/officeart/2005/8/layout/bProcess4"/>
    <dgm:cxn modelId="{FDDDE703-CCF2-495B-99DA-5B1368618937}" type="presParOf" srcId="{C357007A-A9D5-414E-8505-8697F91BAD73}" destId="{EB2B1FE9-B9F5-429F-963D-E9E5D6972B8F}" srcOrd="0" destOrd="0" presId="urn:microsoft.com/office/officeart/2005/8/layout/bProcess4"/>
    <dgm:cxn modelId="{E73E3F95-9C79-40B4-8CA9-A50E6CBFE433}" type="presParOf" srcId="{C357007A-A9D5-414E-8505-8697F91BAD73}" destId="{67825CC7-9039-4EF1-84CC-7F87D55DC57E}" srcOrd="1" destOrd="0" presId="urn:microsoft.com/office/officeart/2005/8/layout/bProcess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508E77-9044-4F82-89B1-6BCC01C26CF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7EEF27-0E34-431F-9E06-9B2CCC1AAF65}">
      <dgm:prSet phldrT="[Text]"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Converting html entities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34EB556B-4A86-4C7A-9A9C-609C2C0AB3A3}" type="parTrans" cxnId="{5470E8C9-6B00-4FE1-B8FB-43FC912E2206}">
      <dgm:prSet/>
      <dgm:spPr/>
      <dgm:t>
        <a:bodyPr/>
        <a:lstStyle/>
        <a:p>
          <a:endParaRPr lang="en-US"/>
        </a:p>
      </dgm:t>
    </dgm:pt>
    <dgm:pt modelId="{C3CA25BE-12C2-4B60-A45F-3E33FC5C2DD2}" type="sibTrans" cxnId="{5470E8C9-6B00-4FE1-B8FB-43FC912E2206}">
      <dgm:prSet/>
      <dgm:spPr/>
      <dgm:t>
        <a:bodyPr/>
        <a:lstStyle/>
        <a:p>
          <a:endParaRPr lang="en-US"/>
        </a:p>
      </dgm:t>
    </dgm:pt>
    <dgm:pt modelId="{F174514F-CF27-4866-A732-5C09931CD4E6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Removing "@mention" from the tweets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590F6ED9-E1BC-4228-93CC-5AC125149A5A}" type="parTrans" cxnId="{A447B37B-EF8B-4E31-B9FF-1AEBF6B2459F}">
      <dgm:prSet/>
      <dgm:spPr/>
      <dgm:t>
        <a:bodyPr/>
        <a:lstStyle/>
        <a:p>
          <a:endParaRPr lang="en-US"/>
        </a:p>
      </dgm:t>
    </dgm:pt>
    <dgm:pt modelId="{EFBAB023-9945-47D1-B7D0-8018B2CF636B}" type="sibTrans" cxnId="{A447B37B-EF8B-4E31-B9FF-1AEBF6B2459F}">
      <dgm:prSet/>
      <dgm:spPr/>
      <dgm:t>
        <a:bodyPr/>
        <a:lstStyle/>
        <a:p>
          <a:endParaRPr lang="en-US"/>
        </a:p>
      </dgm:t>
    </dgm:pt>
    <dgm:pt modelId="{D953824A-8305-416A-864A-F38358BC19A8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Converting all the tweets to lowercase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EEAB052F-C452-4CEC-BFF2-C9560F0BDB08}" type="parTrans" cxnId="{55297316-BB30-4EA5-9FDC-97E544418725}">
      <dgm:prSet/>
      <dgm:spPr/>
      <dgm:t>
        <a:bodyPr/>
        <a:lstStyle/>
        <a:p>
          <a:endParaRPr lang="en-US"/>
        </a:p>
      </dgm:t>
    </dgm:pt>
    <dgm:pt modelId="{4929C257-9A4C-4C98-8BE5-9C7C60373188}" type="sibTrans" cxnId="{55297316-BB30-4EA5-9FDC-97E544418725}">
      <dgm:prSet/>
      <dgm:spPr/>
      <dgm:t>
        <a:bodyPr/>
        <a:lstStyle/>
        <a:p>
          <a:endParaRPr lang="en-US"/>
        </a:p>
      </dgm:t>
    </dgm:pt>
    <dgm:pt modelId="{915E55C0-45F7-49D4-A79B-AD66B38C2F7F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Apostrophe conversion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5D6305F6-F906-4F56-BF10-AD1D4681EC2F}" type="parTrans" cxnId="{7D6033B6-EEEF-412D-9A86-6901D3E2BF52}">
      <dgm:prSet/>
      <dgm:spPr/>
      <dgm:t>
        <a:bodyPr/>
        <a:lstStyle/>
        <a:p>
          <a:endParaRPr lang="en-US"/>
        </a:p>
      </dgm:t>
    </dgm:pt>
    <dgm:pt modelId="{8634A397-C5C5-4801-BB16-BBF074F88689}" type="sibTrans" cxnId="{7D6033B6-EEEF-412D-9A86-6901D3E2BF52}">
      <dgm:prSet/>
      <dgm:spPr/>
      <dgm:t>
        <a:bodyPr/>
        <a:lstStyle/>
        <a:p>
          <a:endParaRPr lang="en-US"/>
        </a:p>
      </dgm:t>
    </dgm:pt>
    <dgm:pt modelId="{61CB1FA0-EEB8-4F91-B50B-911F3D1DBEBC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Short Word conversion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6B9BB5D0-0300-4788-8D69-E7381CC66363}" type="parTrans" cxnId="{BD2EAA20-49D6-4AB8-AA0A-C36CD7768514}">
      <dgm:prSet/>
      <dgm:spPr/>
      <dgm:t>
        <a:bodyPr/>
        <a:lstStyle/>
        <a:p>
          <a:endParaRPr lang="en-US"/>
        </a:p>
      </dgm:t>
    </dgm:pt>
    <dgm:pt modelId="{A343C7A8-AA31-438A-BB18-CE6552148798}" type="sibTrans" cxnId="{BD2EAA20-49D6-4AB8-AA0A-C36CD7768514}">
      <dgm:prSet/>
      <dgm:spPr/>
      <dgm:t>
        <a:bodyPr/>
        <a:lstStyle/>
        <a:p>
          <a:endParaRPr lang="en-US"/>
        </a:p>
      </dgm:t>
    </dgm:pt>
    <dgm:pt modelId="{619BF1F7-90EA-4D99-BFFE-A8E536B56B1B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Replacing Punctuations with space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CA0B93D-1042-4A91-A71C-D47BF54CA1DC}" type="parTrans" cxnId="{6D93EECB-2CF1-4C00-99D0-96F229D4F119}">
      <dgm:prSet/>
      <dgm:spPr/>
      <dgm:t>
        <a:bodyPr/>
        <a:lstStyle/>
        <a:p>
          <a:endParaRPr lang="en-US"/>
        </a:p>
      </dgm:t>
    </dgm:pt>
    <dgm:pt modelId="{BE894242-C8C9-435F-9144-D84D54ADF179}" type="sibTrans" cxnId="{6D93EECB-2CF1-4C00-99D0-96F229D4F119}">
      <dgm:prSet/>
      <dgm:spPr/>
      <dgm:t>
        <a:bodyPr/>
        <a:lstStyle/>
        <a:p>
          <a:endParaRPr lang="en-US"/>
        </a:p>
      </dgm:t>
    </dgm:pt>
    <dgm:pt modelId="{86B197BF-340B-4050-ADC3-2DF3D3FBF0C7}">
      <dgm:prSet phldrT="[Text]" custT="1"/>
      <dgm:spPr/>
      <dgm:t>
        <a:bodyPr/>
        <a:lstStyle/>
        <a:p>
          <a:r>
            <a:rPr lang="en-US" sz="1600" b="1" dirty="0" smtClean="0">
              <a:latin typeface="Times New Roman" pitchFamily="18" charset="0"/>
              <a:cs typeface="Times New Roman" pitchFamily="18" charset="0"/>
            </a:rPr>
            <a:t>Replacing Special Characters with space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7C30B8E6-C552-4A04-9BFC-7B25EE123F5B}" type="parTrans" cxnId="{CA638202-CFA3-4789-92F8-088E5F234C8A}">
      <dgm:prSet/>
      <dgm:spPr/>
      <dgm:t>
        <a:bodyPr/>
        <a:lstStyle/>
        <a:p>
          <a:endParaRPr lang="en-US"/>
        </a:p>
      </dgm:t>
    </dgm:pt>
    <dgm:pt modelId="{FDC3C7FA-057D-4CDC-9F3F-AC5E3FF18007}" type="sibTrans" cxnId="{CA638202-CFA3-4789-92F8-088E5F234C8A}">
      <dgm:prSet/>
      <dgm:spPr/>
      <dgm:t>
        <a:bodyPr/>
        <a:lstStyle/>
        <a:p>
          <a:endParaRPr lang="en-US"/>
        </a:p>
      </dgm:t>
    </dgm:pt>
    <dgm:pt modelId="{4ED30005-54A2-48BF-BC00-C45ACD639196}">
      <dgm:prSet phldrT="[Text]"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Removing words of length 1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46B2CD4-D843-4813-8E97-F2896F0E1BAC}" type="parTrans" cxnId="{7506A41C-B26C-4687-9D01-B0FB97C93EB1}">
      <dgm:prSet/>
      <dgm:spPr/>
      <dgm:t>
        <a:bodyPr/>
        <a:lstStyle/>
        <a:p>
          <a:endParaRPr lang="en-US"/>
        </a:p>
      </dgm:t>
    </dgm:pt>
    <dgm:pt modelId="{E2AE78FD-9526-4C2D-8E4C-F00903AAC3A6}" type="sibTrans" cxnId="{7506A41C-B26C-4687-9D01-B0FB97C93EB1}">
      <dgm:prSet/>
      <dgm:spPr/>
      <dgm:t>
        <a:bodyPr/>
        <a:lstStyle/>
        <a:p>
          <a:endParaRPr lang="en-US"/>
        </a:p>
      </dgm:t>
    </dgm:pt>
    <dgm:pt modelId="{916461AE-3661-4C2C-B4E7-B03E457FDFA2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Tokenize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E4D2F6B5-3FD0-4126-8416-AB3F50CAECE6}" type="parTrans" cxnId="{002E106F-333E-4FBD-B864-B3BC07685E4B}">
      <dgm:prSet/>
      <dgm:spPr/>
      <dgm:t>
        <a:bodyPr/>
        <a:lstStyle/>
        <a:p>
          <a:endParaRPr lang="en-US"/>
        </a:p>
      </dgm:t>
    </dgm:pt>
    <dgm:pt modelId="{F8410312-0880-47B3-BC98-0831779F58AA}" type="sibTrans" cxnId="{002E106F-333E-4FBD-B864-B3BC07685E4B}">
      <dgm:prSet/>
      <dgm:spPr/>
      <dgm:t>
        <a:bodyPr/>
        <a:lstStyle/>
        <a:p>
          <a:endParaRPr lang="en-US"/>
        </a:p>
      </dgm:t>
    </dgm:pt>
    <dgm:pt modelId="{40B7619D-DA04-4DC2-A949-9A38F66ECC6D}">
      <dgm:prSet custT="1"/>
      <dgm:spPr/>
      <dgm:t>
        <a:bodyPr/>
        <a:lstStyle/>
        <a:p>
          <a:r>
            <a:rPr lang="en-US" sz="1300" dirty="0" smtClean="0"/>
            <a:t> 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Stop word – stem (snowball/ porter) – 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lemm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4A5ED86B-4D83-4A46-8BEA-D79150ACEF2E}" type="parTrans" cxnId="{8E71B4AF-1C59-46FA-9F02-5B9DFEAE9B26}">
      <dgm:prSet/>
      <dgm:spPr/>
      <dgm:t>
        <a:bodyPr/>
        <a:lstStyle/>
        <a:p>
          <a:endParaRPr lang="en-US"/>
        </a:p>
      </dgm:t>
    </dgm:pt>
    <dgm:pt modelId="{FEE991B1-FC76-4A3B-9944-69BBB40BBDF5}" type="sibTrans" cxnId="{8E71B4AF-1C59-46FA-9F02-5B9DFEAE9B26}">
      <dgm:prSet/>
      <dgm:spPr/>
      <dgm:t>
        <a:bodyPr/>
        <a:lstStyle/>
        <a:p>
          <a:endParaRPr lang="en-US"/>
        </a:p>
      </dgm:t>
    </dgm:pt>
    <dgm:pt modelId="{ACDB7126-354F-4EB4-8386-AE502DBEDC9A}" type="pres">
      <dgm:prSet presAssocID="{2E508E77-9044-4F82-89B1-6BCC01C26CF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163338D-85A1-4DD8-9AA4-D13CDACAD4BC}" type="pres">
      <dgm:prSet presAssocID="{467EEF27-0E34-431F-9E06-9B2CCC1AAF65}" presName="compNode" presStyleCnt="0"/>
      <dgm:spPr/>
    </dgm:pt>
    <dgm:pt modelId="{7AD45EB5-2D97-453F-BB45-05817202FB61}" type="pres">
      <dgm:prSet presAssocID="{467EEF27-0E34-431F-9E06-9B2CCC1AAF65}" presName="dummyConnPt" presStyleCnt="0"/>
      <dgm:spPr/>
    </dgm:pt>
    <dgm:pt modelId="{288482C0-A8F3-4E39-8343-A69A1A3222DB}" type="pres">
      <dgm:prSet presAssocID="{467EEF27-0E34-431F-9E06-9B2CCC1AAF65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AAB12-C234-4B6A-9FB1-029C1852C4B1}" type="pres">
      <dgm:prSet presAssocID="{C3CA25BE-12C2-4B60-A45F-3E33FC5C2DD2}" presName="sibTrans" presStyleLbl="bgSibTrans2D1" presStyleIdx="0" presStyleCnt="9"/>
      <dgm:spPr/>
      <dgm:t>
        <a:bodyPr/>
        <a:lstStyle/>
        <a:p>
          <a:endParaRPr lang="en-US"/>
        </a:p>
      </dgm:t>
    </dgm:pt>
    <dgm:pt modelId="{72B22BC6-3A29-4590-B331-7181D2423801}" type="pres">
      <dgm:prSet presAssocID="{F174514F-CF27-4866-A732-5C09931CD4E6}" presName="compNode" presStyleCnt="0"/>
      <dgm:spPr/>
    </dgm:pt>
    <dgm:pt modelId="{375D4D71-56E1-4B05-941A-A4C7CD5B881D}" type="pres">
      <dgm:prSet presAssocID="{F174514F-CF27-4866-A732-5C09931CD4E6}" presName="dummyConnPt" presStyleCnt="0"/>
      <dgm:spPr/>
    </dgm:pt>
    <dgm:pt modelId="{906C00ED-99D1-47F5-81C6-B0F3467C8F4F}" type="pres">
      <dgm:prSet presAssocID="{F174514F-CF27-4866-A732-5C09931CD4E6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5DA6E-2E03-47D8-AC84-1827552B8A54}" type="pres">
      <dgm:prSet presAssocID="{EFBAB023-9945-47D1-B7D0-8018B2CF636B}" presName="sibTrans" presStyleLbl="bgSibTrans2D1" presStyleIdx="1" presStyleCnt="9"/>
      <dgm:spPr/>
      <dgm:t>
        <a:bodyPr/>
        <a:lstStyle/>
        <a:p>
          <a:endParaRPr lang="en-US"/>
        </a:p>
      </dgm:t>
    </dgm:pt>
    <dgm:pt modelId="{57B7ED90-B81C-42D6-B9AE-0E55C9AA23F0}" type="pres">
      <dgm:prSet presAssocID="{D953824A-8305-416A-864A-F38358BC19A8}" presName="compNode" presStyleCnt="0"/>
      <dgm:spPr/>
    </dgm:pt>
    <dgm:pt modelId="{44044D75-E4ED-4C4A-ACB8-8D43F8103A10}" type="pres">
      <dgm:prSet presAssocID="{D953824A-8305-416A-864A-F38358BC19A8}" presName="dummyConnPt" presStyleCnt="0"/>
      <dgm:spPr/>
    </dgm:pt>
    <dgm:pt modelId="{3E9E1BF9-4F80-41CF-9B80-05D22CD774B0}" type="pres">
      <dgm:prSet presAssocID="{D953824A-8305-416A-864A-F38358BC19A8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3706B-6340-4DDF-B4F2-3F44D22485FB}" type="pres">
      <dgm:prSet presAssocID="{4929C257-9A4C-4C98-8BE5-9C7C60373188}" presName="sibTrans" presStyleLbl="bgSibTrans2D1" presStyleIdx="2" presStyleCnt="9"/>
      <dgm:spPr/>
      <dgm:t>
        <a:bodyPr/>
        <a:lstStyle/>
        <a:p>
          <a:endParaRPr lang="en-US"/>
        </a:p>
      </dgm:t>
    </dgm:pt>
    <dgm:pt modelId="{CA47CD56-E9AE-400F-B943-26E8B96CA5B0}" type="pres">
      <dgm:prSet presAssocID="{915E55C0-45F7-49D4-A79B-AD66B38C2F7F}" presName="compNode" presStyleCnt="0"/>
      <dgm:spPr/>
    </dgm:pt>
    <dgm:pt modelId="{5AB8EAAF-9405-4353-A1ED-9BA04ED1E55F}" type="pres">
      <dgm:prSet presAssocID="{915E55C0-45F7-49D4-A79B-AD66B38C2F7F}" presName="dummyConnPt" presStyleCnt="0"/>
      <dgm:spPr/>
    </dgm:pt>
    <dgm:pt modelId="{A2869D26-C6E8-448C-99FE-70229E9BA42B}" type="pres">
      <dgm:prSet presAssocID="{915E55C0-45F7-49D4-A79B-AD66B38C2F7F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2DEFE-CCF6-43A3-BE5E-CCC317894D56}" type="pres">
      <dgm:prSet presAssocID="{8634A397-C5C5-4801-BB16-BBF074F88689}" presName="sibTrans" presStyleLbl="bgSibTrans2D1" presStyleIdx="3" presStyleCnt="9"/>
      <dgm:spPr/>
      <dgm:t>
        <a:bodyPr/>
        <a:lstStyle/>
        <a:p>
          <a:endParaRPr lang="en-US"/>
        </a:p>
      </dgm:t>
    </dgm:pt>
    <dgm:pt modelId="{0FE4B655-EE5B-45CF-8EA0-BC12D0F31C0C}" type="pres">
      <dgm:prSet presAssocID="{61CB1FA0-EEB8-4F91-B50B-911F3D1DBEBC}" presName="compNode" presStyleCnt="0"/>
      <dgm:spPr/>
    </dgm:pt>
    <dgm:pt modelId="{928EE9BC-B708-407E-A332-9AE2DDA38098}" type="pres">
      <dgm:prSet presAssocID="{61CB1FA0-EEB8-4F91-B50B-911F3D1DBEBC}" presName="dummyConnPt" presStyleCnt="0"/>
      <dgm:spPr/>
    </dgm:pt>
    <dgm:pt modelId="{32112A34-344A-4922-B4CB-8F51A1B5611E}" type="pres">
      <dgm:prSet presAssocID="{61CB1FA0-EEB8-4F91-B50B-911F3D1DBEBC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162E5-97C4-426B-AC41-1DB6EA7D2583}" type="pres">
      <dgm:prSet presAssocID="{A343C7A8-AA31-438A-BB18-CE6552148798}" presName="sibTrans" presStyleLbl="bgSibTrans2D1" presStyleIdx="4" presStyleCnt="9"/>
      <dgm:spPr/>
      <dgm:t>
        <a:bodyPr/>
        <a:lstStyle/>
        <a:p>
          <a:endParaRPr lang="en-US"/>
        </a:p>
      </dgm:t>
    </dgm:pt>
    <dgm:pt modelId="{F73C69EA-114C-4462-9BDE-D5771C8309DC}" type="pres">
      <dgm:prSet presAssocID="{40B7619D-DA04-4DC2-A949-9A38F66ECC6D}" presName="compNode" presStyleCnt="0"/>
      <dgm:spPr/>
    </dgm:pt>
    <dgm:pt modelId="{FCED6FDC-031E-4E3A-86DA-B95AE68D4F31}" type="pres">
      <dgm:prSet presAssocID="{40B7619D-DA04-4DC2-A949-9A38F66ECC6D}" presName="dummyConnPt" presStyleCnt="0"/>
      <dgm:spPr/>
    </dgm:pt>
    <dgm:pt modelId="{099AA195-304F-41B5-8CF4-08098D683785}" type="pres">
      <dgm:prSet presAssocID="{40B7619D-DA04-4DC2-A949-9A38F66ECC6D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0ECB4-AD39-4077-95FC-26CB8B04E08C}" type="pres">
      <dgm:prSet presAssocID="{FEE991B1-FC76-4A3B-9944-69BBB40BBDF5}" presName="sibTrans" presStyleLbl="bgSibTrans2D1" presStyleIdx="5" presStyleCnt="9"/>
      <dgm:spPr/>
      <dgm:t>
        <a:bodyPr/>
        <a:lstStyle/>
        <a:p>
          <a:endParaRPr lang="en-US"/>
        </a:p>
      </dgm:t>
    </dgm:pt>
    <dgm:pt modelId="{61D9CA89-8160-4A2A-A6DA-8E964BE1C1E6}" type="pres">
      <dgm:prSet presAssocID="{916461AE-3661-4C2C-B4E7-B03E457FDFA2}" presName="compNode" presStyleCnt="0"/>
      <dgm:spPr/>
    </dgm:pt>
    <dgm:pt modelId="{DF9CD5A3-0796-4EFA-B831-47C56BA9E268}" type="pres">
      <dgm:prSet presAssocID="{916461AE-3661-4C2C-B4E7-B03E457FDFA2}" presName="dummyConnPt" presStyleCnt="0"/>
      <dgm:spPr/>
    </dgm:pt>
    <dgm:pt modelId="{D2F08D64-96F8-4574-BEBA-786DE6A8E11F}" type="pres">
      <dgm:prSet presAssocID="{916461AE-3661-4C2C-B4E7-B03E457FDFA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13CD3-3CA3-497A-95A9-E4C428DB4D2E}" type="pres">
      <dgm:prSet presAssocID="{F8410312-0880-47B3-BC98-0831779F58AA}" presName="sibTrans" presStyleLbl="bgSibTrans2D1" presStyleIdx="6" presStyleCnt="9"/>
      <dgm:spPr/>
      <dgm:t>
        <a:bodyPr/>
        <a:lstStyle/>
        <a:p>
          <a:endParaRPr lang="en-US"/>
        </a:p>
      </dgm:t>
    </dgm:pt>
    <dgm:pt modelId="{563D277E-BB3F-4FAA-870D-70A2342B1382}" type="pres">
      <dgm:prSet presAssocID="{619BF1F7-90EA-4D99-BFFE-A8E536B56B1B}" presName="compNode" presStyleCnt="0"/>
      <dgm:spPr/>
    </dgm:pt>
    <dgm:pt modelId="{64C2A02E-9BE4-4256-A09A-BCA120686FE4}" type="pres">
      <dgm:prSet presAssocID="{619BF1F7-90EA-4D99-BFFE-A8E536B56B1B}" presName="dummyConnPt" presStyleCnt="0"/>
      <dgm:spPr/>
    </dgm:pt>
    <dgm:pt modelId="{4E308175-8FE7-4FAB-9D20-74A473A86398}" type="pres">
      <dgm:prSet presAssocID="{619BF1F7-90EA-4D99-BFFE-A8E536B56B1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7A70F-41C6-4A02-9488-4C09F2E29029}" type="pres">
      <dgm:prSet presAssocID="{BE894242-C8C9-435F-9144-D84D54ADF179}" presName="sibTrans" presStyleLbl="bgSibTrans2D1" presStyleIdx="7" presStyleCnt="9"/>
      <dgm:spPr/>
      <dgm:t>
        <a:bodyPr/>
        <a:lstStyle/>
        <a:p>
          <a:endParaRPr lang="en-US"/>
        </a:p>
      </dgm:t>
    </dgm:pt>
    <dgm:pt modelId="{2EB3EC4F-6984-44FA-8E67-E73DC8099BE7}" type="pres">
      <dgm:prSet presAssocID="{86B197BF-340B-4050-ADC3-2DF3D3FBF0C7}" presName="compNode" presStyleCnt="0"/>
      <dgm:spPr/>
    </dgm:pt>
    <dgm:pt modelId="{C0567A48-9A99-486F-B875-ED676EB55F81}" type="pres">
      <dgm:prSet presAssocID="{86B197BF-340B-4050-ADC3-2DF3D3FBF0C7}" presName="dummyConnPt" presStyleCnt="0"/>
      <dgm:spPr/>
    </dgm:pt>
    <dgm:pt modelId="{5FFDA426-CA10-48E1-8233-000BAEDC0B5A}" type="pres">
      <dgm:prSet presAssocID="{86B197BF-340B-4050-ADC3-2DF3D3FBF0C7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7E291-9585-4193-A3D5-C75CD958805F}" type="pres">
      <dgm:prSet presAssocID="{FDC3C7FA-057D-4CDC-9F3F-AC5E3FF18007}" presName="sibTrans" presStyleLbl="bgSibTrans2D1" presStyleIdx="8" presStyleCnt="9"/>
      <dgm:spPr/>
      <dgm:t>
        <a:bodyPr/>
        <a:lstStyle/>
        <a:p>
          <a:endParaRPr lang="en-US"/>
        </a:p>
      </dgm:t>
    </dgm:pt>
    <dgm:pt modelId="{83C0E3FB-3848-4576-A349-E2F61CF79ACF}" type="pres">
      <dgm:prSet presAssocID="{4ED30005-54A2-48BF-BC00-C45ACD639196}" presName="compNode" presStyleCnt="0"/>
      <dgm:spPr/>
    </dgm:pt>
    <dgm:pt modelId="{3B54351A-C52C-4B5F-8EA1-A09F8F0C9674}" type="pres">
      <dgm:prSet presAssocID="{4ED30005-54A2-48BF-BC00-C45ACD639196}" presName="dummyConnPt" presStyleCnt="0"/>
      <dgm:spPr/>
    </dgm:pt>
    <dgm:pt modelId="{D97DB9F2-708A-4AE5-9852-FD08B03D9CAB}" type="pres">
      <dgm:prSet presAssocID="{4ED30005-54A2-48BF-BC00-C45ACD639196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2EAA20-49D6-4AB8-AA0A-C36CD7768514}" srcId="{2E508E77-9044-4F82-89B1-6BCC01C26CF7}" destId="{61CB1FA0-EEB8-4F91-B50B-911F3D1DBEBC}" srcOrd="4" destOrd="0" parTransId="{6B9BB5D0-0300-4788-8D69-E7381CC66363}" sibTransId="{A343C7A8-AA31-438A-BB18-CE6552148798}"/>
    <dgm:cxn modelId="{7D6033B6-EEEF-412D-9A86-6901D3E2BF52}" srcId="{2E508E77-9044-4F82-89B1-6BCC01C26CF7}" destId="{915E55C0-45F7-49D4-A79B-AD66B38C2F7F}" srcOrd="3" destOrd="0" parTransId="{5D6305F6-F906-4F56-BF10-AD1D4681EC2F}" sibTransId="{8634A397-C5C5-4801-BB16-BBF074F88689}"/>
    <dgm:cxn modelId="{8B185EC3-4A2E-4F20-BC74-3A7A175E11E9}" type="presOf" srcId="{A343C7A8-AA31-438A-BB18-CE6552148798}" destId="{A3E162E5-97C4-426B-AC41-1DB6EA7D2583}" srcOrd="0" destOrd="0" presId="urn:microsoft.com/office/officeart/2005/8/layout/bProcess4"/>
    <dgm:cxn modelId="{C01A17DE-4755-41F6-A1ED-5BDF257D3E6F}" type="presOf" srcId="{BE894242-C8C9-435F-9144-D84D54ADF179}" destId="{0B27A70F-41C6-4A02-9488-4C09F2E29029}" srcOrd="0" destOrd="0" presId="urn:microsoft.com/office/officeart/2005/8/layout/bProcess4"/>
    <dgm:cxn modelId="{5B7BB225-8ED8-4BC3-9538-7161F1676924}" type="presOf" srcId="{86B197BF-340B-4050-ADC3-2DF3D3FBF0C7}" destId="{5FFDA426-CA10-48E1-8233-000BAEDC0B5A}" srcOrd="0" destOrd="0" presId="urn:microsoft.com/office/officeart/2005/8/layout/bProcess4"/>
    <dgm:cxn modelId="{6D93EECB-2CF1-4C00-99D0-96F229D4F119}" srcId="{2E508E77-9044-4F82-89B1-6BCC01C26CF7}" destId="{619BF1F7-90EA-4D99-BFFE-A8E536B56B1B}" srcOrd="7" destOrd="0" parTransId="{7CA0B93D-1042-4A91-A71C-D47BF54CA1DC}" sibTransId="{BE894242-C8C9-435F-9144-D84D54ADF179}"/>
    <dgm:cxn modelId="{55297316-BB30-4EA5-9FDC-97E544418725}" srcId="{2E508E77-9044-4F82-89B1-6BCC01C26CF7}" destId="{D953824A-8305-416A-864A-F38358BC19A8}" srcOrd="2" destOrd="0" parTransId="{EEAB052F-C452-4CEC-BFF2-C9560F0BDB08}" sibTransId="{4929C257-9A4C-4C98-8BE5-9C7C60373188}"/>
    <dgm:cxn modelId="{5470E8C9-6B00-4FE1-B8FB-43FC912E2206}" srcId="{2E508E77-9044-4F82-89B1-6BCC01C26CF7}" destId="{467EEF27-0E34-431F-9E06-9B2CCC1AAF65}" srcOrd="0" destOrd="0" parTransId="{34EB556B-4A86-4C7A-9A9C-609C2C0AB3A3}" sibTransId="{C3CA25BE-12C2-4B60-A45F-3E33FC5C2DD2}"/>
    <dgm:cxn modelId="{0ADF8A42-F69F-4758-A1B2-DBBDE762F869}" type="presOf" srcId="{FDC3C7FA-057D-4CDC-9F3F-AC5E3FF18007}" destId="{C3D7E291-9585-4193-A3D5-C75CD958805F}" srcOrd="0" destOrd="0" presId="urn:microsoft.com/office/officeart/2005/8/layout/bProcess4"/>
    <dgm:cxn modelId="{9A64542D-AEB3-402F-93A9-2EB220AA435E}" type="presOf" srcId="{916461AE-3661-4C2C-B4E7-B03E457FDFA2}" destId="{D2F08D64-96F8-4574-BEBA-786DE6A8E11F}" srcOrd="0" destOrd="0" presId="urn:microsoft.com/office/officeart/2005/8/layout/bProcess4"/>
    <dgm:cxn modelId="{002E106F-333E-4FBD-B864-B3BC07685E4B}" srcId="{2E508E77-9044-4F82-89B1-6BCC01C26CF7}" destId="{916461AE-3661-4C2C-B4E7-B03E457FDFA2}" srcOrd="6" destOrd="0" parTransId="{E4D2F6B5-3FD0-4126-8416-AB3F50CAECE6}" sibTransId="{F8410312-0880-47B3-BC98-0831779F58AA}"/>
    <dgm:cxn modelId="{991C4012-389B-49CF-AF60-8069BD9A0C22}" type="presOf" srcId="{2E508E77-9044-4F82-89B1-6BCC01C26CF7}" destId="{ACDB7126-354F-4EB4-8386-AE502DBEDC9A}" srcOrd="0" destOrd="0" presId="urn:microsoft.com/office/officeart/2005/8/layout/bProcess4"/>
    <dgm:cxn modelId="{7506A41C-B26C-4687-9D01-B0FB97C93EB1}" srcId="{2E508E77-9044-4F82-89B1-6BCC01C26CF7}" destId="{4ED30005-54A2-48BF-BC00-C45ACD639196}" srcOrd="9" destOrd="0" parTransId="{E46B2CD4-D843-4813-8E97-F2896F0E1BAC}" sibTransId="{E2AE78FD-9526-4C2D-8E4C-F00903AAC3A6}"/>
    <dgm:cxn modelId="{FA950859-E95D-47F4-8833-363A059608CC}" type="presOf" srcId="{8634A397-C5C5-4801-BB16-BBF074F88689}" destId="{80E2DEFE-CCF6-43A3-BE5E-CCC317894D56}" srcOrd="0" destOrd="0" presId="urn:microsoft.com/office/officeart/2005/8/layout/bProcess4"/>
    <dgm:cxn modelId="{A1D625BE-BC9C-46D9-AA8E-19E2460DE5D5}" type="presOf" srcId="{40B7619D-DA04-4DC2-A949-9A38F66ECC6D}" destId="{099AA195-304F-41B5-8CF4-08098D683785}" srcOrd="0" destOrd="0" presId="urn:microsoft.com/office/officeart/2005/8/layout/bProcess4"/>
    <dgm:cxn modelId="{8E71B4AF-1C59-46FA-9F02-5B9DFEAE9B26}" srcId="{2E508E77-9044-4F82-89B1-6BCC01C26CF7}" destId="{40B7619D-DA04-4DC2-A949-9A38F66ECC6D}" srcOrd="5" destOrd="0" parTransId="{4A5ED86B-4D83-4A46-8BEA-D79150ACEF2E}" sibTransId="{FEE991B1-FC76-4A3B-9944-69BBB40BBDF5}"/>
    <dgm:cxn modelId="{F632AD11-0040-44BE-9B6F-2EB15718C1C1}" type="presOf" srcId="{619BF1F7-90EA-4D99-BFFE-A8E536B56B1B}" destId="{4E308175-8FE7-4FAB-9D20-74A473A86398}" srcOrd="0" destOrd="0" presId="urn:microsoft.com/office/officeart/2005/8/layout/bProcess4"/>
    <dgm:cxn modelId="{80D4161E-C60C-4200-A32A-7375FB9B2EB1}" type="presOf" srcId="{F174514F-CF27-4866-A732-5C09931CD4E6}" destId="{906C00ED-99D1-47F5-81C6-B0F3467C8F4F}" srcOrd="0" destOrd="0" presId="urn:microsoft.com/office/officeart/2005/8/layout/bProcess4"/>
    <dgm:cxn modelId="{EF2A4C4A-4009-49A6-B022-FA3C038F773B}" type="presOf" srcId="{F8410312-0880-47B3-BC98-0831779F58AA}" destId="{7BC13CD3-3CA3-497A-95A9-E4C428DB4D2E}" srcOrd="0" destOrd="0" presId="urn:microsoft.com/office/officeart/2005/8/layout/bProcess4"/>
    <dgm:cxn modelId="{233CD092-64FA-4503-8600-E0DF9737C739}" type="presOf" srcId="{915E55C0-45F7-49D4-A79B-AD66B38C2F7F}" destId="{A2869D26-C6E8-448C-99FE-70229E9BA42B}" srcOrd="0" destOrd="0" presId="urn:microsoft.com/office/officeart/2005/8/layout/bProcess4"/>
    <dgm:cxn modelId="{5ED08E46-8054-43C6-B6A1-6CAF7D4D723C}" type="presOf" srcId="{D953824A-8305-416A-864A-F38358BC19A8}" destId="{3E9E1BF9-4F80-41CF-9B80-05D22CD774B0}" srcOrd="0" destOrd="0" presId="urn:microsoft.com/office/officeart/2005/8/layout/bProcess4"/>
    <dgm:cxn modelId="{A940AE78-C973-44D9-AF82-398F33B4132F}" type="presOf" srcId="{467EEF27-0E34-431F-9E06-9B2CCC1AAF65}" destId="{288482C0-A8F3-4E39-8343-A69A1A3222DB}" srcOrd="0" destOrd="0" presId="urn:microsoft.com/office/officeart/2005/8/layout/bProcess4"/>
    <dgm:cxn modelId="{CA638202-CFA3-4789-92F8-088E5F234C8A}" srcId="{2E508E77-9044-4F82-89B1-6BCC01C26CF7}" destId="{86B197BF-340B-4050-ADC3-2DF3D3FBF0C7}" srcOrd="8" destOrd="0" parTransId="{7C30B8E6-C552-4A04-9BFC-7B25EE123F5B}" sibTransId="{FDC3C7FA-057D-4CDC-9F3F-AC5E3FF18007}"/>
    <dgm:cxn modelId="{1DCBB4A6-1EC6-473B-9FC2-7AFB3D6BBD34}" type="presOf" srcId="{EFBAB023-9945-47D1-B7D0-8018B2CF636B}" destId="{2515DA6E-2E03-47D8-AC84-1827552B8A54}" srcOrd="0" destOrd="0" presId="urn:microsoft.com/office/officeart/2005/8/layout/bProcess4"/>
    <dgm:cxn modelId="{D309C3B2-74D5-409F-B4B1-92D54A811A27}" type="presOf" srcId="{61CB1FA0-EEB8-4F91-B50B-911F3D1DBEBC}" destId="{32112A34-344A-4922-B4CB-8F51A1B5611E}" srcOrd="0" destOrd="0" presId="urn:microsoft.com/office/officeart/2005/8/layout/bProcess4"/>
    <dgm:cxn modelId="{8261F188-8DD1-46D0-A63B-12D78D331FC8}" type="presOf" srcId="{4ED30005-54A2-48BF-BC00-C45ACD639196}" destId="{D97DB9F2-708A-4AE5-9852-FD08B03D9CAB}" srcOrd="0" destOrd="0" presId="urn:microsoft.com/office/officeart/2005/8/layout/bProcess4"/>
    <dgm:cxn modelId="{D1AA5622-F5C9-4CF0-B8B5-9C2789946CCF}" type="presOf" srcId="{FEE991B1-FC76-4A3B-9944-69BBB40BBDF5}" destId="{7F10ECB4-AD39-4077-95FC-26CB8B04E08C}" srcOrd="0" destOrd="0" presId="urn:microsoft.com/office/officeart/2005/8/layout/bProcess4"/>
    <dgm:cxn modelId="{30475E1E-23FD-45CF-BC3B-8975B8F37E77}" type="presOf" srcId="{4929C257-9A4C-4C98-8BE5-9C7C60373188}" destId="{C563706B-6340-4DDF-B4F2-3F44D22485FB}" srcOrd="0" destOrd="0" presId="urn:microsoft.com/office/officeart/2005/8/layout/bProcess4"/>
    <dgm:cxn modelId="{ED119E13-F47D-4EDF-9537-5675ADD2021E}" type="presOf" srcId="{C3CA25BE-12C2-4B60-A45F-3E33FC5C2DD2}" destId="{649AAB12-C234-4B6A-9FB1-029C1852C4B1}" srcOrd="0" destOrd="0" presId="urn:microsoft.com/office/officeart/2005/8/layout/bProcess4"/>
    <dgm:cxn modelId="{A447B37B-EF8B-4E31-B9FF-1AEBF6B2459F}" srcId="{2E508E77-9044-4F82-89B1-6BCC01C26CF7}" destId="{F174514F-CF27-4866-A732-5C09931CD4E6}" srcOrd="1" destOrd="0" parTransId="{590F6ED9-E1BC-4228-93CC-5AC125149A5A}" sibTransId="{EFBAB023-9945-47D1-B7D0-8018B2CF636B}"/>
    <dgm:cxn modelId="{548CD028-54D0-43DD-8839-D81EB1681C9D}" type="presParOf" srcId="{ACDB7126-354F-4EB4-8386-AE502DBEDC9A}" destId="{F163338D-85A1-4DD8-9AA4-D13CDACAD4BC}" srcOrd="0" destOrd="0" presId="urn:microsoft.com/office/officeart/2005/8/layout/bProcess4"/>
    <dgm:cxn modelId="{4182626A-58A6-42BC-B254-73A3128D9EC9}" type="presParOf" srcId="{F163338D-85A1-4DD8-9AA4-D13CDACAD4BC}" destId="{7AD45EB5-2D97-453F-BB45-05817202FB61}" srcOrd="0" destOrd="0" presId="urn:microsoft.com/office/officeart/2005/8/layout/bProcess4"/>
    <dgm:cxn modelId="{722D46E1-A894-4804-A750-0E34288D9CF6}" type="presParOf" srcId="{F163338D-85A1-4DD8-9AA4-D13CDACAD4BC}" destId="{288482C0-A8F3-4E39-8343-A69A1A3222DB}" srcOrd="1" destOrd="0" presId="urn:microsoft.com/office/officeart/2005/8/layout/bProcess4"/>
    <dgm:cxn modelId="{D77494C0-3563-407D-9145-AA9A95B8AB07}" type="presParOf" srcId="{ACDB7126-354F-4EB4-8386-AE502DBEDC9A}" destId="{649AAB12-C234-4B6A-9FB1-029C1852C4B1}" srcOrd="1" destOrd="0" presId="urn:microsoft.com/office/officeart/2005/8/layout/bProcess4"/>
    <dgm:cxn modelId="{A6A236CA-9D9F-456E-9C03-6913B26D03A0}" type="presParOf" srcId="{ACDB7126-354F-4EB4-8386-AE502DBEDC9A}" destId="{72B22BC6-3A29-4590-B331-7181D2423801}" srcOrd="2" destOrd="0" presId="urn:microsoft.com/office/officeart/2005/8/layout/bProcess4"/>
    <dgm:cxn modelId="{84807175-F413-4CEC-917B-0A44ED6C0F02}" type="presParOf" srcId="{72B22BC6-3A29-4590-B331-7181D2423801}" destId="{375D4D71-56E1-4B05-941A-A4C7CD5B881D}" srcOrd="0" destOrd="0" presId="urn:microsoft.com/office/officeart/2005/8/layout/bProcess4"/>
    <dgm:cxn modelId="{91576CB8-1427-46AA-802A-07F5BC00628A}" type="presParOf" srcId="{72B22BC6-3A29-4590-B331-7181D2423801}" destId="{906C00ED-99D1-47F5-81C6-B0F3467C8F4F}" srcOrd="1" destOrd="0" presId="urn:microsoft.com/office/officeart/2005/8/layout/bProcess4"/>
    <dgm:cxn modelId="{22742253-0482-4514-AF5A-8711D473E998}" type="presParOf" srcId="{ACDB7126-354F-4EB4-8386-AE502DBEDC9A}" destId="{2515DA6E-2E03-47D8-AC84-1827552B8A54}" srcOrd="3" destOrd="0" presId="urn:microsoft.com/office/officeart/2005/8/layout/bProcess4"/>
    <dgm:cxn modelId="{D72C42CF-B049-4301-A3B2-F4177A47EF7D}" type="presParOf" srcId="{ACDB7126-354F-4EB4-8386-AE502DBEDC9A}" destId="{57B7ED90-B81C-42D6-B9AE-0E55C9AA23F0}" srcOrd="4" destOrd="0" presId="urn:microsoft.com/office/officeart/2005/8/layout/bProcess4"/>
    <dgm:cxn modelId="{2A788773-8CDA-458D-A035-7BF076CA4F4A}" type="presParOf" srcId="{57B7ED90-B81C-42D6-B9AE-0E55C9AA23F0}" destId="{44044D75-E4ED-4C4A-ACB8-8D43F8103A10}" srcOrd="0" destOrd="0" presId="urn:microsoft.com/office/officeart/2005/8/layout/bProcess4"/>
    <dgm:cxn modelId="{920B4E5C-DC14-4768-AC4A-CCDBF0B9F302}" type="presParOf" srcId="{57B7ED90-B81C-42D6-B9AE-0E55C9AA23F0}" destId="{3E9E1BF9-4F80-41CF-9B80-05D22CD774B0}" srcOrd="1" destOrd="0" presId="urn:microsoft.com/office/officeart/2005/8/layout/bProcess4"/>
    <dgm:cxn modelId="{89AB7223-8316-4862-A65C-22C2CD38ED9F}" type="presParOf" srcId="{ACDB7126-354F-4EB4-8386-AE502DBEDC9A}" destId="{C563706B-6340-4DDF-B4F2-3F44D22485FB}" srcOrd="5" destOrd="0" presId="urn:microsoft.com/office/officeart/2005/8/layout/bProcess4"/>
    <dgm:cxn modelId="{BE33473F-1F55-4035-9EF2-E15FD689EC0E}" type="presParOf" srcId="{ACDB7126-354F-4EB4-8386-AE502DBEDC9A}" destId="{CA47CD56-E9AE-400F-B943-26E8B96CA5B0}" srcOrd="6" destOrd="0" presId="urn:microsoft.com/office/officeart/2005/8/layout/bProcess4"/>
    <dgm:cxn modelId="{B52A48E9-68AA-40E0-BCED-D1FA93A2E63A}" type="presParOf" srcId="{CA47CD56-E9AE-400F-B943-26E8B96CA5B0}" destId="{5AB8EAAF-9405-4353-A1ED-9BA04ED1E55F}" srcOrd="0" destOrd="0" presId="urn:microsoft.com/office/officeart/2005/8/layout/bProcess4"/>
    <dgm:cxn modelId="{C0A9E15B-0CD6-4F22-8D4F-11D745E70CEB}" type="presParOf" srcId="{CA47CD56-E9AE-400F-B943-26E8B96CA5B0}" destId="{A2869D26-C6E8-448C-99FE-70229E9BA42B}" srcOrd="1" destOrd="0" presId="urn:microsoft.com/office/officeart/2005/8/layout/bProcess4"/>
    <dgm:cxn modelId="{F82C53D7-E361-4BB4-8A59-D2443046C92A}" type="presParOf" srcId="{ACDB7126-354F-4EB4-8386-AE502DBEDC9A}" destId="{80E2DEFE-CCF6-43A3-BE5E-CCC317894D56}" srcOrd="7" destOrd="0" presId="urn:microsoft.com/office/officeart/2005/8/layout/bProcess4"/>
    <dgm:cxn modelId="{A18C9CDF-1656-4410-8E82-5377871A0CE1}" type="presParOf" srcId="{ACDB7126-354F-4EB4-8386-AE502DBEDC9A}" destId="{0FE4B655-EE5B-45CF-8EA0-BC12D0F31C0C}" srcOrd="8" destOrd="0" presId="urn:microsoft.com/office/officeart/2005/8/layout/bProcess4"/>
    <dgm:cxn modelId="{78F36A57-2835-4A22-A6A3-3B00D43BEDDF}" type="presParOf" srcId="{0FE4B655-EE5B-45CF-8EA0-BC12D0F31C0C}" destId="{928EE9BC-B708-407E-A332-9AE2DDA38098}" srcOrd="0" destOrd="0" presId="urn:microsoft.com/office/officeart/2005/8/layout/bProcess4"/>
    <dgm:cxn modelId="{BFA946AE-85EA-4E66-B32A-79555183415C}" type="presParOf" srcId="{0FE4B655-EE5B-45CF-8EA0-BC12D0F31C0C}" destId="{32112A34-344A-4922-B4CB-8F51A1B5611E}" srcOrd="1" destOrd="0" presId="urn:microsoft.com/office/officeart/2005/8/layout/bProcess4"/>
    <dgm:cxn modelId="{C8957557-6884-4EB2-A195-CF724CE7145E}" type="presParOf" srcId="{ACDB7126-354F-4EB4-8386-AE502DBEDC9A}" destId="{A3E162E5-97C4-426B-AC41-1DB6EA7D2583}" srcOrd="9" destOrd="0" presId="urn:microsoft.com/office/officeart/2005/8/layout/bProcess4"/>
    <dgm:cxn modelId="{C56E35D6-5769-4A2C-B2A4-D5DA0169B353}" type="presParOf" srcId="{ACDB7126-354F-4EB4-8386-AE502DBEDC9A}" destId="{F73C69EA-114C-4462-9BDE-D5771C8309DC}" srcOrd="10" destOrd="0" presId="urn:microsoft.com/office/officeart/2005/8/layout/bProcess4"/>
    <dgm:cxn modelId="{A07F0A87-B2A6-464F-82B0-E56A449B74F4}" type="presParOf" srcId="{F73C69EA-114C-4462-9BDE-D5771C8309DC}" destId="{FCED6FDC-031E-4E3A-86DA-B95AE68D4F31}" srcOrd="0" destOrd="0" presId="urn:microsoft.com/office/officeart/2005/8/layout/bProcess4"/>
    <dgm:cxn modelId="{A4C5D0BF-B351-4EF5-ABB0-07AF98A27265}" type="presParOf" srcId="{F73C69EA-114C-4462-9BDE-D5771C8309DC}" destId="{099AA195-304F-41B5-8CF4-08098D683785}" srcOrd="1" destOrd="0" presId="urn:microsoft.com/office/officeart/2005/8/layout/bProcess4"/>
    <dgm:cxn modelId="{AB55FE46-B054-458F-A682-9022C1DCE64A}" type="presParOf" srcId="{ACDB7126-354F-4EB4-8386-AE502DBEDC9A}" destId="{7F10ECB4-AD39-4077-95FC-26CB8B04E08C}" srcOrd="11" destOrd="0" presId="urn:microsoft.com/office/officeart/2005/8/layout/bProcess4"/>
    <dgm:cxn modelId="{171C1F9A-E7FA-4E14-998E-D60443BBF7BB}" type="presParOf" srcId="{ACDB7126-354F-4EB4-8386-AE502DBEDC9A}" destId="{61D9CA89-8160-4A2A-A6DA-8E964BE1C1E6}" srcOrd="12" destOrd="0" presId="urn:microsoft.com/office/officeart/2005/8/layout/bProcess4"/>
    <dgm:cxn modelId="{26F37FAA-49C9-4796-83B0-2AE823297BF1}" type="presParOf" srcId="{61D9CA89-8160-4A2A-A6DA-8E964BE1C1E6}" destId="{DF9CD5A3-0796-4EFA-B831-47C56BA9E268}" srcOrd="0" destOrd="0" presId="urn:microsoft.com/office/officeart/2005/8/layout/bProcess4"/>
    <dgm:cxn modelId="{294177D2-3DAA-43FC-B832-C69AD3B14D9C}" type="presParOf" srcId="{61D9CA89-8160-4A2A-A6DA-8E964BE1C1E6}" destId="{D2F08D64-96F8-4574-BEBA-786DE6A8E11F}" srcOrd="1" destOrd="0" presId="urn:microsoft.com/office/officeart/2005/8/layout/bProcess4"/>
    <dgm:cxn modelId="{06698734-0AD4-44C6-9FF7-EE98BBCDB839}" type="presParOf" srcId="{ACDB7126-354F-4EB4-8386-AE502DBEDC9A}" destId="{7BC13CD3-3CA3-497A-95A9-E4C428DB4D2E}" srcOrd="13" destOrd="0" presId="urn:microsoft.com/office/officeart/2005/8/layout/bProcess4"/>
    <dgm:cxn modelId="{9E35CF13-32DE-4A49-889D-081013341D1C}" type="presParOf" srcId="{ACDB7126-354F-4EB4-8386-AE502DBEDC9A}" destId="{563D277E-BB3F-4FAA-870D-70A2342B1382}" srcOrd="14" destOrd="0" presId="urn:microsoft.com/office/officeart/2005/8/layout/bProcess4"/>
    <dgm:cxn modelId="{44DEF2F7-1333-489D-BD15-027F1C2AE63D}" type="presParOf" srcId="{563D277E-BB3F-4FAA-870D-70A2342B1382}" destId="{64C2A02E-9BE4-4256-A09A-BCA120686FE4}" srcOrd="0" destOrd="0" presId="urn:microsoft.com/office/officeart/2005/8/layout/bProcess4"/>
    <dgm:cxn modelId="{4AA72182-62B7-43D7-ADBC-FF1691B6C686}" type="presParOf" srcId="{563D277E-BB3F-4FAA-870D-70A2342B1382}" destId="{4E308175-8FE7-4FAB-9D20-74A473A86398}" srcOrd="1" destOrd="0" presId="urn:microsoft.com/office/officeart/2005/8/layout/bProcess4"/>
    <dgm:cxn modelId="{4AED4E59-E925-42B0-AAB6-C20A9063FA8B}" type="presParOf" srcId="{ACDB7126-354F-4EB4-8386-AE502DBEDC9A}" destId="{0B27A70F-41C6-4A02-9488-4C09F2E29029}" srcOrd="15" destOrd="0" presId="urn:microsoft.com/office/officeart/2005/8/layout/bProcess4"/>
    <dgm:cxn modelId="{C915C8A2-01D9-4338-BAAB-F2340584E65A}" type="presParOf" srcId="{ACDB7126-354F-4EB4-8386-AE502DBEDC9A}" destId="{2EB3EC4F-6984-44FA-8E67-E73DC8099BE7}" srcOrd="16" destOrd="0" presId="urn:microsoft.com/office/officeart/2005/8/layout/bProcess4"/>
    <dgm:cxn modelId="{0B189524-6D9B-4D6A-B620-7B0F65C204D1}" type="presParOf" srcId="{2EB3EC4F-6984-44FA-8E67-E73DC8099BE7}" destId="{C0567A48-9A99-486F-B875-ED676EB55F81}" srcOrd="0" destOrd="0" presId="urn:microsoft.com/office/officeart/2005/8/layout/bProcess4"/>
    <dgm:cxn modelId="{A030822D-10E3-4763-9ED8-2FB271D7D4EA}" type="presParOf" srcId="{2EB3EC4F-6984-44FA-8E67-E73DC8099BE7}" destId="{5FFDA426-CA10-48E1-8233-000BAEDC0B5A}" srcOrd="1" destOrd="0" presId="urn:microsoft.com/office/officeart/2005/8/layout/bProcess4"/>
    <dgm:cxn modelId="{4565BAB0-0AE2-4B8B-B730-D80D9D0D5F3A}" type="presParOf" srcId="{ACDB7126-354F-4EB4-8386-AE502DBEDC9A}" destId="{C3D7E291-9585-4193-A3D5-C75CD958805F}" srcOrd="17" destOrd="0" presId="urn:microsoft.com/office/officeart/2005/8/layout/bProcess4"/>
    <dgm:cxn modelId="{6743D25D-A51D-405B-BF6B-A66EF345A443}" type="presParOf" srcId="{ACDB7126-354F-4EB4-8386-AE502DBEDC9A}" destId="{83C0E3FB-3848-4576-A349-E2F61CF79ACF}" srcOrd="18" destOrd="0" presId="urn:microsoft.com/office/officeart/2005/8/layout/bProcess4"/>
    <dgm:cxn modelId="{C6DB7F09-A6EF-4F55-BE19-C5462AD0F42B}" type="presParOf" srcId="{83C0E3FB-3848-4576-A349-E2F61CF79ACF}" destId="{3B54351A-C52C-4B5F-8EA1-A09F8F0C9674}" srcOrd="0" destOrd="0" presId="urn:microsoft.com/office/officeart/2005/8/layout/bProcess4"/>
    <dgm:cxn modelId="{B667FD58-8637-4CAA-A016-A93CD4E48792}" type="presParOf" srcId="{83C0E3FB-3848-4576-A349-E2F61CF79ACF}" destId="{D97DB9F2-708A-4AE5-9852-FD08B03D9CAB}" srcOrd="1" destOrd="0" presId="urn:microsoft.com/office/officeart/2005/8/layout/bProcess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32B806-1CA9-436C-9EF2-E1B5947F881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/>
    </dgm:pt>
    <dgm:pt modelId="{43460BBD-08B1-410A-ACB7-5BC6C1E24616}">
      <dgm:prSet phldrT="[Text]" phldr="1"/>
      <dgm:spPr/>
      <dgm:t>
        <a:bodyPr/>
        <a:lstStyle/>
        <a:p>
          <a:endParaRPr lang="en-US"/>
        </a:p>
      </dgm:t>
    </dgm:pt>
    <dgm:pt modelId="{D986C829-8828-441D-AE6D-81C4C5F23CFD}" type="parTrans" cxnId="{CF532B88-1344-4CBC-A8DD-9F7C5565FEC5}">
      <dgm:prSet/>
      <dgm:spPr/>
    </dgm:pt>
    <dgm:pt modelId="{3F5F3A9B-0CE8-4726-8DA6-C98833658DE8}" type="sibTrans" cxnId="{CF532B88-1344-4CBC-A8DD-9F7C5565FEC5}">
      <dgm:prSet/>
      <dgm:spPr/>
    </dgm:pt>
    <dgm:pt modelId="{5808A67D-633C-4A16-AC1B-ACD7A613EAC5}">
      <dgm:prSet phldrT="[Text]" phldr="1"/>
      <dgm:spPr/>
      <dgm:t>
        <a:bodyPr/>
        <a:lstStyle/>
        <a:p>
          <a:endParaRPr lang="en-US"/>
        </a:p>
      </dgm:t>
    </dgm:pt>
    <dgm:pt modelId="{FF3E255A-7BB4-4109-BB01-C28A590E4EAA}" type="parTrans" cxnId="{DEF6E978-6A63-4FB8-BEE3-2C9D37845C4F}">
      <dgm:prSet/>
      <dgm:spPr/>
    </dgm:pt>
    <dgm:pt modelId="{011FCC63-D017-4E23-B37D-093E6386E079}" type="sibTrans" cxnId="{DEF6E978-6A63-4FB8-BEE3-2C9D37845C4F}">
      <dgm:prSet/>
      <dgm:spPr/>
    </dgm:pt>
    <dgm:pt modelId="{F0676628-A99C-46A8-9289-67C3FE8AD294}">
      <dgm:prSet phldrT="[Text]" phldr="1"/>
      <dgm:spPr/>
      <dgm:t>
        <a:bodyPr/>
        <a:lstStyle/>
        <a:p>
          <a:endParaRPr lang="en-US"/>
        </a:p>
      </dgm:t>
    </dgm:pt>
    <dgm:pt modelId="{CB935123-1F9E-40EE-9893-D2044CE49663}" type="parTrans" cxnId="{C941FCD1-9927-47F2-B23D-0508601BDA89}">
      <dgm:prSet/>
      <dgm:spPr/>
    </dgm:pt>
    <dgm:pt modelId="{EA661BD8-C781-496C-A8DF-1EA25797A199}" type="sibTrans" cxnId="{C941FCD1-9927-47F2-B23D-0508601BDA89}">
      <dgm:prSet/>
      <dgm:spPr/>
    </dgm:pt>
    <dgm:pt modelId="{916B2A53-E9CB-4F68-819A-2A81F9CE02CD}" type="pres">
      <dgm:prSet presAssocID="{2B32B806-1CA9-436C-9EF2-E1B5947F881B}" presName="linearFlow" presStyleCnt="0">
        <dgm:presLayoutVars>
          <dgm:dir/>
          <dgm:resizeHandles val="exact"/>
        </dgm:presLayoutVars>
      </dgm:prSet>
      <dgm:spPr/>
    </dgm:pt>
    <dgm:pt modelId="{FB196EA6-FC25-4F03-B8C2-6C5C22B81DDD}" type="pres">
      <dgm:prSet presAssocID="{43460BBD-08B1-410A-ACB7-5BC6C1E24616}" presName="composite" presStyleCnt="0"/>
      <dgm:spPr/>
    </dgm:pt>
    <dgm:pt modelId="{7B74E95B-8EEC-4117-82A0-DDEDFFCD7EA1}" type="pres">
      <dgm:prSet presAssocID="{43460BBD-08B1-410A-ACB7-5BC6C1E24616}" presName="imgShp" presStyleLbl="fgImgPlace1" presStyleIdx="0" presStyleCnt="3"/>
      <dgm:spPr/>
    </dgm:pt>
    <dgm:pt modelId="{888CE5AB-D0CC-4531-8BEE-C9303EB5C79D}" type="pres">
      <dgm:prSet presAssocID="{43460BBD-08B1-410A-ACB7-5BC6C1E24616}" presName="txShp" presStyleLbl="node1" presStyleIdx="0" presStyleCnt="3">
        <dgm:presLayoutVars>
          <dgm:bulletEnabled val="1"/>
        </dgm:presLayoutVars>
      </dgm:prSet>
      <dgm:spPr/>
    </dgm:pt>
    <dgm:pt modelId="{FCC35BE6-5596-42AF-8A6F-6932F5F70A58}" type="pres">
      <dgm:prSet presAssocID="{3F5F3A9B-0CE8-4726-8DA6-C98833658DE8}" presName="spacing" presStyleCnt="0"/>
      <dgm:spPr/>
    </dgm:pt>
    <dgm:pt modelId="{51586256-376B-426B-8D9A-73D20515DC20}" type="pres">
      <dgm:prSet presAssocID="{5808A67D-633C-4A16-AC1B-ACD7A613EAC5}" presName="composite" presStyleCnt="0"/>
      <dgm:spPr/>
    </dgm:pt>
    <dgm:pt modelId="{6A2D14D7-C422-4A85-A809-3CC621C1C209}" type="pres">
      <dgm:prSet presAssocID="{5808A67D-633C-4A16-AC1B-ACD7A613EAC5}" presName="imgShp" presStyleLbl="fgImgPlace1" presStyleIdx="1" presStyleCnt="3"/>
      <dgm:spPr/>
    </dgm:pt>
    <dgm:pt modelId="{433D4900-0494-4C1D-A5AD-FD3157CFF431}" type="pres">
      <dgm:prSet presAssocID="{5808A67D-633C-4A16-AC1B-ACD7A613EAC5}" presName="txShp" presStyleLbl="node1" presStyleIdx="1" presStyleCnt="3">
        <dgm:presLayoutVars>
          <dgm:bulletEnabled val="1"/>
        </dgm:presLayoutVars>
      </dgm:prSet>
      <dgm:spPr/>
    </dgm:pt>
    <dgm:pt modelId="{6C295FEE-1370-49EC-AF49-B306DB0B7B4E}" type="pres">
      <dgm:prSet presAssocID="{011FCC63-D017-4E23-B37D-093E6386E079}" presName="spacing" presStyleCnt="0"/>
      <dgm:spPr/>
    </dgm:pt>
    <dgm:pt modelId="{5BAB8F94-1E29-4C40-997D-C2A98BCEE319}" type="pres">
      <dgm:prSet presAssocID="{F0676628-A99C-46A8-9289-67C3FE8AD294}" presName="composite" presStyleCnt="0"/>
      <dgm:spPr/>
    </dgm:pt>
    <dgm:pt modelId="{606710DF-2948-4865-A89E-94BCF8B0B920}" type="pres">
      <dgm:prSet presAssocID="{F0676628-A99C-46A8-9289-67C3FE8AD294}" presName="imgShp" presStyleLbl="fgImgPlace1" presStyleIdx="2" presStyleCnt="3"/>
      <dgm:spPr/>
    </dgm:pt>
    <dgm:pt modelId="{0EBC1763-A48B-425C-8B77-365A65E65D63}" type="pres">
      <dgm:prSet presAssocID="{F0676628-A99C-46A8-9289-67C3FE8AD294}" presName="txShp" presStyleLbl="node1" presStyleIdx="2" presStyleCnt="3">
        <dgm:presLayoutVars>
          <dgm:bulletEnabled val="1"/>
        </dgm:presLayoutVars>
      </dgm:prSet>
      <dgm:spPr/>
    </dgm:pt>
  </dgm:ptLst>
  <dgm:cxnLst>
    <dgm:cxn modelId="{CF532B88-1344-4CBC-A8DD-9F7C5565FEC5}" srcId="{2B32B806-1CA9-436C-9EF2-E1B5947F881B}" destId="{43460BBD-08B1-410A-ACB7-5BC6C1E24616}" srcOrd="0" destOrd="0" parTransId="{D986C829-8828-441D-AE6D-81C4C5F23CFD}" sibTransId="{3F5F3A9B-0CE8-4726-8DA6-C98833658DE8}"/>
    <dgm:cxn modelId="{4CBB3796-8BBC-411C-830A-E2A6AE33E848}" type="presOf" srcId="{5808A67D-633C-4A16-AC1B-ACD7A613EAC5}" destId="{433D4900-0494-4C1D-A5AD-FD3157CFF431}" srcOrd="0" destOrd="0" presId="urn:microsoft.com/office/officeart/2005/8/layout/vList3"/>
    <dgm:cxn modelId="{7C5C99C8-B9CD-40EA-8BCF-3DF2EC5AA866}" type="presOf" srcId="{43460BBD-08B1-410A-ACB7-5BC6C1E24616}" destId="{888CE5AB-D0CC-4531-8BEE-C9303EB5C79D}" srcOrd="0" destOrd="0" presId="urn:microsoft.com/office/officeart/2005/8/layout/vList3"/>
    <dgm:cxn modelId="{C941FCD1-9927-47F2-B23D-0508601BDA89}" srcId="{2B32B806-1CA9-436C-9EF2-E1B5947F881B}" destId="{F0676628-A99C-46A8-9289-67C3FE8AD294}" srcOrd="2" destOrd="0" parTransId="{CB935123-1F9E-40EE-9893-D2044CE49663}" sibTransId="{EA661BD8-C781-496C-A8DF-1EA25797A199}"/>
    <dgm:cxn modelId="{DEF6E978-6A63-4FB8-BEE3-2C9D37845C4F}" srcId="{2B32B806-1CA9-436C-9EF2-E1B5947F881B}" destId="{5808A67D-633C-4A16-AC1B-ACD7A613EAC5}" srcOrd="1" destOrd="0" parTransId="{FF3E255A-7BB4-4109-BB01-C28A590E4EAA}" sibTransId="{011FCC63-D017-4E23-B37D-093E6386E079}"/>
    <dgm:cxn modelId="{9BC727B5-789E-4A79-B0B3-925C45E49407}" type="presOf" srcId="{F0676628-A99C-46A8-9289-67C3FE8AD294}" destId="{0EBC1763-A48B-425C-8B77-365A65E65D63}" srcOrd="0" destOrd="0" presId="urn:microsoft.com/office/officeart/2005/8/layout/vList3"/>
    <dgm:cxn modelId="{C36B11CA-8521-498C-AB57-B850867ABCD3}" type="presOf" srcId="{2B32B806-1CA9-436C-9EF2-E1B5947F881B}" destId="{916B2A53-E9CB-4F68-819A-2A81F9CE02CD}" srcOrd="0" destOrd="0" presId="urn:microsoft.com/office/officeart/2005/8/layout/vList3"/>
    <dgm:cxn modelId="{D8A9FC15-7B73-4483-846A-E09C038F3125}" type="presParOf" srcId="{916B2A53-E9CB-4F68-819A-2A81F9CE02CD}" destId="{FB196EA6-FC25-4F03-B8C2-6C5C22B81DDD}" srcOrd="0" destOrd="0" presId="urn:microsoft.com/office/officeart/2005/8/layout/vList3"/>
    <dgm:cxn modelId="{0E18B6AA-723B-4018-ABDA-3A8AE0223069}" type="presParOf" srcId="{FB196EA6-FC25-4F03-B8C2-6C5C22B81DDD}" destId="{7B74E95B-8EEC-4117-82A0-DDEDFFCD7EA1}" srcOrd="0" destOrd="0" presId="urn:microsoft.com/office/officeart/2005/8/layout/vList3"/>
    <dgm:cxn modelId="{D95FD3BB-561B-46DE-A879-B9CAF43DC41A}" type="presParOf" srcId="{FB196EA6-FC25-4F03-B8C2-6C5C22B81DDD}" destId="{888CE5AB-D0CC-4531-8BEE-C9303EB5C79D}" srcOrd="1" destOrd="0" presId="urn:microsoft.com/office/officeart/2005/8/layout/vList3"/>
    <dgm:cxn modelId="{A375B891-4A0B-4B6A-A441-D5134EC22D1B}" type="presParOf" srcId="{916B2A53-E9CB-4F68-819A-2A81F9CE02CD}" destId="{FCC35BE6-5596-42AF-8A6F-6932F5F70A58}" srcOrd="1" destOrd="0" presId="urn:microsoft.com/office/officeart/2005/8/layout/vList3"/>
    <dgm:cxn modelId="{E7E1F876-332C-432C-BC23-DF9E15157882}" type="presParOf" srcId="{916B2A53-E9CB-4F68-819A-2A81F9CE02CD}" destId="{51586256-376B-426B-8D9A-73D20515DC20}" srcOrd="2" destOrd="0" presId="urn:microsoft.com/office/officeart/2005/8/layout/vList3"/>
    <dgm:cxn modelId="{194850CC-4A70-4460-AFCF-D41C1A690D15}" type="presParOf" srcId="{51586256-376B-426B-8D9A-73D20515DC20}" destId="{6A2D14D7-C422-4A85-A809-3CC621C1C209}" srcOrd="0" destOrd="0" presId="urn:microsoft.com/office/officeart/2005/8/layout/vList3"/>
    <dgm:cxn modelId="{CE4E17A7-DF76-4852-AF3E-36E7DE71742D}" type="presParOf" srcId="{51586256-376B-426B-8D9A-73D20515DC20}" destId="{433D4900-0494-4C1D-A5AD-FD3157CFF431}" srcOrd="1" destOrd="0" presId="urn:microsoft.com/office/officeart/2005/8/layout/vList3"/>
    <dgm:cxn modelId="{DD68B879-44F7-41D8-B371-45FF17D78445}" type="presParOf" srcId="{916B2A53-E9CB-4F68-819A-2A81F9CE02CD}" destId="{6C295FEE-1370-49EC-AF49-B306DB0B7B4E}" srcOrd="3" destOrd="0" presId="urn:microsoft.com/office/officeart/2005/8/layout/vList3"/>
    <dgm:cxn modelId="{1B0BFB6E-B449-4DEF-B43B-C5E68F5DD8F1}" type="presParOf" srcId="{916B2A53-E9CB-4F68-819A-2A81F9CE02CD}" destId="{5BAB8F94-1E29-4C40-997D-C2A98BCEE319}" srcOrd="4" destOrd="0" presId="urn:microsoft.com/office/officeart/2005/8/layout/vList3"/>
    <dgm:cxn modelId="{0D838BB5-4E05-49C4-9CA9-7BC0DFE9E266}" type="presParOf" srcId="{5BAB8F94-1E29-4C40-997D-C2A98BCEE319}" destId="{606710DF-2948-4865-A89E-94BCF8B0B920}" srcOrd="0" destOrd="0" presId="urn:microsoft.com/office/officeart/2005/8/layout/vList3"/>
    <dgm:cxn modelId="{6B205A87-FC94-4D06-9CD0-01736642F8A3}" type="presParOf" srcId="{5BAB8F94-1E29-4C40-997D-C2A98BCEE319}" destId="{0EBC1763-A48B-425C-8B77-365A65E65D63}" srcOrd="1" destOrd="0" presId="urn:microsoft.com/office/officeart/2005/8/layout/vList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E9AB85-01BD-4FCB-B6E2-95F733ABA98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F0ED32A-9BF5-4C10-BA39-15DDDA4435CC}">
      <dgm:prSet phldrT="[Text]" custT="1"/>
      <dgm:spPr/>
      <dgm:t>
        <a:bodyPr/>
        <a:lstStyle/>
        <a:p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Brand analysis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8E2995B4-67E9-4949-84DD-31598831B0BB}" type="parTrans" cxnId="{A696145C-5FD8-4658-9884-9826C14E233E}">
      <dgm:prSet/>
      <dgm:spPr/>
      <dgm:t>
        <a:bodyPr/>
        <a:lstStyle/>
        <a:p>
          <a:endParaRPr lang="en-US"/>
        </a:p>
      </dgm:t>
    </dgm:pt>
    <dgm:pt modelId="{1D0096B4-55B2-4A45-99CF-06CBF42020E7}" type="sibTrans" cxnId="{A696145C-5FD8-4658-9884-9826C14E233E}">
      <dgm:prSet/>
      <dgm:spPr/>
      <dgm:t>
        <a:bodyPr/>
        <a:lstStyle/>
        <a:p>
          <a:endParaRPr lang="en-US"/>
        </a:p>
      </dgm:t>
    </dgm:pt>
    <dgm:pt modelId="{EB9BDC63-422C-499F-87A4-E23BD081B344}" type="pres">
      <dgm:prSet presAssocID="{05E9AB85-01BD-4FCB-B6E2-95F733ABA98C}" presName="linearFlow" presStyleCnt="0">
        <dgm:presLayoutVars>
          <dgm:dir/>
          <dgm:resizeHandles val="exact"/>
        </dgm:presLayoutVars>
      </dgm:prSet>
      <dgm:spPr/>
    </dgm:pt>
    <dgm:pt modelId="{59A6E00F-965C-4D8C-A3C8-6AD8F71B27FB}" type="pres">
      <dgm:prSet presAssocID="{7F0ED32A-9BF5-4C10-BA39-15DDDA4435CC}" presName="composite" presStyleCnt="0"/>
      <dgm:spPr/>
    </dgm:pt>
    <dgm:pt modelId="{67115084-AB6E-41D8-8879-F106A1FAD0B4}" type="pres">
      <dgm:prSet presAssocID="{7F0ED32A-9BF5-4C10-BA39-15DDDA4435CC}" presName="imgShp" presStyleLbl="fgImgPlace1" presStyleIdx="0" presStyleCnt="1" custScaleX="111902" custScaleY="100098" custLinFactNeighborX="-20716" custLinFactNeighborY="-1340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FB1CC97-53DD-49D8-AAC8-20E9969A9DB2}" type="pres">
      <dgm:prSet presAssocID="{7F0ED32A-9BF5-4C10-BA39-15DDDA4435CC}" presName="txShp" presStyleLbl="node1" presStyleIdx="0" presStyleCnt="1" custScaleX="150376" custScaleY="79294" custLinFactNeighborX="-16816" custLinFactNeighborY="-9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96145C-5FD8-4658-9884-9826C14E233E}" srcId="{05E9AB85-01BD-4FCB-B6E2-95F733ABA98C}" destId="{7F0ED32A-9BF5-4C10-BA39-15DDDA4435CC}" srcOrd="0" destOrd="0" parTransId="{8E2995B4-67E9-4949-84DD-31598831B0BB}" sibTransId="{1D0096B4-55B2-4A45-99CF-06CBF42020E7}"/>
    <dgm:cxn modelId="{A029BB47-F32F-4786-A207-92995813AB8C}" type="presOf" srcId="{05E9AB85-01BD-4FCB-B6E2-95F733ABA98C}" destId="{EB9BDC63-422C-499F-87A4-E23BD081B344}" srcOrd="0" destOrd="0" presId="urn:microsoft.com/office/officeart/2005/8/layout/vList3"/>
    <dgm:cxn modelId="{61711695-3EB7-40FD-8044-4BEE4AF4F895}" type="presOf" srcId="{7F0ED32A-9BF5-4C10-BA39-15DDDA4435CC}" destId="{7FB1CC97-53DD-49D8-AAC8-20E9969A9DB2}" srcOrd="0" destOrd="0" presId="urn:microsoft.com/office/officeart/2005/8/layout/vList3"/>
    <dgm:cxn modelId="{9472F60A-D0E3-470B-BF2D-FBDD5251E04D}" type="presParOf" srcId="{EB9BDC63-422C-499F-87A4-E23BD081B344}" destId="{59A6E00F-965C-4D8C-A3C8-6AD8F71B27FB}" srcOrd="0" destOrd="0" presId="urn:microsoft.com/office/officeart/2005/8/layout/vList3"/>
    <dgm:cxn modelId="{49D20596-7680-486E-9E8D-FDCA8DABEE79}" type="presParOf" srcId="{59A6E00F-965C-4D8C-A3C8-6AD8F71B27FB}" destId="{67115084-AB6E-41D8-8879-F106A1FAD0B4}" srcOrd="0" destOrd="0" presId="urn:microsoft.com/office/officeart/2005/8/layout/vList3"/>
    <dgm:cxn modelId="{7B22694E-9997-463E-B22E-141CEF45A292}" type="presParOf" srcId="{59A6E00F-965C-4D8C-A3C8-6AD8F71B27FB}" destId="{7FB1CC97-53DD-49D8-AAC8-20E9969A9DB2}" srcOrd="1" destOrd="0" presId="urn:microsoft.com/office/officeart/2005/8/layout/vList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36681A-26E7-4992-B3AB-14DEA07827D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/>
    </dgm:pt>
    <dgm:pt modelId="{EF43C9D1-C69B-4394-BC0B-08F430570E1F}">
      <dgm:prSet phldrT="[Text]" phldr="1"/>
      <dgm:spPr/>
      <dgm:t>
        <a:bodyPr/>
        <a:lstStyle/>
        <a:p>
          <a:endParaRPr lang="en-US"/>
        </a:p>
      </dgm:t>
    </dgm:pt>
    <dgm:pt modelId="{65FCDA26-6A3E-437E-B756-A0B1BCAEA819}" type="parTrans" cxnId="{294DB56E-23DC-45A7-8E53-858CE2DBFE7E}">
      <dgm:prSet/>
      <dgm:spPr/>
      <dgm:t>
        <a:bodyPr/>
        <a:lstStyle/>
        <a:p>
          <a:endParaRPr lang="en-US"/>
        </a:p>
      </dgm:t>
    </dgm:pt>
    <dgm:pt modelId="{A82EB0B0-C58F-4D6E-AB5E-67BDE5DFD262}" type="sibTrans" cxnId="{294DB56E-23DC-45A7-8E53-858CE2DBFE7E}">
      <dgm:prSet/>
      <dgm:spPr/>
      <dgm:t>
        <a:bodyPr/>
        <a:lstStyle/>
        <a:p>
          <a:endParaRPr lang="en-US"/>
        </a:p>
      </dgm:t>
    </dgm:pt>
    <dgm:pt modelId="{C454AB94-72B8-4006-ACDD-642D676B15E1}" type="pres">
      <dgm:prSet presAssocID="{C836681A-26E7-4992-B3AB-14DEA07827DD}" presName="linearFlow" presStyleCnt="0">
        <dgm:presLayoutVars>
          <dgm:dir/>
          <dgm:resizeHandles val="exact"/>
        </dgm:presLayoutVars>
      </dgm:prSet>
      <dgm:spPr/>
    </dgm:pt>
    <dgm:pt modelId="{3B00941D-B693-44DC-8D47-7BBFB31397B8}" type="pres">
      <dgm:prSet presAssocID="{EF43C9D1-C69B-4394-BC0B-08F430570E1F}" presName="composite" presStyleCnt="0"/>
      <dgm:spPr/>
    </dgm:pt>
    <dgm:pt modelId="{EF39D18D-45F6-4154-8FA1-9F3E44815FBE}" type="pres">
      <dgm:prSet presAssocID="{EF43C9D1-C69B-4394-BC0B-08F430570E1F}" presName="imgShp" presStyleLbl="fgImgPlace1" presStyleIdx="0" presStyleCnt="1"/>
      <dgm:spPr/>
    </dgm:pt>
    <dgm:pt modelId="{373B616E-2D02-456E-9D69-E9C2A57965D4}" type="pres">
      <dgm:prSet presAssocID="{EF43C9D1-C69B-4394-BC0B-08F430570E1F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4DB56E-23DC-45A7-8E53-858CE2DBFE7E}" srcId="{C836681A-26E7-4992-B3AB-14DEA07827DD}" destId="{EF43C9D1-C69B-4394-BC0B-08F430570E1F}" srcOrd="0" destOrd="0" parTransId="{65FCDA26-6A3E-437E-B756-A0B1BCAEA819}" sibTransId="{A82EB0B0-C58F-4D6E-AB5E-67BDE5DFD262}"/>
    <dgm:cxn modelId="{D9EBD54E-D096-452E-AE13-D43E40078227}" type="presOf" srcId="{EF43C9D1-C69B-4394-BC0B-08F430570E1F}" destId="{373B616E-2D02-456E-9D69-E9C2A57965D4}" srcOrd="0" destOrd="0" presId="urn:microsoft.com/office/officeart/2005/8/layout/vList3"/>
    <dgm:cxn modelId="{98BDC558-7B0D-461F-9F2F-EC072981AFB8}" type="presOf" srcId="{C836681A-26E7-4992-B3AB-14DEA07827DD}" destId="{C454AB94-72B8-4006-ACDD-642D676B15E1}" srcOrd="0" destOrd="0" presId="urn:microsoft.com/office/officeart/2005/8/layout/vList3"/>
    <dgm:cxn modelId="{4AA2812B-682C-485F-B656-99A59FBF51EF}" type="presParOf" srcId="{C454AB94-72B8-4006-ACDD-642D676B15E1}" destId="{3B00941D-B693-44DC-8D47-7BBFB31397B8}" srcOrd="0" destOrd="0" presId="urn:microsoft.com/office/officeart/2005/8/layout/vList3"/>
    <dgm:cxn modelId="{9FEF87DE-115C-4EA3-B3A1-0B42D0123980}" type="presParOf" srcId="{3B00941D-B693-44DC-8D47-7BBFB31397B8}" destId="{EF39D18D-45F6-4154-8FA1-9F3E44815FBE}" srcOrd="0" destOrd="0" presId="urn:microsoft.com/office/officeart/2005/8/layout/vList3"/>
    <dgm:cxn modelId="{B7B35F63-703B-4F0F-8E96-ABF92ABC36FD}" type="presParOf" srcId="{3B00941D-B693-44DC-8D47-7BBFB31397B8}" destId="{373B616E-2D02-456E-9D69-E9C2A57965D4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E7EB0C-9E52-45D5-9CFF-CC2E51AC32D9}" type="datetimeFigureOut">
              <a:rPr lang="en-US" smtClean="0"/>
              <a:pPr/>
              <a:t>01-Mar-20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478893-73EF-44E2-8939-BA02B4538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lbronchal/sentiment-analysis-with-svm" TargetMode="External"/><Relationship Id="rId3" Type="http://schemas.openxmlformats.org/officeDocument/2006/relationships/hyperlink" Target="https://machinelearningmastery.com/clean-text-machine-learning-python/" TargetMode="External"/><Relationship Id="rId7" Type="http://schemas.openxmlformats.org/officeDocument/2006/relationships/hyperlink" Target="https://www.researchgate.net/publication/312590328_Utilizing_Hashtags_for_Sentiment_Analysis_of_Tweets_in_The_Political_Domain" TargetMode="External"/><Relationship Id="rId2" Type="http://schemas.openxmlformats.org/officeDocument/2006/relationships/hyperlink" Target="https://towardsdatascience.com/twitter-sentiment-analysis-classification-using-nltk-python-fa91257861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yan-cranfill.github.io/sentiment-pipeline-sklearn-5/" TargetMode="External"/><Relationship Id="rId5" Type="http://schemas.openxmlformats.org/officeDocument/2006/relationships/hyperlink" Target="https://www.kaggle.com/saishan/nltk-naivebayes-sentiment-analysis" TargetMode="External"/><Relationship Id="rId4" Type="http://schemas.openxmlformats.org/officeDocument/2006/relationships/hyperlink" Target="https://www.kaggle.com/sudalairajkumar/getting-started-with-text-preprocess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391400" cy="914400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Twitter Sentiment Analysis</a:t>
            </a:r>
            <a:endParaRPr lang="en-US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 descr="https://miro.medium.com/max/675/1*p3Ste5R_iJzi5IcSmFkmt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676400"/>
            <a:ext cx="4724400" cy="3352800"/>
          </a:xfrm>
          <a:prstGeom prst="rect">
            <a:avLst/>
          </a:prstGeom>
          <a:noFill/>
        </p:spPr>
      </p:pic>
      <p:pic>
        <p:nvPicPr>
          <p:cNvPr id="32772" name="Picture 4" descr="Twitter Sentiment Analys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4419600" cy="335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52578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Done by: Team Adroit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Pankaj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Kumar            Rinkesh Gaikwad</a:t>
            </a: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Piyushak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Knot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Devangi Sheth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Sentiment = 2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219200"/>
            <a:ext cx="6248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0"/>
            <a:ext cx="296267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Positive sentiments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Love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Great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Happy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Awesome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Understanding of Hashtags</a:t>
            </a: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Approaches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72600" y="-7239000"/>
          <a:ext cx="76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7239000" cy="444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572"/>
                <a:gridCol w="3182428"/>
              </a:tblGrid>
              <a:tr h="39896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F1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Score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Logistic Regression(CV)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0.6518</a:t>
                      </a: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Logistic Regression(TFIDF)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0.6388</a:t>
                      </a: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Random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Forest Classifier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0.6636</a:t>
                      </a: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0.6523</a:t>
                      </a: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Naïve Byes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0.6412</a:t>
                      </a: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Logistic Regression(ROS)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0.6534</a:t>
                      </a: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Logistic Regression(Tomek)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0.6623</a:t>
                      </a:r>
                    </a:p>
                  </a:txBody>
                  <a:tcPr/>
                </a:tc>
              </a:tr>
              <a:tr h="440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Logistic Regression(SMOTE)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0.6481</a:t>
                      </a:r>
                    </a:p>
                  </a:txBody>
                  <a:tcPr/>
                </a:tc>
              </a:tr>
              <a:tr h="30508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GridSearchCV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(C, penalty, 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0.6518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Models – Unsupervised approach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8B12D48-2A90-4EFA-BB0C-1A80C5B8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3990610"/>
              </p:ext>
            </p:extLst>
          </p:nvPr>
        </p:nvGraphicFramePr>
        <p:xfrm>
          <a:off x="457200" y="1571932"/>
          <a:ext cx="7239000" cy="185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24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739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F1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Score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83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VaderSentiment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0.5466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TextBlob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0.5295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04152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Modelling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7695320" cy="4525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Topic 1) SXSW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2) Google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3) Apple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3820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685800" y="1219200"/>
            <a:ext cx="8001000" cy="2819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685800" y="4038600"/>
            <a:ext cx="8001000" cy="2971800"/>
          </a:xfrm>
          <a:prstGeom prst="rect">
            <a:avLst/>
          </a:prstGeom>
        </p:spPr>
      </p:pic>
      <p:sp>
        <p:nvSpPr>
          <p:cNvPr id="8" name="Pentagon 4"/>
          <p:cNvSpPr/>
          <p:nvPr/>
        </p:nvSpPr>
        <p:spPr>
          <a:xfrm>
            <a:off x="1304187" y="152400"/>
            <a:ext cx="7458813" cy="9906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00976" tIns="247650" rIns="46228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/>
          </a:p>
        </p:txBody>
      </p:sp>
      <p:graphicFrame>
        <p:nvGraphicFramePr>
          <p:cNvPr id="12" name="Diagram 11"/>
          <p:cNvGraphicFramePr/>
          <p:nvPr/>
        </p:nvGraphicFramePr>
        <p:xfrm>
          <a:off x="1447800" y="152400"/>
          <a:ext cx="5334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366" y="228600"/>
          <a:ext cx="9466634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39200" cy="11430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6800" y="1"/>
            <a:ext cx="1752600" cy="1828800"/>
          </a:xfrm>
          <a:prstGeom prst="ellipse">
            <a:avLst/>
          </a:prstGeom>
          <a:blipFill rotWithShape="0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/>
          <p:cNvSpPr/>
          <p:nvPr/>
        </p:nvSpPr>
        <p:spPr>
          <a:xfrm>
            <a:off x="2895600" y="304800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Worked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withCan't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say </a:t>
            </a:r>
          </a:p>
        </p:txBody>
      </p:sp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838200" y="2053272"/>
            <a:ext cx="7772400" cy="449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39200" cy="11430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C02877-5D23-4A73-BEF2-217A288DD15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21376B53-C5FB-46D3-9B5A-2BF3C8EF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GLAB – Sentiment analysis</a:t>
            </a:r>
          </a:p>
          <a:p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Stack Overflow</a:t>
            </a:r>
            <a:endParaRPr lang="en-IN" sz="3100" u="sng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IN" sz="31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https://towardsdatascience.com/twitter-sentiment-analysis-classification-using-nltk-python-fa912578614c</a:t>
            </a:r>
            <a:endParaRPr lang="en-IN" sz="31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u="sng" dirty="0">
                <a:latin typeface="Times New Roman" pitchFamily="18" charset="0"/>
                <a:cs typeface="Times New Roman" pitchFamily="18" charset="0"/>
                <a:hlinkClick r:id="rId3"/>
              </a:rPr>
              <a:t>https://machinelearningmastery.com/clean-text-machine-learning-python/</a:t>
            </a:r>
            <a:endParaRPr lang="en-IN" sz="31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dirty="0">
                <a:latin typeface="Times New Roman" pitchFamily="18" charset="0"/>
                <a:cs typeface="Times New Roman" pitchFamily="18" charset="0"/>
                <a:hlinkClick r:id="rId4"/>
              </a:rPr>
              <a:t>https://www.kaggle.com/sudalairajkumar/getting-started-with-text-preprocessing</a:t>
            </a:r>
            <a:endParaRPr lang="en-IN" sz="3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dirty="0">
                <a:latin typeface="Times New Roman" pitchFamily="18" charset="0"/>
                <a:cs typeface="Times New Roman" pitchFamily="18" charset="0"/>
                <a:hlinkClick r:id="rId5"/>
              </a:rPr>
              <a:t>https://www.kaggle.com/saishan/nltk-naivebayes-sentiment-analysis</a:t>
            </a:r>
            <a:endParaRPr lang="en-IN" sz="3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dirty="0">
                <a:latin typeface="Times New Roman" pitchFamily="18" charset="0"/>
                <a:cs typeface="Times New Roman" pitchFamily="18" charset="0"/>
                <a:hlinkClick r:id="rId6"/>
              </a:rPr>
              <a:t>https://ryan-cranfill.github.io/sentiment-pipeline-sklearn-5/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u="sng" dirty="0">
                <a:latin typeface="Times New Roman" pitchFamily="18" charset="0"/>
                <a:cs typeface="Times New Roman" pitchFamily="18" charset="0"/>
                <a:hlinkClick r:id="rId7"/>
              </a:rPr>
              <a:t>https://www.researchgate.net/publication/312590328_Utilizing_Hashtags_for_Sentiment_Analysis_of_Tweets_in_The_Political_Domain</a:t>
            </a:r>
            <a:endParaRPr lang="en-IN" sz="31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u="sng" dirty="0">
                <a:latin typeface="Times New Roman" pitchFamily="18" charset="0"/>
                <a:cs typeface="Times New Roman" pitchFamily="18" charset="0"/>
                <a:hlinkClick r:id="rId8"/>
              </a:rPr>
              <a:t>https://www.kaggle.com/lbronchal/sentiment-analysis-with-svm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  <a:noFill/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1447800"/>
          <a:ext cx="8991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506" name="Picture 2" descr="C:\Users\SHETH\AppData\Local\Microsoft\Windows\INetCache\IE\YABXEH7Z\2364667079_09dbf1f1da_o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25146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 Metric</a:t>
            </a:r>
            <a:endParaRPr lang="en-US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1295400"/>
          <a:ext cx="9144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Dataset Description</a:t>
            </a:r>
            <a:endParaRPr lang="en-US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05200"/>
            <a:ext cx="7467600" cy="3352800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26" name="Diagram 25"/>
          <p:cNvGraphicFramePr/>
          <p:nvPr/>
        </p:nvGraphicFramePr>
        <p:xfrm>
          <a:off x="533400" y="990600"/>
          <a:ext cx="7620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0" y="5943600"/>
            <a:ext cx="304800" cy="63691"/>
          </a:xfrm>
          <a:ln>
            <a:solidFill>
              <a:srgbClr val="FF0000"/>
            </a:solidFill>
          </a:ln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09600" y="56388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Explore the distribution of labels in the Train data</a:t>
            </a:r>
            <a:endParaRPr lang="en-US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8610600" cy="33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077200" cy="4538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Cleaning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Advance Data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Visualization</a:t>
            </a:r>
            <a:b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Wordcloud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44469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066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Based on sentiments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Full Data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4866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H="1">
            <a:off x="228600" y="152400"/>
            <a:ext cx="3886200" cy="457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Sentiment = 0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1524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Sentiment = 1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464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762000"/>
            <a:ext cx="434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876800" y="4419600"/>
            <a:ext cx="37909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Negative sentiments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Fail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Wait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Headache</a:t>
            </a:r>
          </a:p>
          <a:p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2060"/>
      </a:dk1>
      <a:lt1>
        <a:sysClr val="window" lastClr="FFFFFF"/>
      </a:lt1>
      <a:dk2>
        <a:srgbClr val="0070C0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10012</TotalTime>
  <Words>392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Twitter Sentiment Analysis</vt:lpstr>
      <vt:lpstr>Problem Statement</vt:lpstr>
      <vt:lpstr>Evaluation Metric</vt:lpstr>
      <vt:lpstr>Dataset Description</vt:lpstr>
      <vt:lpstr>Explore the distribution of labels in the Train data</vt:lpstr>
      <vt:lpstr>Data Cleaning</vt:lpstr>
      <vt:lpstr>Advance Data Processing</vt:lpstr>
      <vt:lpstr>Data Visualization Wordcloud</vt:lpstr>
      <vt:lpstr>Sentiment = 0</vt:lpstr>
      <vt:lpstr>Sentiment = 2 </vt:lpstr>
      <vt:lpstr>Understanding of Hashtags </vt:lpstr>
      <vt:lpstr>Models and Approaches</vt:lpstr>
      <vt:lpstr>Models – Unsupervised approach</vt:lpstr>
      <vt:lpstr>Topic Modelling</vt:lpstr>
      <vt:lpstr>Insights</vt:lpstr>
      <vt:lpstr>Slide 16</vt:lpstr>
      <vt:lpstr> </vt:lpstr>
      <vt:lpstr>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Devangi Sheth</dc:creator>
  <cp:lastModifiedBy>Devangi Sheth</cp:lastModifiedBy>
  <cp:revision>138</cp:revision>
  <dcterms:created xsi:type="dcterms:W3CDTF">2020-02-23T08:32:32Z</dcterms:created>
  <dcterms:modified xsi:type="dcterms:W3CDTF">2020-03-01T08:33:44Z</dcterms:modified>
</cp:coreProperties>
</file>