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87" r:id="rId4"/>
    <p:sldId id="261" r:id="rId5"/>
    <p:sldId id="258" r:id="rId6"/>
    <p:sldId id="288" r:id="rId7"/>
    <p:sldId id="264" r:id="rId8"/>
    <p:sldId id="289" r:id="rId9"/>
    <p:sldId id="290" r:id="rId10"/>
    <p:sldId id="291" r:id="rId11"/>
    <p:sldId id="292" r:id="rId12"/>
    <p:sldId id="267" r:id="rId13"/>
    <p:sldId id="265" r:id="rId14"/>
    <p:sldId id="269" r:id="rId15"/>
    <p:sldId id="262" r:id="rId16"/>
    <p:sldId id="274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24502" y="57328"/>
        <a:ext cx="7439828" cy="452926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24502" y="1718458"/>
        <a:ext cx="7439828" cy="452926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/>
            <a:t>Subject </a:t>
          </a: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7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11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6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0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3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ENTERTAINMENT GROUPWARE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2276872"/>
            <a:ext cx="48245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디지털컨버전스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자바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(JAVA)&amp;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스프링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(SPRING)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프레임워크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645" y="7560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</a:t>
            </a:r>
            <a:r>
              <a:rPr lang="ko-KR" altLang="en-US" b="1" spc="-150" dirty="0"/>
              <a:t> 로그인 화면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ENTERTAINMENT GROUPWARE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3885" y="271681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C8019B9-E7C7-4BE4-BE9D-1C60C797F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4" y="1196752"/>
            <a:ext cx="8304579" cy="51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3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885" y="7560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</a:t>
            </a:r>
            <a:r>
              <a:rPr lang="ko-KR" altLang="en-US" b="1" spc="-150" dirty="0"/>
              <a:t> 회원가입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ENTERTAINMENT GROUPWARE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3885" y="271681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C8019B9-E7C7-4BE4-BE9D-1C60C797F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885" y="1125426"/>
            <a:ext cx="8232572" cy="518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7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739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일정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전체추진일정</a:t>
            </a:r>
          </a:p>
          <a:p>
            <a:endParaRPr lang="en-US" altLang="ko-KR" sz="1200" b="1" spc="-150" dirty="0"/>
          </a:p>
          <a:p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참고 사이트 소개</a:t>
            </a: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개발하려는 기능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메인 홈페이지  디자인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spc="-150" dirty="0"/>
          </a:p>
          <a:p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</a:t>
            </a:r>
            <a:endParaRPr lang="ko-KR" altLang="en-US" sz="1200" b="1" spc="-150" dirty="0"/>
          </a:p>
          <a:p>
            <a:endParaRPr lang="en-US" altLang="ko-KR" sz="1200" b="1" spc="-150" dirty="0"/>
          </a:p>
          <a:p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개발 목표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HTML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1749" y="271681"/>
            <a:ext cx="992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전체추진일정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ENTERTAINMENT GROUPWARE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algn="dist"/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04157"/>
              </p:ext>
            </p:extLst>
          </p:nvPr>
        </p:nvGraphicFramePr>
        <p:xfrm>
          <a:off x="420206" y="1844823"/>
          <a:ext cx="8291990" cy="4600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3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33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33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33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33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33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433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334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52558">
                <a:tc rowSpan="2"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</a:p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그룹웨어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업무분석 및 설계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그룹웨어 분석</a:t>
                      </a:r>
                      <a:endParaRPr lang="en-US" altLang="ko-KR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altLang="ko-KR" sz="12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en-US" altLang="ko-KR" sz="12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개발범위 및 </a:t>
                      </a:r>
                      <a:endParaRPr lang="en-US" altLang="ko-KR" sz="12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계획수립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시스템설계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설계</a:t>
                      </a:r>
                      <a:endParaRPr lang="en-US" altLang="ko-KR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 구축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800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적용</a:t>
                      </a:r>
                      <a:endParaRPr lang="en-US" altLang="ko-KR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개발적용 및 </a:t>
                      </a:r>
                      <a:endParaRPr lang="en-US" altLang="ko-KR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3011830" y="2759156"/>
            <a:ext cx="1568058" cy="355390"/>
            <a:chOff x="3033602" y="2780928"/>
            <a:chExt cx="1568058" cy="355390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3131840" y="2780928"/>
              <a:ext cx="936104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33602" y="2874708"/>
              <a:ext cx="156805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화면 </a:t>
              </a:r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UI(11/10~11/16)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86530" y="3400992"/>
            <a:ext cx="1018658" cy="355390"/>
            <a:chOff x="3033602" y="2780928"/>
            <a:chExt cx="1894300" cy="355390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3131840" y="2780928"/>
              <a:ext cx="1665958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33602" y="2874708"/>
              <a:ext cx="18943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계획 수립</a:t>
              </a:r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(11/12~11/18)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03125" y="4095624"/>
            <a:ext cx="1362874" cy="355390"/>
            <a:chOff x="3033602" y="2780928"/>
            <a:chExt cx="1362874" cy="355390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3131840" y="2780928"/>
              <a:ext cx="468052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33602" y="2874708"/>
              <a:ext cx="136287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데이터베이스 설계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16017" y="4697142"/>
            <a:ext cx="2052010" cy="355390"/>
            <a:chOff x="3125055" y="2780928"/>
            <a:chExt cx="474837" cy="355390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131840" y="2780928"/>
              <a:ext cx="468052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25055" y="2874708"/>
              <a:ext cx="23285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통합 구축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957498" y="5351444"/>
            <a:ext cx="2422814" cy="355390"/>
            <a:chOff x="3033602" y="2780928"/>
            <a:chExt cx="2998878" cy="355390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3131840" y="2780928"/>
              <a:ext cx="2900640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33602" y="2874708"/>
              <a:ext cx="174842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개발적용 및 테스트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71600" y="2763795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그룹웨어 중에서 어떤 회사를 개발할 지에 대하여 많은 고민을 한 결과 엔터테인먼트 회사의 그룹웨어를 개발해보자</a:t>
            </a:r>
            <a:r>
              <a:rPr lang="en-US" altLang="ko-KR" dirty="0">
                <a:solidFill>
                  <a:schemeClr val="tx1"/>
                </a:solidFill>
              </a:rPr>
              <a:t>! </a:t>
            </a:r>
            <a:r>
              <a:rPr lang="ko-KR" altLang="en-US" dirty="0">
                <a:solidFill>
                  <a:schemeClr val="tx1"/>
                </a:solidFill>
              </a:rPr>
              <a:t>라고 개발목표를 설정하였다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ENTERTAINMENT GROUPWARE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/>
              <a:t>어떤 종류의 회사의 그룹웨어를 개발하려고 하는가</a:t>
            </a:r>
            <a:r>
              <a:rPr lang="en-US" altLang="ko-KR" spc="-150" dirty="0"/>
              <a:t>?</a:t>
            </a:r>
          </a:p>
          <a:p>
            <a:pPr algn="ctr"/>
            <a:r>
              <a:rPr lang="en-US" altLang="ko-KR" spc="-150" dirty="0"/>
              <a:t>=&gt;</a:t>
            </a:r>
            <a:r>
              <a:rPr lang="ko-KR" altLang="en-US" spc="-150" dirty="0"/>
              <a:t>엔터테인먼트</a:t>
            </a:r>
            <a:endParaRPr lang="en-US" altLang="ko-KR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그룹웨어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6401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개발목표</a:t>
            </a: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3680" y="4437113"/>
            <a:ext cx="2026847" cy="1617928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15195" y="4437113"/>
            <a:ext cx="1898185" cy="1584015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592" y="4437112"/>
            <a:ext cx="2359421" cy="16090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 smtClean="0"/>
              <a:t>게시판</a:t>
            </a:r>
            <a:r>
              <a:rPr lang="en-US" altLang="ko-KR" b="1" spc="-150" dirty="0" smtClean="0"/>
              <a:t>(</a:t>
            </a:r>
            <a:r>
              <a:rPr lang="ko-KR" altLang="en-US" b="1" spc="-150" dirty="0" err="1" smtClean="0"/>
              <a:t>게시글</a:t>
            </a:r>
            <a:r>
              <a:rPr lang="en-US" altLang="ko-KR" b="1" spc="-150" dirty="0" smtClean="0"/>
              <a:t>)</a:t>
            </a:r>
            <a:r>
              <a:rPr lang="ko-KR" altLang="en-US" b="1" spc="-150" dirty="0" smtClean="0"/>
              <a:t> </a:t>
            </a:r>
            <a:r>
              <a:rPr lang="ko-KR" altLang="en-US" b="1" spc="-150" dirty="0"/>
              <a:t>생성</a:t>
            </a:r>
            <a:r>
              <a:rPr lang="en-US" altLang="ko-KR" b="1" spc="-150" dirty="0"/>
              <a:t>, </a:t>
            </a:r>
            <a:r>
              <a:rPr lang="ko-KR" altLang="en-US" b="1" spc="-150" dirty="0"/>
              <a:t>수정</a:t>
            </a:r>
            <a:r>
              <a:rPr lang="en-US" altLang="ko-KR" b="1" spc="-150" dirty="0"/>
              <a:t>, </a:t>
            </a:r>
            <a:r>
              <a:rPr lang="ko-KR" altLang="en-US" b="1" spc="-150" dirty="0"/>
              <a:t>삭제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pc="-150" dirty="0"/>
              <a:t>공지사항</a:t>
            </a:r>
            <a:r>
              <a:rPr lang="en-US" altLang="ko-KR" spc="-150" dirty="0"/>
              <a:t>, </a:t>
            </a:r>
            <a:r>
              <a:rPr lang="ko-KR" altLang="en-US" spc="-150" dirty="0"/>
              <a:t>자유게시판</a:t>
            </a:r>
            <a:r>
              <a:rPr lang="en-US" altLang="ko-KR" spc="-150" dirty="0"/>
              <a:t>, </a:t>
            </a:r>
            <a:r>
              <a:rPr lang="ko-KR" altLang="en-US" spc="-150" dirty="0"/>
              <a:t>부서게시판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목표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ENTERTAINMENT GROUPWARE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77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개발 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ABB42C-BDF8-49A7-B431-0D041C10A64D}"/>
              </a:ext>
            </a:extLst>
          </p:cNvPr>
          <p:cNvSpPr txBox="1"/>
          <p:nvPr/>
        </p:nvSpPr>
        <p:spPr>
          <a:xfrm>
            <a:off x="539552" y="24661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사원 목록</a:t>
            </a:r>
            <a:r>
              <a:rPr lang="en-US" altLang="ko-KR" b="1" spc="-150" dirty="0"/>
              <a:t>, </a:t>
            </a:r>
            <a:r>
              <a:rPr lang="ko-KR" altLang="en-US" b="1" spc="-150" dirty="0"/>
              <a:t>등록</a:t>
            </a:r>
            <a:r>
              <a:rPr lang="en-US" altLang="ko-KR" b="1" spc="-150" dirty="0"/>
              <a:t>, </a:t>
            </a:r>
            <a:r>
              <a:rPr lang="ko-KR" altLang="en-US" b="1" spc="-150" dirty="0"/>
              <a:t>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1C63C45-9C16-4898-8A83-9BB97126B087}"/>
              </a:ext>
            </a:extLst>
          </p:cNvPr>
          <p:cNvSpPr txBox="1"/>
          <p:nvPr/>
        </p:nvSpPr>
        <p:spPr>
          <a:xfrm>
            <a:off x="539552" y="293999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업무일지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A42D0D-0D5C-4C9D-9FAC-A11F8476F676}"/>
              </a:ext>
            </a:extLst>
          </p:cNvPr>
          <p:cNvSpPr txBox="1"/>
          <p:nvPr/>
        </p:nvSpPr>
        <p:spPr>
          <a:xfrm>
            <a:off x="827584" y="3228022"/>
            <a:ext cx="77768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pc="-150" dirty="0"/>
              <a:t>업무일지 작성</a:t>
            </a:r>
            <a:r>
              <a:rPr lang="en-US" altLang="ko-KR" spc="-150" dirty="0"/>
              <a:t>, </a:t>
            </a:r>
            <a:r>
              <a:rPr lang="ko-KR" altLang="en-US" spc="-150" dirty="0"/>
              <a:t>목록</a:t>
            </a:r>
            <a:r>
              <a:rPr lang="en-US" altLang="ko-KR" spc="-150" dirty="0"/>
              <a:t>,  </a:t>
            </a:r>
            <a:r>
              <a:rPr lang="ko-KR" altLang="en-US" spc="-150" dirty="0"/>
              <a:t>수정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E2E8AA-CF70-43C6-91B3-4B5D2E8CCE26}"/>
              </a:ext>
            </a:extLst>
          </p:cNvPr>
          <p:cNvSpPr txBox="1"/>
          <p:nvPr/>
        </p:nvSpPr>
        <p:spPr>
          <a:xfrm>
            <a:off x="539552" y="37048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근태관리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042C8E-9F4E-47B6-A068-10E819736499}"/>
              </a:ext>
            </a:extLst>
          </p:cNvPr>
          <p:cNvSpPr txBox="1"/>
          <p:nvPr/>
        </p:nvSpPr>
        <p:spPr>
          <a:xfrm>
            <a:off x="827584" y="3992920"/>
            <a:ext cx="77768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pc="-150" dirty="0"/>
              <a:t>출</a:t>
            </a:r>
            <a:r>
              <a:rPr lang="en-US" altLang="ko-KR" spc="-150" dirty="0"/>
              <a:t>*</a:t>
            </a:r>
            <a:r>
              <a:rPr lang="ko-KR" altLang="en-US" spc="-150" dirty="0"/>
              <a:t>퇴근 시간 관리</a:t>
            </a:r>
            <a:r>
              <a:rPr lang="en-US" altLang="ko-KR" spc="-150" dirty="0"/>
              <a:t>, </a:t>
            </a:r>
            <a:r>
              <a:rPr lang="ko-KR" altLang="en-US" spc="-150" dirty="0"/>
              <a:t>시간 통계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ED73E6-0EA4-45D4-9283-C3E9460CDFE7}"/>
              </a:ext>
            </a:extLst>
          </p:cNvPr>
          <p:cNvSpPr txBox="1"/>
          <p:nvPr/>
        </p:nvSpPr>
        <p:spPr>
          <a:xfrm>
            <a:off x="539552" y="449856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5) </a:t>
            </a:r>
            <a:r>
              <a:rPr lang="ko-KR" altLang="en-US" b="1" spc="-150" dirty="0"/>
              <a:t>설문조사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75EE79B-4C21-430A-8664-DAEDCE148B4B}"/>
              </a:ext>
            </a:extLst>
          </p:cNvPr>
          <p:cNvSpPr txBox="1"/>
          <p:nvPr/>
        </p:nvSpPr>
        <p:spPr>
          <a:xfrm>
            <a:off x="827584" y="4786594"/>
            <a:ext cx="77768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pc="-150" dirty="0"/>
              <a:t>설문조사 등록</a:t>
            </a:r>
            <a:r>
              <a:rPr lang="en-US" altLang="ko-KR" spc="-150" dirty="0"/>
              <a:t>, </a:t>
            </a:r>
            <a:r>
              <a:rPr lang="ko-KR" altLang="en-US" spc="-150" dirty="0"/>
              <a:t>완료된 설문조사 통계결과</a:t>
            </a:r>
            <a:r>
              <a:rPr lang="en-US" altLang="ko-KR" spc="-150" dirty="0"/>
              <a:t>, </a:t>
            </a:r>
            <a:r>
              <a:rPr lang="ko-KR" altLang="en-US" spc="-150" dirty="0"/>
              <a:t>진행중인 설문조사 참가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BBB190D-3C31-409B-8A4E-1EDF1E95703B}"/>
              </a:ext>
            </a:extLst>
          </p:cNvPr>
          <p:cNvSpPr txBox="1"/>
          <p:nvPr/>
        </p:nvSpPr>
        <p:spPr>
          <a:xfrm>
            <a:off x="539552" y="525992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6) </a:t>
            </a:r>
            <a:r>
              <a:rPr lang="ko-KR" altLang="en-US" b="1" spc="-150" dirty="0"/>
              <a:t>일정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D2EA638-0A42-47BE-ABB2-8F0B6ECED9A7}"/>
              </a:ext>
            </a:extLst>
          </p:cNvPr>
          <p:cNvSpPr txBox="1"/>
          <p:nvPr/>
        </p:nvSpPr>
        <p:spPr>
          <a:xfrm>
            <a:off x="827584" y="5547957"/>
            <a:ext cx="77768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pc="-150" dirty="0"/>
              <a:t>일정목록</a:t>
            </a:r>
            <a:r>
              <a:rPr lang="en-US" altLang="ko-KR" spc="-150" dirty="0"/>
              <a:t>, </a:t>
            </a:r>
            <a:r>
              <a:rPr lang="ko-KR" altLang="en-US" spc="-150" dirty="0"/>
              <a:t>일정등록</a:t>
            </a:r>
            <a:r>
              <a:rPr lang="en-US" altLang="ko-KR" spc="-150" dirty="0"/>
              <a:t>, </a:t>
            </a:r>
            <a:r>
              <a:rPr lang="ko-KR" altLang="en-US" spc="-150" dirty="0"/>
              <a:t>일정수정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3581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전자결재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목표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ENTERTAINMENT GROUPWARE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77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개발 기능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tx2">
                    <a:lumMod val="75000"/>
                  </a:schemeClr>
                </a:solidFill>
              </a:rPr>
              <a:t>상의중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ABB42C-BDF8-49A7-B431-0D041C10A64D}"/>
              </a:ext>
            </a:extLst>
          </p:cNvPr>
          <p:cNvSpPr txBox="1"/>
          <p:nvPr/>
        </p:nvSpPr>
        <p:spPr>
          <a:xfrm>
            <a:off x="539552" y="24661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메일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CE1DB3-0994-4949-AC15-6FCBD3586DAE}"/>
              </a:ext>
            </a:extLst>
          </p:cNvPr>
          <p:cNvSpPr txBox="1"/>
          <p:nvPr/>
        </p:nvSpPr>
        <p:spPr>
          <a:xfrm>
            <a:off x="868039" y="2650846"/>
            <a:ext cx="77768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pc="-150" dirty="0"/>
              <a:t>메일작성</a:t>
            </a:r>
            <a:r>
              <a:rPr lang="en-US" altLang="ko-KR" spc="-150" dirty="0"/>
              <a:t>, </a:t>
            </a:r>
            <a:r>
              <a:rPr lang="ko-KR" altLang="en-US" spc="-150" dirty="0" err="1"/>
              <a:t>받은메일함</a:t>
            </a:r>
            <a:r>
              <a:rPr lang="en-US" altLang="ko-KR" spc="-150" dirty="0"/>
              <a:t>, </a:t>
            </a:r>
            <a:r>
              <a:rPr lang="ko-KR" altLang="en-US" spc="-150" dirty="0" err="1"/>
              <a:t>보낸메일함</a:t>
            </a:r>
            <a:r>
              <a:rPr lang="en-US" altLang="ko-KR" spc="-150" dirty="0"/>
              <a:t>, </a:t>
            </a:r>
            <a:r>
              <a:rPr lang="ko-KR" altLang="en-US" spc="-150" dirty="0" err="1"/>
              <a:t>스팸메일함</a:t>
            </a:r>
            <a:r>
              <a:rPr lang="en-US" altLang="ko-KR" spc="-150" dirty="0"/>
              <a:t>, </a:t>
            </a:r>
            <a:r>
              <a:rPr lang="ko-KR" altLang="en-US" spc="-150" dirty="0" err="1"/>
              <a:t>임시보관함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06661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077" y="7560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</a:t>
            </a:r>
            <a:r>
              <a:rPr lang="ko-KR" altLang="en-US" b="1" spc="-150" dirty="0"/>
              <a:t> 메인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ENTERTAINMENT GROUPWARE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3885" y="271681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DAA29A-7B73-4267-8D4D-5225BD392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6" y="1125426"/>
            <a:ext cx="8287387" cy="53191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885" y="7560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</a:t>
            </a:r>
            <a:r>
              <a:rPr lang="ko-KR" altLang="en-US" b="1" spc="-150" dirty="0"/>
              <a:t> 메인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ENTERTAINMENT GROUPWARE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3885" y="271681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83D89EF-FB30-44E1-9854-3C06CB9558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5" y="1268760"/>
            <a:ext cx="8232572" cy="51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3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885" y="75609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</a:t>
            </a:r>
            <a:r>
              <a:rPr lang="ko-KR" altLang="en-US" b="1" spc="-150" dirty="0"/>
              <a:t> 메인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ENTERTAINMENT GROUPWARE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3885" y="271681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B3D513-1DF5-44AA-B487-86C70EF3F6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5" y="1196752"/>
            <a:ext cx="8232572" cy="53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552</Words>
  <Application>Microsoft Office PowerPoint</Application>
  <PresentationFormat>화면 슬라이드 쇼(4:3)</PresentationFormat>
  <Paragraphs>250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37</cp:revision>
  <dcterms:created xsi:type="dcterms:W3CDTF">2016-11-03T20:47:04Z</dcterms:created>
  <dcterms:modified xsi:type="dcterms:W3CDTF">2020-11-12T00:45:12Z</dcterms:modified>
</cp:coreProperties>
</file>