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3"/>
  </p:notesMasterIdLst>
  <p:handoutMasterIdLst>
    <p:handoutMasterId r:id="rId24"/>
  </p:handoutMasterIdLst>
  <p:sldIdLst>
    <p:sldId id="256" r:id="rId2"/>
    <p:sldId id="340" r:id="rId3"/>
    <p:sldId id="339" r:id="rId4"/>
    <p:sldId id="341" r:id="rId5"/>
    <p:sldId id="344" r:id="rId6"/>
    <p:sldId id="345" r:id="rId7"/>
    <p:sldId id="346" r:id="rId8"/>
    <p:sldId id="347" r:id="rId9"/>
    <p:sldId id="348" r:id="rId10"/>
    <p:sldId id="349" r:id="rId11"/>
    <p:sldId id="350" r:id="rId12"/>
    <p:sldId id="351" r:id="rId13"/>
    <p:sldId id="353" r:id="rId14"/>
    <p:sldId id="352" r:id="rId15"/>
    <p:sldId id="357" r:id="rId16"/>
    <p:sldId id="358" r:id="rId17"/>
    <p:sldId id="354" r:id="rId18"/>
    <p:sldId id="356" r:id="rId19"/>
    <p:sldId id="359" r:id="rId20"/>
    <p:sldId id="262" r:id="rId21"/>
    <p:sldId id="338" r:id="rId22"/>
  </p:sldIdLst>
  <p:sldSz cx="9144000" cy="5143500" type="screen16x9"/>
  <p:notesSz cx="6858000" cy="9144000"/>
  <p:embeddedFontLst>
    <p:embeddedFont>
      <p:font typeface="Algerian" panose="04020705040A02060702" pitchFamily="82" charset="0"/>
      <p:regular r:id="rId25"/>
    </p:embeddedFont>
    <p:embeddedFont>
      <p:font typeface="Arvo" panose="020B0604020202020204" charset="0"/>
      <p:regular r:id="rId26"/>
      <p:bold r:id="rId27"/>
      <p:italic r:id="rId28"/>
      <p:boldItalic r:id="rId29"/>
    </p:embeddedFont>
    <p:embeddedFont>
      <p:font typeface="Barlow Condensed" panose="00000506000000000000" pitchFamily="2" charset="0"/>
      <p:regular r:id="rId30"/>
      <p:bold r:id="rId31"/>
      <p:italic r:id="rId32"/>
      <p:boldItalic r:id="rId33"/>
    </p:embeddedFont>
    <p:embeddedFont>
      <p:font typeface="Barlow Condensed SemiBold" panose="00000706000000000000" pitchFamily="2" charset="0"/>
      <p:regular r:id="rId34"/>
      <p:bold r:id="rId35"/>
      <p:italic r:id="rId36"/>
      <p:boldItalic r:id="rId37"/>
    </p:embeddedFont>
    <p:embeddedFont>
      <p:font typeface="Calibri" panose="020F0502020204030204" pitchFamily="34" charset="0"/>
      <p:regular r:id="rId38"/>
      <p:bold r:id="rId39"/>
      <p:italic r:id="rId40"/>
      <p:boldItalic r:id="rId41"/>
    </p:embeddedFont>
    <p:embeddedFont>
      <p:font typeface="Fira Sans Extra Condensed Medium" panose="020B0604020202020204" charset="0"/>
      <p:regular r:id="rId42"/>
      <p:bold r:id="rId43"/>
      <p:italic r:id="rId44"/>
      <p:boldItalic r:id="rId45"/>
    </p:embeddedFont>
    <p:embeddedFont>
      <p:font typeface="Montserrat Light" panose="00000400000000000000" pitchFamily="2" charset="0"/>
      <p:regular r:id="rId46"/>
      <p:bold r:id="rId47"/>
      <p:italic r:id="rId48"/>
      <p:boldItalic r:id="rId49"/>
    </p:embeddedFont>
    <p:embeddedFont>
      <p:font typeface="Roboto Condensed" panose="02000000000000000000" pitchFamily="2" charset="0"/>
      <p:regular r:id="rId50"/>
      <p:bold r:id="rId51"/>
      <p:italic r:id="rId52"/>
      <p:boldItalic r:id="rId53"/>
    </p:embeddedFont>
    <p:embeddedFont>
      <p:font typeface="Tw Cen MT" panose="020B0602020104020603"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12708030199" initials="2" lastIdx="2" clrIdx="0">
    <p:extLst>
      <p:ext uri="{19B8F6BF-5375-455C-9EA6-DF929625EA0E}">
        <p15:presenceInfo xmlns:p15="http://schemas.microsoft.com/office/powerpoint/2012/main" userId="b75aba6fd333f3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6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DA917A-2C94-4403-A4D9-B99DDD46189C}">
  <a:tblStyle styleId="{0ADA917A-2C94-4403-A4D9-B99DDD4618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font" Target="fonts/font3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54" Type="http://schemas.openxmlformats.org/officeDocument/2006/relationships/font" Target="fonts/font3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font" Target="fonts/font29.fntdata"/><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57" Type="http://schemas.openxmlformats.org/officeDocument/2006/relationships/font" Target="fonts/font33.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56" Type="http://schemas.openxmlformats.org/officeDocument/2006/relationships/font" Target="fonts/font32.fntdata"/><Relationship Id="rId8" Type="http://schemas.openxmlformats.org/officeDocument/2006/relationships/slide" Target="slides/slide7.xml"/><Relationship Id="rId51"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8E9E2BB-D80A-510C-D2B2-AD1C49F4D9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68363F9F-A04C-F2E8-01F7-0A48D92741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769E28-1F87-477D-8487-A4EB36BAF91E}" type="datetimeFigureOut">
              <a:rPr lang="fr-FR" smtClean="0"/>
              <a:t>27/05/2022</a:t>
            </a:fld>
            <a:endParaRPr lang="fr-FR"/>
          </a:p>
        </p:txBody>
      </p:sp>
      <p:sp>
        <p:nvSpPr>
          <p:cNvPr id="4" name="Espace réservé du pied de page 3">
            <a:extLst>
              <a:ext uri="{FF2B5EF4-FFF2-40B4-BE49-F238E27FC236}">
                <a16:creationId xmlns:a16="http://schemas.microsoft.com/office/drawing/2014/main" id="{8514B152-FA31-BF55-2590-1C5C760C2C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521E4FA-8F55-2CC7-0691-E2C37861F6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083FED-C16F-4346-A6E3-80E227E25B96}" type="slidenum">
              <a:rPr lang="fr-FR" smtClean="0"/>
              <a:t>‹N°›</a:t>
            </a:fld>
            <a:endParaRPr lang="fr-FR"/>
          </a:p>
        </p:txBody>
      </p:sp>
    </p:spTree>
    <p:extLst>
      <p:ext uri="{BB962C8B-B14F-4D97-AF65-F5344CB8AC3E}">
        <p14:creationId xmlns:p14="http://schemas.microsoft.com/office/powerpoint/2010/main" val="243304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g9c487f8d59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1" name="Google Shape;891;g9c487f8d59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561555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9c487f8d59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9c487f8d5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94950" y="1243575"/>
            <a:ext cx="4746300" cy="20526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5950" y="3296175"/>
            <a:ext cx="3292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TITLE_AND_BODY_2">
    <p:spTree>
      <p:nvGrpSpPr>
        <p:cNvPr id="1" name="Shape 574"/>
        <p:cNvGrpSpPr/>
        <p:nvPr/>
      </p:nvGrpSpPr>
      <p:grpSpPr>
        <a:xfrm>
          <a:off x="0" y="0"/>
          <a:ext cx="0" cy="0"/>
          <a:chOff x="0" y="0"/>
          <a:chExt cx="0" cy="0"/>
        </a:xfrm>
      </p:grpSpPr>
      <p:sp>
        <p:nvSpPr>
          <p:cNvPr id="575" name="Google Shape;575;p16"/>
          <p:cNvSpPr txBox="1">
            <a:spLocks noGrp="1"/>
          </p:cNvSpPr>
          <p:nvPr>
            <p:ph type="title"/>
          </p:nvPr>
        </p:nvSpPr>
        <p:spPr>
          <a:xfrm>
            <a:off x="4306824" y="2036701"/>
            <a:ext cx="32919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576" name="Google Shape;576;p16"/>
          <p:cNvSpPr txBox="1">
            <a:spLocks noGrp="1"/>
          </p:cNvSpPr>
          <p:nvPr>
            <p:ph type="subTitle" idx="1"/>
          </p:nvPr>
        </p:nvSpPr>
        <p:spPr>
          <a:xfrm>
            <a:off x="1865375" y="2706625"/>
            <a:ext cx="4023300" cy="14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577" name="Google Shape;577;p16"/>
          <p:cNvGrpSpPr/>
          <p:nvPr/>
        </p:nvGrpSpPr>
        <p:grpSpPr>
          <a:xfrm rot="-5400000" flipH="1">
            <a:off x="286059" y="-312722"/>
            <a:ext cx="1209907" cy="1782035"/>
            <a:chOff x="700771" y="-227337"/>
            <a:chExt cx="1458774" cy="2138784"/>
          </a:xfrm>
        </p:grpSpPr>
        <p:sp>
          <p:nvSpPr>
            <p:cNvPr id="578" name="Google Shape;578;p1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6"/>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6"/>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6"/>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6"/>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6"/>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6"/>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6"/>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6"/>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6"/>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6"/>
          <p:cNvGrpSpPr/>
          <p:nvPr/>
        </p:nvGrpSpPr>
        <p:grpSpPr>
          <a:xfrm rot="5400000" flipH="1">
            <a:off x="7613820" y="3611830"/>
            <a:ext cx="877851" cy="2209091"/>
            <a:chOff x="-26858" y="-227337"/>
            <a:chExt cx="1093215" cy="2757917"/>
          </a:xfrm>
        </p:grpSpPr>
        <p:sp>
          <p:nvSpPr>
            <p:cNvPr id="598" name="Google Shape;598;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6"/>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6"/>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6"/>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6"/>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722"/>
        <p:cNvGrpSpPr/>
        <p:nvPr/>
      </p:nvGrpSpPr>
      <p:grpSpPr>
        <a:xfrm>
          <a:off x="0" y="0"/>
          <a:ext cx="0" cy="0"/>
          <a:chOff x="0" y="0"/>
          <a:chExt cx="0" cy="0"/>
        </a:xfrm>
      </p:grpSpPr>
      <p:grpSp>
        <p:nvGrpSpPr>
          <p:cNvPr id="723" name="Google Shape;723;p20"/>
          <p:cNvGrpSpPr/>
          <p:nvPr/>
        </p:nvGrpSpPr>
        <p:grpSpPr>
          <a:xfrm>
            <a:off x="7099200" y="2933725"/>
            <a:ext cx="2044793" cy="2209776"/>
            <a:chOff x="1384075" y="241450"/>
            <a:chExt cx="4822625" cy="5215425"/>
          </a:xfrm>
        </p:grpSpPr>
        <p:sp>
          <p:nvSpPr>
            <p:cNvPr id="724" name="Google Shape;724;p20"/>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0"/>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0"/>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0"/>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0"/>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0"/>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0"/>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0"/>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0"/>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0"/>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0"/>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0"/>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0"/>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0"/>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0"/>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0"/>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0"/>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0"/>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0"/>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0"/>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0"/>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0"/>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0"/>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0"/>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0"/>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0"/>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0"/>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0"/>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0"/>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0"/>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0"/>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0"/>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0"/>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0"/>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0"/>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0"/>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0"/>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0"/>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0"/>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0"/>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0"/>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20"/>
          <p:cNvGrpSpPr/>
          <p:nvPr/>
        </p:nvGrpSpPr>
        <p:grpSpPr>
          <a:xfrm>
            <a:off x="-76200" y="-76200"/>
            <a:ext cx="2286103" cy="2895537"/>
            <a:chOff x="-26858" y="-227337"/>
            <a:chExt cx="2186403" cy="2757917"/>
          </a:xfrm>
        </p:grpSpPr>
        <p:sp>
          <p:nvSpPr>
            <p:cNvPr id="769" name="Google Shape;769;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0"/>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0"/>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0"/>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0"/>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0"/>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0"/>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0"/>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0"/>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0"/>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0"/>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0"/>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0"/>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0"/>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0"/>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0"/>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0"/>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0"/>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0"/>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0"/>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
    <p:spTree>
      <p:nvGrpSpPr>
        <p:cNvPr id="1" name="Shape 809"/>
        <p:cNvGrpSpPr/>
        <p:nvPr/>
      </p:nvGrpSpPr>
      <p:grpSpPr>
        <a:xfrm>
          <a:off x="0" y="0"/>
          <a:ext cx="0" cy="0"/>
          <a:chOff x="0" y="0"/>
          <a:chExt cx="0" cy="0"/>
        </a:xfrm>
      </p:grpSpPr>
      <p:grpSp>
        <p:nvGrpSpPr>
          <p:cNvPr id="810" name="Google Shape;810;p21"/>
          <p:cNvGrpSpPr/>
          <p:nvPr/>
        </p:nvGrpSpPr>
        <p:grpSpPr>
          <a:xfrm rot="5400000" flipH="1">
            <a:off x="7613820" y="3611830"/>
            <a:ext cx="877851" cy="2209091"/>
            <a:chOff x="-26858" y="-227337"/>
            <a:chExt cx="1093215" cy="2757917"/>
          </a:xfrm>
        </p:grpSpPr>
        <p:sp>
          <p:nvSpPr>
            <p:cNvPr id="811" name="Google Shape;811;p2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016200" y="1122100"/>
            <a:ext cx="3527100" cy="13341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 name="Google Shape;13;p3"/>
          <p:cNvSpPr txBox="1">
            <a:spLocks noGrp="1"/>
          </p:cNvSpPr>
          <p:nvPr>
            <p:ph type="title" idx="2" hasCustomPrompt="1"/>
          </p:nvPr>
        </p:nvSpPr>
        <p:spPr>
          <a:xfrm>
            <a:off x="1399800" y="1122100"/>
            <a:ext cx="14640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6000"/>
            </a:lvl1pPr>
            <a:lvl2pPr lvl="1" rtl="0">
              <a:spcBef>
                <a:spcPts val="0"/>
              </a:spcBef>
              <a:spcAft>
                <a:spcPts val="0"/>
              </a:spcAft>
              <a:buSzPts val="12000"/>
              <a:buFont typeface="Montserrat Light"/>
              <a:buNone/>
              <a:defRPr sz="12000">
                <a:latin typeface="Montserrat Light"/>
                <a:ea typeface="Montserrat Light"/>
                <a:cs typeface="Montserrat Light"/>
                <a:sym typeface="Montserrat Light"/>
              </a:defRPr>
            </a:lvl2pPr>
            <a:lvl3pPr lvl="2" rtl="0">
              <a:spcBef>
                <a:spcPts val="0"/>
              </a:spcBef>
              <a:spcAft>
                <a:spcPts val="0"/>
              </a:spcAft>
              <a:buSzPts val="12000"/>
              <a:buFont typeface="Montserrat Light"/>
              <a:buNone/>
              <a:defRPr sz="12000">
                <a:latin typeface="Montserrat Light"/>
                <a:ea typeface="Montserrat Light"/>
                <a:cs typeface="Montserrat Light"/>
                <a:sym typeface="Montserrat Light"/>
              </a:defRPr>
            </a:lvl3pPr>
            <a:lvl4pPr lvl="3" rtl="0">
              <a:spcBef>
                <a:spcPts val="0"/>
              </a:spcBef>
              <a:spcAft>
                <a:spcPts val="0"/>
              </a:spcAft>
              <a:buSzPts val="12000"/>
              <a:buFont typeface="Montserrat Light"/>
              <a:buNone/>
              <a:defRPr sz="12000">
                <a:latin typeface="Montserrat Light"/>
                <a:ea typeface="Montserrat Light"/>
                <a:cs typeface="Montserrat Light"/>
                <a:sym typeface="Montserrat Light"/>
              </a:defRPr>
            </a:lvl4pPr>
            <a:lvl5pPr lvl="4" rtl="0">
              <a:spcBef>
                <a:spcPts val="0"/>
              </a:spcBef>
              <a:spcAft>
                <a:spcPts val="0"/>
              </a:spcAft>
              <a:buSzPts val="12000"/>
              <a:buFont typeface="Montserrat Light"/>
              <a:buNone/>
              <a:defRPr sz="12000">
                <a:latin typeface="Montserrat Light"/>
                <a:ea typeface="Montserrat Light"/>
                <a:cs typeface="Montserrat Light"/>
                <a:sym typeface="Montserrat Light"/>
              </a:defRPr>
            </a:lvl5pPr>
            <a:lvl6pPr lvl="5" rtl="0">
              <a:spcBef>
                <a:spcPts val="0"/>
              </a:spcBef>
              <a:spcAft>
                <a:spcPts val="0"/>
              </a:spcAft>
              <a:buSzPts val="12000"/>
              <a:buFont typeface="Montserrat Light"/>
              <a:buNone/>
              <a:defRPr sz="12000">
                <a:latin typeface="Montserrat Light"/>
                <a:ea typeface="Montserrat Light"/>
                <a:cs typeface="Montserrat Light"/>
                <a:sym typeface="Montserrat Light"/>
              </a:defRPr>
            </a:lvl6pPr>
            <a:lvl7pPr lvl="6" rtl="0">
              <a:spcBef>
                <a:spcPts val="0"/>
              </a:spcBef>
              <a:spcAft>
                <a:spcPts val="0"/>
              </a:spcAft>
              <a:buSzPts val="12000"/>
              <a:buFont typeface="Montserrat Light"/>
              <a:buNone/>
              <a:defRPr sz="12000">
                <a:latin typeface="Montserrat Light"/>
                <a:ea typeface="Montserrat Light"/>
                <a:cs typeface="Montserrat Light"/>
                <a:sym typeface="Montserrat Light"/>
              </a:defRPr>
            </a:lvl7pPr>
            <a:lvl8pPr lvl="7" rtl="0">
              <a:spcBef>
                <a:spcPts val="0"/>
              </a:spcBef>
              <a:spcAft>
                <a:spcPts val="0"/>
              </a:spcAft>
              <a:buSzPts val="12000"/>
              <a:buFont typeface="Montserrat Light"/>
              <a:buNone/>
              <a:defRPr sz="12000">
                <a:latin typeface="Montserrat Light"/>
                <a:ea typeface="Montserrat Light"/>
                <a:cs typeface="Montserrat Light"/>
                <a:sym typeface="Montserrat Light"/>
              </a:defRPr>
            </a:lvl8pPr>
            <a:lvl9pPr lvl="8" rtl="0">
              <a:spcBef>
                <a:spcPts val="0"/>
              </a:spcBef>
              <a:spcAft>
                <a:spcPts val="0"/>
              </a:spcAft>
              <a:buSzPts val="12000"/>
              <a:buFont typeface="Montserrat Light"/>
              <a:buNone/>
              <a:defRPr sz="12000">
                <a:latin typeface="Montserrat Light"/>
                <a:ea typeface="Montserrat Light"/>
                <a:cs typeface="Montserrat Light"/>
                <a:sym typeface="Montserrat Light"/>
              </a:defRPr>
            </a:lvl9pPr>
          </a:lstStyle>
          <a:p>
            <a:r>
              <a:t>xx%</a:t>
            </a:r>
          </a:p>
        </p:txBody>
      </p:sp>
      <p:sp>
        <p:nvSpPr>
          <p:cNvPr id="14" name="Google Shape;14;p3"/>
          <p:cNvSpPr txBox="1">
            <a:spLocks noGrp="1"/>
          </p:cNvSpPr>
          <p:nvPr>
            <p:ph type="subTitle" idx="1"/>
          </p:nvPr>
        </p:nvSpPr>
        <p:spPr>
          <a:xfrm>
            <a:off x="3016200" y="3237148"/>
            <a:ext cx="2389200" cy="58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None/>
              <a:defRPr>
                <a:solidFill>
                  <a:schemeClr val="dk1"/>
                </a:solidFill>
              </a:defRPr>
            </a:lvl1pPr>
            <a:lvl2pPr lvl="1"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2pPr>
            <a:lvl3pPr lvl="2"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3pPr>
            <a:lvl4pPr lvl="3"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4pPr>
            <a:lvl5pPr lvl="4"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5pPr>
            <a:lvl6pPr lvl="5"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6pPr>
            <a:lvl7pPr lvl="6"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7pPr>
            <a:lvl8pPr lvl="7"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8pPr>
            <a:lvl9pPr lvl="8" rtl="0">
              <a:lnSpc>
                <a:spcPct val="100000"/>
              </a:lnSpc>
              <a:spcBef>
                <a:spcPts val="0"/>
              </a:spcBef>
              <a:spcAft>
                <a:spcPts val="0"/>
              </a:spcAft>
              <a:buClr>
                <a:schemeClr val="dk1"/>
              </a:buClr>
              <a:buSzPts val="2300"/>
              <a:buFont typeface="Roboto Condensed"/>
              <a:buNone/>
              <a:defRPr sz="2300">
                <a:solidFill>
                  <a:schemeClr val="dk1"/>
                </a:solidFill>
                <a:latin typeface="Roboto Condensed"/>
                <a:ea typeface="Roboto Condensed"/>
                <a:cs typeface="Roboto Condensed"/>
                <a:sym typeface="Roboto Condensed"/>
              </a:defRPr>
            </a:lvl9pPr>
          </a:lstStyle>
          <a:p>
            <a:endParaRPr/>
          </a:p>
        </p:txBody>
      </p:sp>
      <p:cxnSp>
        <p:nvCxnSpPr>
          <p:cNvPr id="15" name="Google Shape;15;p3"/>
          <p:cNvCxnSpPr/>
          <p:nvPr/>
        </p:nvCxnSpPr>
        <p:spPr>
          <a:xfrm>
            <a:off x="2940913" y="-12"/>
            <a:ext cx="0" cy="2753700"/>
          </a:xfrm>
          <a:prstGeom prst="straightConnector1">
            <a:avLst/>
          </a:prstGeom>
          <a:noFill/>
          <a:ln w="28575" cap="flat" cmpd="sng">
            <a:solidFill>
              <a:schemeClr val="accent4"/>
            </a:solidFill>
            <a:prstDash val="solid"/>
            <a:round/>
            <a:headEnd type="none" w="med" len="med"/>
            <a:tailEnd type="none" w="med" len="med"/>
          </a:ln>
        </p:spPr>
      </p:cxnSp>
      <p:grpSp>
        <p:nvGrpSpPr>
          <p:cNvPr id="16" name="Google Shape;16;p3"/>
          <p:cNvGrpSpPr/>
          <p:nvPr/>
        </p:nvGrpSpPr>
        <p:grpSpPr>
          <a:xfrm flipH="1">
            <a:off x="0" y="2933725"/>
            <a:ext cx="2044793" cy="2209776"/>
            <a:chOff x="1384075" y="241450"/>
            <a:chExt cx="4822625" cy="5215425"/>
          </a:xfrm>
        </p:grpSpPr>
        <p:sp>
          <p:nvSpPr>
            <p:cNvPr id="17" name="Google Shape;17;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3"/>
          <p:cNvGrpSpPr/>
          <p:nvPr/>
        </p:nvGrpSpPr>
        <p:grpSpPr>
          <a:xfrm flipH="1">
            <a:off x="6934090" y="-76200"/>
            <a:ext cx="2286103" cy="2895537"/>
            <a:chOff x="-26858" y="-227337"/>
            <a:chExt cx="2186403" cy="2757917"/>
          </a:xfrm>
        </p:grpSpPr>
        <p:sp>
          <p:nvSpPr>
            <p:cNvPr id="62" name="Google Shape;6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4"/>
          <p:cNvSpPr txBox="1">
            <a:spLocks noGrp="1"/>
          </p:cNvSpPr>
          <p:nvPr>
            <p:ph type="ctrTitle"/>
          </p:nvPr>
        </p:nvSpPr>
        <p:spPr>
          <a:xfrm flipH="1">
            <a:off x="770725" y="468450"/>
            <a:ext cx="44631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04" name="Google Shape;104;p4"/>
          <p:cNvCxnSpPr/>
          <p:nvPr/>
        </p:nvCxnSpPr>
        <p:spPr>
          <a:xfrm>
            <a:off x="498025" y="-63925"/>
            <a:ext cx="0" cy="1124100"/>
          </a:xfrm>
          <a:prstGeom prst="straightConnector1">
            <a:avLst/>
          </a:prstGeom>
          <a:noFill/>
          <a:ln w="28575" cap="flat" cmpd="sng">
            <a:solidFill>
              <a:schemeClr val="lt2"/>
            </a:solidFill>
            <a:prstDash val="solid"/>
            <a:round/>
            <a:headEnd type="none" w="med" len="med"/>
            <a:tailEnd type="none" w="med" len="med"/>
          </a:ln>
        </p:spPr>
      </p:cxnSp>
      <p:sp>
        <p:nvSpPr>
          <p:cNvPr id="105" name="Google Shape;105;p4"/>
          <p:cNvSpPr txBox="1">
            <a:spLocks noGrp="1"/>
          </p:cNvSpPr>
          <p:nvPr>
            <p:ph type="subTitle" idx="1"/>
          </p:nvPr>
        </p:nvSpPr>
        <p:spPr>
          <a:xfrm>
            <a:off x="770700" y="1216175"/>
            <a:ext cx="7662600" cy="3392400"/>
          </a:xfrm>
          <a:prstGeom prst="rect">
            <a:avLst/>
          </a:prstGeom>
        </p:spPr>
        <p:txBody>
          <a:bodyPr spcFirstLastPara="1" wrap="square" lIns="91425" tIns="91425" rIns="91425" bIns="91425" anchor="ctr" anchorCtr="0">
            <a:noAutofit/>
          </a:bodyPr>
          <a:lstStyle>
            <a:lvl1pPr lvl="0" rtl="0">
              <a:spcBef>
                <a:spcPts val="0"/>
              </a:spcBef>
              <a:spcAft>
                <a:spcPts val="0"/>
              </a:spcAft>
              <a:buSzPts val="1000"/>
              <a:buAutoNum type="arabicPeriod"/>
              <a:defRPr sz="1000"/>
            </a:lvl1pPr>
            <a:lvl2pPr lvl="1" rtl="0">
              <a:spcBef>
                <a:spcPts val="1600"/>
              </a:spcBef>
              <a:spcAft>
                <a:spcPts val="0"/>
              </a:spcAft>
              <a:buSzPts val="1000"/>
              <a:buNone/>
              <a:defRPr sz="1000"/>
            </a:lvl2pPr>
            <a:lvl3pPr lvl="2" rtl="0">
              <a:spcBef>
                <a:spcPts val="1600"/>
              </a:spcBef>
              <a:spcAft>
                <a:spcPts val="0"/>
              </a:spcAft>
              <a:buSzPts val="1000"/>
              <a:buAutoNum type="romanLcPeriod"/>
              <a:defRPr sz="1000"/>
            </a:lvl3pPr>
            <a:lvl4pPr lvl="3" rtl="0">
              <a:spcBef>
                <a:spcPts val="1600"/>
              </a:spcBef>
              <a:spcAft>
                <a:spcPts val="0"/>
              </a:spcAft>
              <a:buSzPts val="1000"/>
              <a:buAutoNum type="arabicPeriod"/>
              <a:defRPr sz="1000"/>
            </a:lvl4pPr>
            <a:lvl5pPr lvl="4" rtl="0">
              <a:spcBef>
                <a:spcPts val="1600"/>
              </a:spcBef>
              <a:spcAft>
                <a:spcPts val="0"/>
              </a:spcAft>
              <a:buSzPts val="1000"/>
              <a:buAutoNum type="alphaLcPeriod"/>
              <a:defRPr sz="1000"/>
            </a:lvl5pPr>
            <a:lvl6pPr lvl="5" rtl="0">
              <a:spcBef>
                <a:spcPts val="1600"/>
              </a:spcBef>
              <a:spcAft>
                <a:spcPts val="0"/>
              </a:spcAft>
              <a:buSzPts val="1000"/>
              <a:buAutoNum type="romanLcPeriod"/>
              <a:defRPr sz="1000"/>
            </a:lvl6pPr>
            <a:lvl7pPr lvl="6" rtl="0">
              <a:spcBef>
                <a:spcPts val="1600"/>
              </a:spcBef>
              <a:spcAft>
                <a:spcPts val="0"/>
              </a:spcAft>
              <a:buSzPts val="1000"/>
              <a:buAutoNum type="arabicPeriod"/>
              <a:defRPr sz="1000"/>
            </a:lvl7pPr>
            <a:lvl8pPr lvl="7" rtl="0">
              <a:spcBef>
                <a:spcPts val="1600"/>
              </a:spcBef>
              <a:spcAft>
                <a:spcPts val="0"/>
              </a:spcAft>
              <a:buSzPts val="1000"/>
              <a:buAutoNum type="alphaLcPeriod"/>
              <a:defRPr sz="1000"/>
            </a:lvl8pPr>
            <a:lvl9pPr lvl="8" rtl="0">
              <a:spcBef>
                <a:spcPts val="1600"/>
              </a:spcBef>
              <a:spcAft>
                <a:spcPts val="1600"/>
              </a:spcAft>
              <a:buSzPts val="1000"/>
              <a:buAutoNum type="romanLcPeriod"/>
              <a:defRPr sz="1000"/>
            </a:lvl9pPr>
          </a:lstStyle>
          <a:p>
            <a:endParaRPr/>
          </a:p>
        </p:txBody>
      </p:sp>
      <p:grpSp>
        <p:nvGrpSpPr>
          <p:cNvPr id="106" name="Google Shape;106;p4"/>
          <p:cNvGrpSpPr/>
          <p:nvPr/>
        </p:nvGrpSpPr>
        <p:grpSpPr>
          <a:xfrm rot="5400000" flipH="1">
            <a:off x="7613820" y="3611830"/>
            <a:ext cx="877851" cy="2209091"/>
            <a:chOff x="-26858" y="-227337"/>
            <a:chExt cx="1093215" cy="2757917"/>
          </a:xfrm>
        </p:grpSpPr>
        <p:sp>
          <p:nvSpPr>
            <p:cNvPr id="107" name="Google Shape;107;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89"/>
        <p:cNvGrpSpPr/>
        <p:nvPr/>
      </p:nvGrpSpPr>
      <p:grpSpPr>
        <a:xfrm>
          <a:off x="0" y="0"/>
          <a:ext cx="0" cy="0"/>
          <a:chOff x="0" y="0"/>
          <a:chExt cx="0" cy="0"/>
        </a:xfrm>
      </p:grpSpPr>
      <p:sp>
        <p:nvSpPr>
          <p:cNvPr id="190" name="Google Shape;190;p7"/>
          <p:cNvSpPr txBox="1">
            <a:spLocks noGrp="1"/>
          </p:cNvSpPr>
          <p:nvPr>
            <p:ph type="title"/>
          </p:nvPr>
        </p:nvSpPr>
        <p:spPr>
          <a:xfrm>
            <a:off x="5355638" y="1441125"/>
            <a:ext cx="2944500" cy="98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1" name="Google Shape;191;p7"/>
          <p:cNvSpPr txBox="1">
            <a:spLocks noGrp="1"/>
          </p:cNvSpPr>
          <p:nvPr>
            <p:ph type="subTitle" idx="1"/>
          </p:nvPr>
        </p:nvSpPr>
        <p:spPr>
          <a:xfrm>
            <a:off x="5355638" y="2577675"/>
            <a:ext cx="2944500" cy="112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92" name="Google Shape;192;p7"/>
          <p:cNvCxnSpPr/>
          <p:nvPr/>
        </p:nvCxnSpPr>
        <p:spPr>
          <a:xfrm>
            <a:off x="5360975" y="2502600"/>
            <a:ext cx="3783000" cy="0"/>
          </a:xfrm>
          <a:prstGeom prst="straightConnector1">
            <a:avLst/>
          </a:prstGeom>
          <a:noFill/>
          <a:ln w="28575" cap="flat" cmpd="sng">
            <a:solidFill>
              <a:schemeClr val="accent4"/>
            </a:solidFill>
            <a:prstDash val="solid"/>
            <a:round/>
            <a:headEnd type="none" w="med" len="med"/>
            <a:tailEnd type="none" w="med" len="med"/>
          </a:ln>
        </p:spPr>
      </p:cxnSp>
      <p:grpSp>
        <p:nvGrpSpPr>
          <p:cNvPr id="193" name="Google Shape;193;p7"/>
          <p:cNvGrpSpPr/>
          <p:nvPr/>
        </p:nvGrpSpPr>
        <p:grpSpPr>
          <a:xfrm rot="5400000" flipH="1">
            <a:off x="7613820" y="3611830"/>
            <a:ext cx="877851" cy="2209091"/>
            <a:chOff x="-26858" y="-227337"/>
            <a:chExt cx="1093215" cy="2757917"/>
          </a:xfrm>
        </p:grpSpPr>
        <p:sp>
          <p:nvSpPr>
            <p:cNvPr id="194" name="Google Shape;194;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1869525" y="1705650"/>
            <a:ext cx="5405100" cy="17322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18" name="Google Shape;218;p8"/>
          <p:cNvGrpSpPr/>
          <p:nvPr/>
        </p:nvGrpSpPr>
        <p:grpSpPr>
          <a:xfrm>
            <a:off x="7099200" y="2933725"/>
            <a:ext cx="2044793" cy="2209776"/>
            <a:chOff x="1384075" y="241450"/>
            <a:chExt cx="4822625" cy="5215425"/>
          </a:xfrm>
        </p:grpSpPr>
        <p:sp>
          <p:nvSpPr>
            <p:cNvPr id="219" name="Google Shape;219;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8"/>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8"/>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8"/>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8"/>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8"/>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8"/>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8"/>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8"/>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8"/>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8"/>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8"/>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8"/>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8"/>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8"/>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8"/>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8"/>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8"/>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8"/>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8"/>
          <p:cNvGrpSpPr/>
          <p:nvPr/>
        </p:nvGrpSpPr>
        <p:grpSpPr>
          <a:xfrm>
            <a:off x="-76200" y="-76200"/>
            <a:ext cx="2286103" cy="2895537"/>
            <a:chOff x="-26858" y="-227337"/>
            <a:chExt cx="2186403" cy="2757917"/>
          </a:xfrm>
        </p:grpSpPr>
        <p:sp>
          <p:nvSpPr>
            <p:cNvPr id="264" name="Google Shape;264;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8"/>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8"/>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8"/>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8"/>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8"/>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8"/>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8"/>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8"/>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4"/>
        <p:cNvGrpSpPr/>
        <p:nvPr/>
      </p:nvGrpSpPr>
      <p:grpSpPr>
        <a:xfrm>
          <a:off x="0" y="0"/>
          <a:ext cx="0" cy="0"/>
          <a:chOff x="0" y="0"/>
          <a:chExt cx="0" cy="0"/>
        </a:xfrm>
      </p:grpSpPr>
      <p:sp>
        <p:nvSpPr>
          <p:cNvPr id="305" name="Google Shape;305;p9"/>
          <p:cNvSpPr txBox="1">
            <a:spLocks noGrp="1"/>
          </p:cNvSpPr>
          <p:nvPr>
            <p:ph type="title"/>
          </p:nvPr>
        </p:nvSpPr>
        <p:spPr>
          <a:xfrm>
            <a:off x="713225" y="978238"/>
            <a:ext cx="3147300" cy="22911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306" name="Google Shape;306;p9"/>
          <p:cNvSpPr txBox="1">
            <a:spLocks noGrp="1"/>
          </p:cNvSpPr>
          <p:nvPr>
            <p:ph type="subTitle" idx="1"/>
          </p:nvPr>
        </p:nvSpPr>
        <p:spPr>
          <a:xfrm>
            <a:off x="713225" y="3357063"/>
            <a:ext cx="3147300" cy="8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grpSp>
        <p:nvGrpSpPr>
          <p:cNvPr id="307" name="Google Shape;307;p9"/>
          <p:cNvGrpSpPr/>
          <p:nvPr/>
        </p:nvGrpSpPr>
        <p:grpSpPr>
          <a:xfrm flipH="1">
            <a:off x="4743766" y="-1156952"/>
            <a:ext cx="4451259" cy="6129060"/>
            <a:chOff x="-37799" y="-227337"/>
            <a:chExt cx="1833529" cy="2524637"/>
          </a:xfrm>
        </p:grpSpPr>
        <p:sp>
          <p:nvSpPr>
            <p:cNvPr id="308" name="Google Shape;308;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9"/>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9"/>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9"/>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9"/>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9"/>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9"/>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9"/>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9"/>
            <p:cNvSpPr/>
            <p:nvPr/>
          </p:nvSpPr>
          <p:spPr>
            <a:xfrm rot="10800000">
              <a:off x="-37799" y="811313"/>
              <a:ext cx="381833" cy="44126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9"/>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9"/>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9"/>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9"/>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9"/>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9"/>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9"/>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9"/>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3"/>
        <p:cNvGrpSpPr/>
        <p:nvPr/>
      </p:nvGrpSpPr>
      <p:grpSpPr>
        <a:xfrm>
          <a:off x="0" y="0"/>
          <a:ext cx="0" cy="0"/>
          <a:chOff x="0" y="0"/>
          <a:chExt cx="0" cy="0"/>
        </a:xfrm>
      </p:grpSpPr>
      <p:grpSp>
        <p:nvGrpSpPr>
          <p:cNvPr id="344" name="Google Shape;344;p10"/>
          <p:cNvGrpSpPr/>
          <p:nvPr/>
        </p:nvGrpSpPr>
        <p:grpSpPr>
          <a:xfrm>
            <a:off x="-6570" y="518767"/>
            <a:ext cx="2604982" cy="2256975"/>
            <a:chOff x="-8580" y="487809"/>
            <a:chExt cx="2894424" cy="2507193"/>
          </a:xfrm>
        </p:grpSpPr>
        <p:sp>
          <p:nvSpPr>
            <p:cNvPr id="345" name="Google Shape;345;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0"/>
            <p:cNvSpPr/>
            <p:nvPr/>
          </p:nvSpPr>
          <p:spPr>
            <a:xfrm rot="10800000">
              <a:off x="-8580" y="903907"/>
              <a:ext cx="726263" cy="125540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0"/>
            <p:cNvSpPr/>
            <p:nvPr/>
          </p:nvSpPr>
          <p:spPr>
            <a:xfrm rot="10800000">
              <a:off x="-8580" y="487809"/>
              <a:ext cx="722770" cy="835778"/>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0"/>
            <p:cNvSpPr/>
            <p:nvPr/>
          </p:nvSpPr>
          <p:spPr>
            <a:xfrm rot="10800000">
              <a:off x="-8580" y="2159250"/>
              <a:ext cx="726263" cy="835752"/>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0"/>
            <p:cNvSpPr/>
            <p:nvPr/>
          </p:nvSpPr>
          <p:spPr>
            <a:xfrm rot="10800000">
              <a:off x="717603" y="487809"/>
              <a:ext cx="1445514" cy="835778"/>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0"/>
            <p:cNvSpPr/>
            <p:nvPr/>
          </p:nvSpPr>
          <p:spPr>
            <a:xfrm rot="10800000">
              <a:off x="717630"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0"/>
            <p:cNvSpPr/>
            <p:nvPr/>
          </p:nvSpPr>
          <p:spPr>
            <a:xfrm rot="10800000">
              <a:off x="717630" y="1739643"/>
              <a:ext cx="722770" cy="835752"/>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0"/>
            <p:cNvSpPr/>
            <p:nvPr/>
          </p:nvSpPr>
          <p:spPr>
            <a:xfrm rot="10800000">
              <a:off x="-8580" y="1739643"/>
              <a:ext cx="726263" cy="835752"/>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0"/>
            <p:cNvSpPr/>
            <p:nvPr/>
          </p:nvSpPr>
          <p:spPr>
            <a:xfrm rot="10800000">
              <a:off x="2163100" y="903904"/>
              <a:ext cx="722744" cy="835778"/>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0"/>
            <p:cNvSpPr/>
            <p:nvPr/>
          </p:nvSpPr>
          <p:spPr>
            <a:xfrm rot="10800000" flipH="1">
              <a:off x="1442105" y="903907"/>
              <a:ext cx="722770" cy="125540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0"/>
          <p:cNvSpPr/>
          <p:nvPr/>
        </p:nvSpPr>
        <p:spPr>
          <a:xfrm flipH="1">
            <a:off x="-1017193" y="881512"/>
            <a:ext cx="4269126" cy="4942773"/>
          </a:xfrm>
          <a:custGeom>
            <a:avLst/>
            <a:gdLst/>
            <a:ahLst/>
            <a:cxnLst/>
            <a:rect l="l" t="t" r="r" b="b"/>
            <a:pathLst>
              <a:path w="27521" h="31857" extrusionOk="0">
                <a:moveTo>
                  <a:pt x="1" y="0"/>
                </a:moveTo>
                <a:lnTo>
                  <a:pt x="1" y="31857"/>
                </a:lnTo>
                <a:lnTo>
                  <a:pt x="27520" y="15845"/>
                </a:lnTo>
                <a:lnTo>
                  <a:pt x="1" y="0"/>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0"/>
          <p:cNvSpPr txBox="1">
            <a:spLocks noGrp="1"/>
          </p:cNvSpPr>
          <p:nvPr>
            <p:ph type="title"/>
          </p:nvPr>
        </p:nvSpPr>
        <p:spPr>
          <a:xfrm>
            <a:off x="713225" y="2321675"/>
            <a:ext cx="2230800" cy="2286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4000"/>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8"/>
        <p:cNvGrpSpPr/>
        <p:nvPr/>
      </p:nvGrpSpPr>
      <p:grpSpPr>
        <a:xfrm>
          <a:off x="0" y="0"/>
          <a:ext cx="0" cy="0"/>
          <a:chOff x="0" y="0"/>
          <a:chExt cx="0" cy="0"/>
        </a:xfrm>
      </p:grpSpPr>
      <p:sp>
        <p:nvSpPr>
          <p:cNvPr id="359" name="Google Shape;359;p11"/>
          <p:cNvSpPr txBox="1">
            <a:spLocks noGrp="1"/>
          </p:cNvSpPr>
          <p:nvPr>
            <p:ph type="title" hasCustomPrompt="1"/>
          </p:nvPr>
        </p:nvSpPr>
        <p:spPr>
          <a:xfrm>
            <a:off x="713225" y="2012563"/>
            <a:ext cx="7717500" cy="9129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0" name="Google Shape;360;p11"/>
          <p:cNvSpPr txBox="1">
            <a:spLocks noGrp="1"/>
          </p:cNvSpPr>
          <p:nvPr>
            <p:ph type="subTitle" idx="1"/>
          </p:nvPr>
        </p:nvSpPr>
        <p:spPr>
          <a:xfrm>
            <a:off x="713225" y="2856738"/>
            <a:ext cx="7717500" cy="2742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361" name="Google Shape;361;p11"/>
          <p:cNvGrpSpPr/>
          <p:nvPr/>
        </p:nvGrpSpPr>
        <p:grpSpPr>
          <a:xfrm rot="-5400000">
            <a:off x="665620" y="3611830"/>
            <a:ext cx="877851" cy="2209091"/>
            <a:chOff x="-26858" y="-227337"/>
            <a:chExt cx="1093215" cy="2757917"/>
          </a:xfrm>
        </p:grpSpPr>
        <p:sp>
          <p:nvSpPr>
            <p:cNvPr id="362" name="Google Shape;362;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1"/>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1"/>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1"/>
          <p:cNvGrpSpPr/>
          <p:nvPr/>
        </p:nvGrpSpPr>
        <p:grpSpPr>
          <a:xfrm rot="5400000">
            <a:off x="7648034" y="-312722"/>
            <a:ext cx="1209907" cy="1782035"/>
            <a:chOff x="700771" y="-227337"/>
            <a:chExt cx="1458774" cy="2138784"/>
          </a:xfrm>
        </p:grpSpPr>
        <p:sp>
          <p:nvSpPr>
            <p:cNvPr id="385" name="Google Shape;385;p11"/>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1"/>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1"/>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1"/>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1"/>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1"/>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1"/>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1"/>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1"/>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1"/>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1"/>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1"/>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1"/>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1"/>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1"/>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1"/>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1"/>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1"/>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431"/>
        <p:cNvGrpSpPr/>
        <p:nvPr/>
      </p:nvGrpSpPr>
      <p:grpSpPr>
        <a:xfrm>
          <a:off x="0" y="0"/>
          <a:ext cx="0" cy="0"/>
          <a:chOff x="0" y="0"/>
          <a:chExt cx="0" cy="0"/>
        </a:xfrm>
      </p:grpSpPr>
      <p:sp>
        <p:nvSpPr>
          <p:cNvPr id="432" name="Google Shape;432;p14"/>
          <p:cNvSpPr txBox="1">
            <a:spLocks noGrp="1"/>
          </p:cNvSpPr>
          <p:nvPr>
            <p:ph type="ctrTitle"/>
          </p:nvPr>
        </p:nvSpPr>
        <p:spPr>
          <a:xfrm>
            <a:off x="4155425" y="19669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3" name="Google Shape;433;p1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4" name="Google Shape;434;p14"/>
          <p:cNvSpPr txBox="1">
            <a:spLocks noGrp="1"/>
          </p:cNvSpPr>
          <p:nvPr>
            <p:ph type="ctrTitle" idx="3"/>
          </p:nvPr>
        </p:nvSpPr>
        <p:spPr>
          <a:xfrm>
            <a:off x="4155425" y="26321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5" name="Google Shape;435;p1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6" name="Google Shape;436;p14"/>
          <p:cNvSpPr txBox="1">
            <a:spLocks noGrp="1"/>
          </p:cNvSpPr>
          <p:nvPr>
            <p:ph type="ctrTitle" idx="5"/>
          </p:nvPr>
        </p:nvSpPr>
        <p:spPr>
          <a:xfrm>
            <a:off x="4155425" y="329740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7" name="Google Shape;437;p1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38" name="Google Shape;438;p14"/>
          <p:cNvSpPr txBox="1">
            <a:spLocks noGrp="1"/>
          </p:cNvSpPr>
          <p:nvPr>
            <p:ph type="ctrTitle" idx="7"/>
          </p:nvPr>
        </p:nvSpPr>
        <p:spPr>
          <a:xfrm>
            <a:off x="4155425" y="3962650"/>
            <a:ext cx="42753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439" name="Google Shape;439;p1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440" name="Google Shape;440;p14"/>
          <p:cNvSpPr txBox="1">
            <a:spLocks noGrp="1"/>
          </p:cNvSpPr>
          <p:nvPr>
            <p:ph type="ctrTitle" idx="9"/>
          </p:nvPr>
        </p:nvSpPr>
        <p:spPr>
          <a:xfrm>
            <a:off x="4155425" y="1184800"/>
            <a:ext cx="38886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3600"/>
              <a:buFont typeface="Barlow Condensed"/>
              <a:buNone/>
              <a:defRPr sz="3600">
                <a:solidFill>
                  <a:schemeClr val="accent4"/>
                </a:solidFill>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grpSp>
        <p:nvGrpSpPr>
          <p:cNvPr id="441" name="Google Shape;441;p14"/>
          <p:cNvGrpSpPr/>
          <p:nvPr/>
        </p:nvGrpSpPr>
        <p:grpSpPr>
          <a:xfrm rot="-5400000">
            <a:off x="286059" y="3659330"/>
            <a:ext cx="1209907" cy="1782035"/>
            <a:chOff x="700771" y="-227337"/>
            <a:chExt cx="1458774" cy="2138784"/>
          </a:xfrm>
        </p:grpSpPr>
        <p:sp>
          <p:nvSpPr>
            <p:cNvPr id="442" name="Google Shape;442;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4"/>
          <p:cNvGrpSpPr/>
          <p:nvPr/>
        </p:nvGrpSpPr>
        <p:grpSpPr>
          <a:xfrm rot="5400000">
            <a:off x="7613820" y="-692278"/>
            <a:ext cx="877851" cy="2209091"/>
            <a:chOff x="-26858" y="-227337"/>
            <a:chExt cx="1093215" cy="2757917"/>
          </a:xfrm>
        </p:grpSpPr>
        <p:sp>
          <p:nvSpPr>
            <p:cNvPr id="462" name="Google Shape;462;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4"/>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4"/>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4"/>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alpha val="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2800"/>
              <a:buFont typeface="Barlow Condensed SemiBold"/>
              <a:buNone/>
              <a:defRPr sz="2800">
                <a:solidFill>
                  <a:schemeClr val="dk1"/>
                </a:solidFill>
                <a:latin typeface="Barlow Condensed SemiBold"/>
                <a:ea typeface="Barlow Condensed SemiBold"/>
                <a:cs typeface="Barlow Condensed SemiBold"/>
                <a:sym typeface="Barlow Condensed SemiBold"/>
              </a:defRPr>
            </a:lvl1pPr>
            <a:lvl2pPr lvl="1">
              <a:lnSpc>
                <a:spcPct val="80000"/>
              </a:lnSpc>
              <a:spcBef>
                <a:spcPts val="0"/>
              </a:spcBef>
              <a:spcAft>
                <a:spcPts val="0"/>
              </a:spcAft>
              <a:buClr>
                <a:schemeClr val="dk1"/>
              </a:buClr>
              <a:buSzPts val="2800"/>
              <a:buNone/>
              <a:defRPr sz="2800">
                <a:solidFill>
                  <a:schemeClr val="dk1"/>
                </a:solidFill>
              </a:defRPr>
            </a:lvl2pPr>
            <a:lvl3pPr lvl="2">
              <a:lnSpc>
                <a:spcPct val="80000"/>
              </a:lnSpc>
              <a:spcBef>
                <a:spcPts val="0"/>
              </a:spcBef>
              <a:spcAft>
                <a:spcPts val="0"/>
              </a:spcAft>
              <a:buClr>
                <a:schemeClr val="dk1"/>
              </a:buClr>
              <a:buSzPts val="2800"/>
              <a:buNone/>
              <a:defRPr sz="2800">
                <a:solidFill>
                  <a:schemeClr val="dk1"/>
                </a:solidFill>
              </a:defRPr>
            </a:lvl3pPr>
            <a:lvl4pPr lvl="3">
              <a:lnSpc>
                <a:spcPct val="80000"/>
              </a:lnSpc>
              <a:spcBef>
                <a:spcPts val="0"/>
              </a:spcBef>
              <a:spcAft>
                <a:spcPts val="0"/>
              </a:spcAft>
              <a:buClr>
                <a:schemeClr val="dk1"/>
              </a:buClr>
              <a:buSzPts val="2800"/>
              <a:buNone/>
              <a:defRPr sz="2800">
                <a:solidFill>
                  <a:schemeClr val="dk1"/>
                </a:solidFill>
              </a:defRPr>
            </a:lvl4pPr>
            <a:lvl5pPr lvl="4">
              <a:lnSpc>
                <a:spcPct val="80000"/>
              </a:lnSpc>
              <a:spcBef>
                <a:spcPts val="0"/>
              </a:spcBef>
              <a:spcAft>
                <a:spcPts val="0"/>
              </a:spcAft>
              <a:buClr>
                <a:schemeClr val="dk1"/>
              </a:buClr>
              <a:buSzPts val="2800"/>
              <a:buNone/>
              <a:defRPr sz="2800">
                <a:solidFill>
                  <a:schemeClr val="dk1"/>
                </a:solidFill>
              </a:defRPr>
            </a:lvl5pPr>
            <a:lvl6pPr lvl="5">
              <a:lnSpc>
                <a:spcPct val="80000"/>
              </a:lnSpc>
              <a:spcBef>
                <a:spcPts val="0"/>
              </a:spcBef>
              <a:spcAft>
                <a:spcPts val="0"/>
              </a:spcAft>
              <a:buClr>
                <a:schemeClr val="dk1"/>
              </a:buClr>
              <a:buSzPts val="2800"/>
              <a:buNone/>
              <a:defRPr sz="2800">
                <a:solidFill>
                  <a:schemeClr val="dk1"/>
                </a:solidFill>
              </a:defRPr>
            </a:lvl6pPr>
            <a:lvl7pPr lvl="6">
              <a:lnSpc>
                <a:spcPct val="80000"/>
              </a:lnSpc>
              <a:spcBef>
                <a:spcPts val="0"/>
              </a:spcBef>
              <a:spcAft>
                <a:spcPts val="0"/>
              </a:spcAft>
              <a:buClr>
                <a:schemeClr val="dk1"/>
              </a:buClr>
              <a:buSzPts val="2800"/>
              <a:buNone/>
              <a:defRPr sz="2800">
                <a:solidFill>
                  <a:schemeClr val="dk1"/>
                </a:solidFill>
              </a:defRPr>
            </a:lvl7pPr>
            <a:lvl8pPr lvl="7">
              <a:lnSpc>
                <a:spcPct val="80000"/>
              </a:lnSpc>
              <a:spcBef>
                <a:spcPts val="0"/>
              </a:spcBef>
              <a:spcAft>
                <a:spcPts val="0"/>
              </a:spcAft>
              <a:buClr>
                <a:schemeClr val="dk1"/>
              </a:buClr>
              <a:buSzPts val="2800"/>
              <a:buNone/>
              <a:defRPr sz="2800">
                <a:solidFill>
                  <a:schemeClr val="dk1"/>
                </a:solidFill>
              </a:defRPr>
            </a:lvl8pPr>
            <a:lvl9pPr lvl="8">
              <a:lnSpc>
                <a:spcPct val="8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rvo"/>
              <a:buChar char="●"/>
              <a:defRPr>
                <a:solidFill>
                  <a:schemeClr val="dk2"/>
                </a:solidFill>
                <a:latin typeface="Arvo"/>
                <a:ea typeface="Arvo"/>
                <a:cs typeface="Arvo"/>
                <a:sym typeface="Arvo"/>
              </a:defRPr>
            </a:lvl1pPr>
            <a:lvl2pPr marL="914400" lvl="1"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2pPr>
            <a:lvl3pPr marL="1371600" lvl="2"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3pPr>
            <a:lvl4pPr marL="1828800" lvl="3"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4pPr>
            <a:lvl5pPr marL="2286000" lvl="4"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5pPr>
            <a:lvl6pPr marL="2743200" lvl="5"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6pPr>
            <a:lvl7pPr marL="3200400" lvl="6"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7pPr>
            <a:lvl8pPr marL="3657600" lvl="7" indent="-317500">
              <a:lnSpc>
                <a:spcPct val="100000"/>
              </a:lnSpc>
              <a:spcBef>
                <a:spcPts val="1600"/>
              </a:spcBef>
              <a:spcAft>
                <a:spcPts val="0"/>
              </a:spcAft>
              <a:buClr>
                <a:schemeClr val="dk2"/>
              </a:buClr>
              <a:buSzPts val="1400"/>
              <a:buFont typeface="Arvo"/>
              <a:buChar char="○"/>
              <a:defRPr>
                <a:solidFill>
                  <a:schemeClr val="dk2"/>
                </a:solidFill>
                <a:latin typeface="Arvo"/>
                <a:ea typeface="Arvo"/>
                <a:cs typeface="Arvo"/>
                <a:sym typeface="Arvo"/>
              </a:defRPr>
            </a:lvl8pPr>
            <a:lvl9pPr marL="4114800" lvl="8" indent="-317500">
              <a:lnSpc>
                <a:spcPct val="100000"/>
              </a:lnSpc>
              <a:spcBef>
                <a:spcPts val="1600"/>
              </a:spcBef>
              <a:spcAft>
                <a:spcPts val="1600"/>
              </a:spcAft>
              <a:buClr>
                <a:schemeClr val="dk2"/>
              </a:buClr>
              <a:buSzPts val="1400"/>
              <a:buFont typeface="Arvo"/>
              <a:buChar char="■"/>
              <a:defRPr>
                <a:solidFill>
                  <a:schemeClr val="dk2"/>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60" r:id="rId9"/>
    <p:sldLayoutId id="2147483662" r:id="rId10"/>
    <p:sldLayoutId id="2147483666" r:id="rId11"/>
    <p:sldLayoutId id="2147483667"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www.wikipedia.org/"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ipcorenetworks.blogspot.com/" TargetMode="External"/><Relationship Id="rId4" Type="http://schemas.openxmlformats.org/officeDocument/2006/relationships/hyperlink" Target="https://www.digitalocean.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26"/>
          <p:cNvSpPr txBox="1">
            <a:spLocks noGrp="1"/>
          </p:cNvSpPr>
          <p:nvPr>
            <p:ph type="ctrTitle"/>
          </p:nvPr>
        </p:nvSpPr>
        <p:spPr>
          <a:xfrm>
            <a:off x="2069765" y="1690547"/>
            <a:ext cx="4945115" cy="11287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latin typeface="Algerian" panose="04020705040A02060702" pitchFamily="82" charset="0"/>
              </a:rPr>
              <a:t>NFS</a:t>
            </a:r>
            <a:endParaRPr dirty="0">
              <a:latin typeface="Algerian" panose="04020705040A02060702" pitchFamily="82" charset="0"/>
            </a:endParaRPr>
          </a:p>
        </p:txBody>
      </p:sp>
      <p:sp>
        <p:nvSpPr>
          <p:cNvPr id="847" name="Google Shape;847;p26"/>
          <p:cNvSpPr txBox="1">
            <a:spLocks noGrp="1"/>
          </p:cNvSpPr>
          <p:nvPr>
            <p:ph type="subTitle" idx="1"/>
          </p:nvPr>
        </p:nvSpPr>
        <p:spPr>
          <a:xfrm>
            <a:off x="2925950" y="2819336"/>
            <a:ext cx="3292200" cy="4768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bg2">
                    <a:lumMod val="90000"/>
                    <a:lumOff val="10000"/>
                  </a:schemeClr>
                </a:solidFill>
              </a:rPr>
              <a:t>Network File System</a:t>
            </a:r>
            <a:endParaRPr sz="2000" b="1" dirty="0">
              <a:solidFill>
                <a:schemeClr val="bg2">
                  <a:lumMod val="90000"/>
                  <a:lumOff val="10000"/>
                </a:schemeClr>
              </a:solidFill>
            </a:endParaRPr>
          </a:p>
        </p:txBody>
      </p:sp>
      <p:sp>
        <p:nvSpPr>
          <p:cNvPr id="848" name="Google Shape;848;p26"/>
          <p:cNvSpPr/>
          <p:nvPr/>
        </p:nvSpPr>
        <p:spPr>
          <a:xfrm rot="10800000">
            <a:off x="-76200" y="1690558"/>
            <a:ext cx="382257" cy="441707"/>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6"/>
          <p:cNvSpPr/>
          <p:nvPr/>
        </p:nvSpPr>
        <p:spPr>
          <a:xfrm rot="10800000">
            <a:off x="-76202" y="1248850"/>
            <a:ext cx="382247" cy="66349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6"/>
          <p:cNvSpPr/>
          <p:nvPr/>
        </p:nvSpPr>
        <p:spPr>
          <a:xfrm rot="10800000">
            <a:off x="-76200" y="143724"/>
            <a:ext cx="382257" cy="663476"/>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6"/>
          <p:cNvSpPr/>
          <p:nvPr/>
        </p:nvSpPr>
        <p:spPr>
          <a:xfrm rot="10800000">
            <a:off x="-76202" y="-76210"/>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6"/>
          <p:cNvSpPr/>
          <p:nvPr/>
        </p:nvSpPr>
        <p:spPr>
          <a:xfrm rot="10800000">
            <a:off x="-76191" y="807176"/>
            <a:ext cx="382247" cy="441703"/>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6"/>
          <p:cNvSpPr/>
          <p:nvPr/>
        </p:nvSpPr>
        <p:spPr>
          <a:xfrm rot="10800000">
            <a:off x="686447" y="1690558"/>
            <a:ext cx="380418" cy="441707"/>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6"/>
          <p:cNvSpPr/>
          <p:nvPr/>
        </p:nvSpPr>
        <p:spPr>
          <a:xfrm rot="10800000">
            <a:off x="684609" y="1248865"/>
            <a:ext cx="384095" cy="661630"/>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6"/>
          <p:cNvSpPr/>
          <p:nvPr/>
        </p:nvSpPr>
        <p:spPr>
          <a:xfrm rot="10800000">
            <a:off x="306052" y="1248850"/>
            <a:ext cx="380409" cy="6616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6"/>
          <p:cNvSpPr/>
          <p:nvPr/>
        </p:nvSpPr>
        <p:spPr>
          <a:xfrm rot="10800000">
            <a:off x="680965" y="269200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6"/>
          <p:cNvSpPr/>
          <p:nvPr/>
        </p:nvSpPr>
        <p:spPr>
          <a:xfrm rot="10800000">
            <a:off x="306043" y="2132251"/>
            <a:ext cx="380418" cy="44216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6"/>
          <p:cNvSpPr/>
          <p:nvPr/>
        </p:nvSpPr>
        <p:spPr>
          <a:xfrm rot="10800000">
            <a:off x="306043" y="-76200"/>
            <a:ext cx="760822" cy="44170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6"/>
          <p:cNvSpPr/>
          <p:nvPr/>
        </p:nvSpPr>
        <p:spPr>
          <a:xfrm rot="10800000">
            <a:off x="306043" y="143724"/>
            <a:ext cx="380418" cy="663476"/>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6"/>
          <p:cNvSpPr/>
          <p:nvPr/>
        </p:nvSpPr>
        <p:spPr>
          <a:xfrm rot="10800000">
            <a:off x="306043" y="585416"/>
            <a:ext cx="380418" cy="441693"/>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6"/>
          <p:cNvSpPr/>
          <p:nvPr/>
        </p:nvSpPr>
        <p:spPr>
          <a:xfrm rot="10800000">
            <a:off x="-76191" y="585406"/>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6"/>
          <p:cNvSpPr/>
          <p:nvPr/>
        </p:nvSpPr>
        <p:spPr>
          <a:xfrm rot="10800000">
            <a:off x="-76202" y="1027085"/>
            <a:ext cx="382247" cy="443577"/>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6"/>
          <p:cNvSpPr/>
          <p:nvPr/>
        </p:nvSpPr>
        <p:spPr>
          <a:xfrm rot="10800000">
            <a:off x="306050" y="807171"/>
            <a:ext cx="760804" cy="66349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6"/>
          <p:cNvSpPr/>
          <p:nvPr/>
        </p:nvSpPr>
        <p:spPr>
          <a:xfrm rot="10800000">
            <a:off x="1449103" y="1690548"/>
            <a:ext cx="380395" cy="441717"/>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6"/>
          <p:cNvSpPr/>
          <p:nvPr/>
        </p:nvSpPr>
        <p:spPr>
          <a:xfrm rot="10800000">
            <a:off x="1708691" y="1366463"/>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6"/>
          <p:cNvSpPr/>
          <p:nvPr/>
        </p:nvSpPr>
        <p:spPr>
          <a:xfrm rot="10800000">
            <a:off x="1712381" y="2028081"/>
            <a:ext cx="120809" cy="141229"/>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6"/>
          <p:cNvSpPr/>
          <p:nvPr/>
        </p:nvSpPr>
        <p:spPr>
          <a:xfrm rot="10800000">
            <a:off x="1066851" y="1248865"/>
            <a:ext cx="382257" cy="661630"/>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6"/>
          <p:cNvSpPr/>
          <p:nvPr/>
        </p:nvSpPr>
        <p:spPr>
          <a:xfrm rot="10800000">
            <a:off x="1066861" y="1690548"/>
            <a:ext cx="382247" cy="441717"/>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6"/>
          <p:cNvSpPr/>
          <p:nvPr/>
        </p:nvSpPr>
        <p:spPr>
          <a:xfrm rot="10800000">
            <a:off x="1449103" y="365483"/>
            <a:ext cx="380395" cy="441717"/>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6"/>
          <p:cNvSpPr/>
          <p:nvPr/>
        </p:nvSpPr>
        <p:spPr>
          <a:xfrm rot="10800000">
            <a:off x="2069765" y="-76210"/>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6"/>
          <p:cNvSpPr/>
          <p:nvPr/>
        </p:nvSpPr>
        <p:spPr>
          <a:xfrm rot="10800000">
            <a:off x="1066851" y="-76200"/>
            <a:ext cx="382257" cy="883400"/>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6"/>
          <p:cNvSpPr/>
          <p:nvPr/>
        </p:nvSpPr>
        <p:spPr>
          <a:xfrm rot="10800000">
            <a:off x="1066851" y="585416"/>
            <a:ext cx="382257" cy="441693"/>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6"/>
          <p:cNvSpPr/>
          <p:nvPr/>
        </p:nvSpPr>
        <p:spPr>
          <a:xfrm rot="10800000">
            <a:off x="686445" y="143703"/>
            <a:ext cx="382247" cy="883406"/>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6"/>
          <p:cNvSpPr/>
          <p:nvPr/>
        </p:nvSpPr>
        <p:spPr>
          <a:xfrm rot="10800000">
            <a:off x="686465" y="807171"/>
            <a:ext cx="762643" cy="66349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6"/>
          <p:cNvSpPr/>
          <p:nvPr/>
        </p:nvSpPr>
        <p:spPr>
          <a:xfrm>
            <a:off x="8761740" y="4256839"/>
            <a:ext cx="382247" cy="66349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6"/>
          <p:cNvSpPr/>
          <p:nvPr/>
        </p:nvSpPr>
        <p:spPr>
          <a:xfrm>
            <a:off x="8763590" y="4698532"/>
            <a:ext cx="380409" cy="441717"/>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6"/>
          <p:cNvSpPr/>
          <p:nvPr/>
        </p:nvSpPr>
        <p:spPr>
          <a:xfrm>
            <a:off x="8652474" y="3168852"/>
            <a:ext cx="111133" cy="127335"/>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6"/>
          <p:cNvSpPr/>
          <p:nvPr/>
        </p:nvSpPr>
        <p:spPr>
          <a:xfrm>
            <a:off x="8000931" y="4698532"/>
            <a:ext cx="760804" cy="441717"/>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6"/>
          <p:cNvSpPr/>
          <p:nvPr/>
        </p:nvSpPr>
        <p:spPr>
          <a:xfrm>
            <a:off x="8381336" y="4256839"/>
            <a:ext cx="380409" cy="66349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6"/>
          <p:cNvSpPr/>
          <p:nvPr/>
        </p:nvSpPr>
        <p:spPr>
          <a:xfrm>
            <a:off x="8761740" y="4036930"/>
            <a:ext cx="382247" cy="441703"/>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6"/>
          <p:cNvSpPr/>
          <p:nvPr/>
        </p:nvSpPr>
        <p:spPr>
          <a:xfrm>
            <a:off x="7822482" y="3491070"/>
            <a:ext cx="178448" cy="20650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6"/>
          <p:cNvSpPr/>
          <p:nvPr/>
        </p:nvSpPr>
        <p:spPr>
          <a:xfrm>
            <a:off x="7259448" y="4698532"/>
            <a:ext cx="380409" cy="441717"/>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6;p26">
            <a:extLst>
              <a:ext uri="{FF2B5EF4-FFF2-40B4-BE49-F238E27FC236}">
                <a16:creationId xmlns:a16="http://schemas.microsoft.com/office/drawing/2014/main" id="{5B6665B5-659F-562B-ECEF-1D09DE6A62C9}"/>
              </a:ext>
            </a:extLst>
          </p:cNvPr>
          <p:cNvSpPr txBox="1">
            <a:spLocks/>
          </p:cNvSpPr>
          <p:nvPr/>
        </p:nvSpPr>
        <p:spPr>
          <a:xfrm>
            <a:off x="4291764" y="4367726"/>
            <a:ext cx="380396" cy="4417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endParaRPr lang="en" dirty="0"/>
          </a:p>
        </p:txBody>
      </p:sp>
      <p:sp>
        <p:nvSpPr>
          <p:cNvPr id="40" name="Google Shape;847;p26">
            <a:extLst>
              <a:ext uri="{FF2B5EF4-FFF2-40B4-BE49-F238E27FC236}">
                <a16:creationId xmlns:a16="http://schemas.microsoft.com/office/drawing/2014/main" id="{5B2CCB24-9203-644D-ABBE-C2458AE5C529}"/>
              </a:ext>
            </a:extLst>
          </p:cNvPr>
          <p:cNvSpPr txBox="1">
            <a:spLocks/>
          </p:cNvSpPr>
          <p:nvPr/>
        </p:nvSpPr>
        <p:spPr>
          <a:xfrm>
            <a:off x="1708690" y="3849791"/>
            <a:ext cx="5855938" cy="861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800"/>
              <a:buFont typeface="Arvo"/>
              <a:buNone/>
              <a:defRPr sz="1800" b="0" i="0" u="none" strike="noStrike" cap="none">
                <a:solidFill>
                  <a:schemeClr val="dk2"/>
                </a:solidFill>
                <a:latin typeface="Arvo"/>
                <a:ea typeface="Arvo"/>
                <a:cs typeface="Arvo"/>
                <a:sym typeface="Arvo"/>
              </a:defRPr>
            </a:lvl1pPr>
            <a:lvl2pPr marL="914400" marR="0" lvl="1" indent="-317500" algn="ctr" rtl="0">
              <a:lnSpc>
                <a:spcPct val="100000"/>
              </a:lnSpc>
              <a:spcBef>
                <a:spcPts val="0"/>
              </a:spcBef>
              <a:spcAft>
                <a:spcPts val="0"/>
              </a:spcAft>
              <a:buClr>
                <a:schemeClr val="dk2"/>
              </a:buClr>
              <a:buSzPts val="1800"/>
              <a:buFont typeface="Arvo"/>
              <a:buNone/>
              <a:defRPr sz="1800" b="0" i="0" u="none" strike="noStrike" cap="none">
                <a:solidFill>
                  <a:schemeClr val="dk2"/>
                </a:solidFill>
                <a:latin typeface="Arvo"/>
                <a:ea typeface="Arvo"/>
                <a:cs typeface="Arvo"/>
                <a:sym typeface="Arvo"/>
              </a:defRPr>
            </a:lvl2pPr>
            <a:lvl3pPr marL="1371600" marR="0" lvl="2" indent="-317500" algn="ctr" rtl="0">
              <a:lnSpc>
                <a:spcPct val="100000"/>
              </a:lnSpc>
              <a:spcBef>
                <a:spcPts val="0"/>
              </a:spcBef>
              <a:spcAft>
                <a:spcPts val="0"/>
              </a:spcAft>
              <a:buClr>
                <a:schemeClr val="dk2"/>
              </a:buClr>
              <a:buSzPts val="1800"/>
              <a:buFont typeface="Arvo"/>
              <a:buNone/>
              <a:defRPr sz="1800" b="0" i="0" u="none" strike="noStrike" cap="none">
                <a:solidFill>
                  <a:schemeClr val="dk2"/>
                </a:solidFill>
                <a:latin typeface="Arvo"/>
                <a:ea typeface="Arvo"/>
                <a:cs typeface="Arvo"/>
                <a:sym typeface="Arvo"/>
              </a:defRPr>
            </a:lvl3pPr>
            <a:lvl4pPr marL="1828800" marR="0" lvl="3" indent="-317500" algn="ctr" rtl="0">
              <a:lnSpc>
                <a:spcPct val="100000"/>
              </a:lnSpc>
              <a:spcBef>
                <a:spcPts val="0"/>
              </a:spcBef>
              <a:spcAft>
                <a:spcPts val="0"/>
              </a:spcAft>
              <a:buClr>
                <a:schemeClr val="dk2"/>
              </a:buClr>
              <a:buSzPts val="1800"/>
              <a:buFont typeface="Arvo"/>
              <a:buNone/>
              <a:defRPr sz="1800" b="0" i="0" u="none" strike="noStrike" cap="none">
                <a:solidFill>
                  <a:schemeClr val="dk2"/>
                </a:solidFill>
                <a:latin typeface="Arvo"/>
                <a:ea typeface="Arvo"/>
                <a:cs typeface="Arvo"/>
                <a:sym typeface="Arvo"/>
              </a:defRPr>
            </a:lvl4pPr>
            <a:lvl5pPr marL="2286000" marR="0" lvl="4" indent="-317500" algn="ctr" rtl="0">
              <a:lnSpc>
                <a:spcPct val="100000"/>
              </a:lnSpc>
              <a:spcBef>
                <a:spcPts val="0"/>
              </a:spcBef>
              <a:spcAft>
                <a:spcPts val="0"/>
              </a:spcAft>
              <a:buClr>
                <a:schemeClr val="dk2"/>
              </a:buClr>
              <a:buSzPts val="1800"/>
              <a:buFont typeface="Arvo"/>
              <a:buNone/>
              <a:defRPr sz="1800" b="0" i="0" u="none" strike="noStrike" cap="none">
                <a:solidFill>
                  <a:schemeClr val="dk2"/>
                </a:solidFill>
                <a:latin typeface="Arvo"/>
                <a:ea typeface="Arvo"/>
                <a:cs typeface="Arvo"/>
                <a:sym typeface="Arvo"/>
              </a:defRPr>
            </a:lvl5pPr>
            <a:lvl6pPr marL="2743200" marR="0" lvl="5" indent="-317500" algn="ctr" rtl="0">
              <a:lnSpc>
                <a:spcPct val="100000"/>
              </a:lnSpc>
              <a:spcBef>
                <a:spcPts val="0"/>
              </a:spcBef>
              <a:spcAft>
                <a:spcPts val="0"/>
              </a:spcAft>
              <a:buClr>
                <a:schemeClr val="dk2"/>
              </a:buClr>
              <a:buSzPts val="1800"/>
              <a:buFont typeface="Arvo"/>
              <a:buNone/>
              <a:defRPr sz="1800" b="0" i="0" u="none" strike="noStrike" cap="none">
                <a:solidFill>
                  <a:schemeClr val="dk2"/>
                </a:solidFill>
                <a:latin typeface="Arvo"/>
                <a:ea typeface="Arvo"/>
                <a:cs typeface="Arvo"/>
                <a:sym typeface="Arvo"/>
              </a:defRPr>
            </a:lvl6pPr>
            <a:lvl7pPr marL="3200400" marR="0" lvl="6" indent="-317500" algn="ctr" rtl="0">
              <a:lnSpc>
                <a:spcPct val="100000"/>
              </a:lnSpc>
              <a:spcBef>
                <a:spcPts val="0"/>
              </a:spcBef>
              <a:spcAft>
                <a:spcPts val="0"/>
              </a:spcAft>
              <a:buClr>
                <a:schemeClr val="dk2"/>
              </a:buClr>
              <a:buSzPts val="1800"/>
              <a:buFont typeface="Arvo"/>
              <a:buNone/>
              <a:defRPr sz="1800" b="0" i="0" u="none" strike="noStrike" cap="none">
                <a:solidFill>
                  <a:schemeClr val="dk2"/>
                </a:solidFill>
                <a:latin typeface="Arvo"/>
                <a:ea typeface="Arvo"/>
                <a:cs typeface="Arvo"/>
                <a:sym typeface="Arvo"/>
              </a:defRPr>
            </a:lvl7pPr>
            <a:lvl8pPr marL="3657600" marR="0" lvl="7" indent="-317500" algn="ctr" rtl="0">
              <a:lnSpc>
                <a:spcPct val="100000"/>
              </a:lnSpc>
              <a:spcBef>
                <a:spcPts val="0"/>
              </a:spcBef>
              <a:spcAft>
                <a:spcPts val="0"/>
              </a:spcAft>
              <a:buClr>
                <a:schemeClr val="dk2"/>
              </a:buClr>
              <a:buSzPts val="1800"/>
              <a:buFont typeface="Arvo"/>
              <a:buNone/>
              <a:defRPr sz="1800" b="0" i="0" u="none" strike="noStrike" cap="none">
                <a:solidFill>
                  <a:schemeClr val="dk2"/>
                </a:solidFill>
                <a:latin typeface="Arvo"/>
                <a:ea typeface="Arvo"/>
                <a:cs typeface="Arvo"/>
                <a:sym typeface="Arvo"/>
              </a:defRPr>
            </a:lvl8pPr>
            <a:lvl9pPr marL="4114800" marR="0" lvl="8" indent="-317500" algn="ctr" rtl="0">
              <a:lnSpc>
                <a:spcPct val="100000"/>
              </a:lnSpc>
              <a:spcBef>
                <a:spcPts val="0"/>
              </a:spcBef>
              <a:spcAft>
                <a:spcPts val="0"/>
              </a:spcAft>
              <a:buClr>
                <a:schemeClr val="dk2"/>
              </a:buClr>
              <a:buSzPts val="1800"/>
              <a:buFont typeface="Arvo"/>
              <a:buNone/>
              <a:defRPr sz="1800" b="0" i="0" u="none" strike="noStrike" cap="none">
                <a:solidFill>
                  <a:schemeClr val="dk2"/>
                </a:solidFill>
                <a:latin typeface="Arvo"/>
                <a:ea typeface="Arvo"/>
                <a:cs typeface="Arvo"/>
                <a:sym typeface="Arvo"/>
              </a:defRPr>
            </a:lvl9pPr>
          </a:lstStyle>
          <a:p>
            <a:pPr marL="0" indent="0" algn="l">
              <a:lnSpc>
                <a:spcPct val="150000"/>
              </a:lnSpc>
            </a:pPr>
            <a:r>
              <a:rPr lang="fr-FR" b="1" dirty="0">
                <a:solidFill>
                  <a:schemeClr val="bg2">
                    <a:lumMod val="90000"/>
                    <a:lumOff val="10000"/>
                  </a:schemeClr>
                </a:solidFill>
                <a:latin typeface="Tw Cen MT" panose="020B0602020104020603" pitchFamily="34" charset="0"/>
              </a:rPr>
              <a:t>Réalisé par </a:t>
            </a:r>
            <a:r>
              <a:rPr lang="fr-FR" b="1" dirty="0">
                <a:solidFill>
                  <a:schemeClr val="tx1"/>
                </a:solidFill>
                <a:latin typeface="Tw Cen MT" panose="020B0602020104020603" pitchFamily="34" charset="0"/>
              </a:rPr>
              <a:t>: Anas JNIEH &amp; Said FAIDI</a:t>
            </a:r>
          </a:p>
          <a:p>
            <a:pPr marL="0" indent="0" algn="l">
              <a:lnSpc>
                <a:spcPct val="150000"/>
              </a:lnSpc>
            </a:pPr>
            <a:r>
              <a:rPr lang="fr-FR" b="1" dirty="0">
                <a:solidFill>
                  <a:schemeClr val="bg2">
                    <a:lumMod val="90000"/>
                    <a:lumOff val="10000"/>
                  </a:schemeClr>
                </a:solidFill>
                <a:latin typeface="Tw Cen MT" panose="020B0602020104020603" pitchFamily="34" charset="0"/>
              </a:rPr>
              <a:t>Prof</a:t>
            </a:r>
            <a:r>
              <a:rPr lang="fr-FR" b="1" dirty="0">
                <a:solidFill>
                  <a:schemeClr val="tx1"/>
                </a:solidFill>
                <a:latin typeface="Tw Cen MT" panose="020B0602020104020603" pitchFamily="34" charset="0"/>
              </a:rPr>
              <a:t> : Y.KHOURDIFI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63"/>
                                        </p:tgtEl>
                                        <p:attrNameLst>
                                          <p:attrName>style.visibility</p:attrName>
                                        </p:attrNameLst>
                                      </p:cBhvr>
                                      <p:to>
                                        <p:strVal val="visible"/>
                                      </p:to>
                                    </p:set>
                                    <p:anim calcmode="lin" valueType="num">
                                      <p:cBhvr additive="base">
                                        <p:cTn id="7" dur="200"/>
                                        <p:tgtEl>
                                          <p:spTgt spid="863"/>
                                        </p:tgtEl>
                                        <p:attrNameLst>
                                          <p:attrName>ppt_w</p:attrName>
                                        </p:attrNameLst>
                                      </p:cBhvr>
                                      <p:tavLst>
                                        <p:tav tm="0">
                                          <p:val>
                                            <p:strVal val="0"/>
                                          </p:val>
                                        </p:tav>
                                        <p:tav tm="100000">
                                          <p:val>
                                            <p:strVal val="#ppt_w"/>
                                          </p:val>
                                        </p:tav>
                                      </p:tavLst>
                                    </p:anim>
                                    <p:anim calcmode="lin" valueType="num">
                                      <p:cBhvr additive="base">
                                        <p:cTn id="8" dur="200"/>
                                        <p:tgtEl>
                                          <p:spTgt spid="863"/>
                                        </p:tgtEl>
                                        <p:attrNameLst>
                                          <p:attrName>ppt_h</p:attrName>
                                        </p:attrNameLst>
                                      </p:cBhvr>
                                      <p:tavLst>
                                        <p:tav tm="0">
                                          <p:val>
                                            <p:strVal val="0"/>
                                          </p:val>
                                        </p:tav>
                                        <p:tav tm="100000">
                                          <p:val>
                                            <p:strVal val="#ppt_h"/>
                                          </p:val>
                                        </p:tav>
                                      </p:tavLst>
                                    </p:anim>
                                  </p:childTnLst>
                                </p:cTn>
                              </p:par>
                            </p:childTnLst>
                          </p:cTn>
                        </p:par>
                        <p:par>
                          <p:cTn id="9" fill="hold">
                            <p:stCondLst>
                              <p:cond delay="200"/>
                            </p:stCondLst>
                            <p:childTnLst>
                              <p:par>
                                <p:cTn id="10" presetID="23" presetClass="entr" presetSubtype="16" fill="hold" nodeType="afterEffect">
                                  <p:stCondLst>
                                    <p:cond delay="0"/>
                                  </p:stCondLst>
                                  <p:childTnLst>
                                    <p:set>
                                      <p:cBhvr>
                                        <p:cTn id="11" dur="1" fill="hold">
                                          <p:stCondLst>
                                            <p:cond delay="0"/>
                                          </p:stCondLst>
                                        </p:cTn>
                                        <p:tgtEl>
                                          <p:spTgt spid="871"/>
                                        </p:tgtEl>
                                        <p:attrNameLst>
                                          <p:attrName>style.visibility</p:attrName>
                                        </p:attrNameLst>
                                      </p:cBhvr>
                                      <p:to>
                                        <p:strVal val="visible"/>
                                      </p:to>
                                    </p:set>
                                    <p:anim calcmode="lin" valueType="num">
                                      <p:cBhvr additive="base">
                                        <p:cTn id="12" dur="200"/>
                                        <p:tgtEl>
                                          <p:spTgt spid="871"/>
                                        </p:tgtEl>
                                        <p:attrNameLst>
                                          <p:attrName>ppt_w</p:attrName>
                                        </p:attrNameLst>
                                      </p:cBhvr>
                                      <p:tavLst>
                                        <p:tav tm="0">
                                          <p:val>
                                            <p:strVal val="0"/>
                                          </p:val>
                                        </p:tav>
                                        <p:tav tm="100000">
                                          <p:val>
                                            <p:strVal val="#ppt_w"/>
                                          </p:val>
                                        </p:tav>
                                      </p:tavLst>
                                    </p:anim>
                                    <p:anim calcmode="lin" valueType="num">
                                      <p:cBhvr additive="base">
                                        <p:cTn id="13" dur="200"/>
                                        <p:tgtEl>
                                          <p:spTgt spid="871"/>
                                        </p:tgtEl>
                                        <p:attrNameLst>
                                          <p:attrName>ppt_h</p:attrName>
                                        </p:attrNameLst>
                                      </p:cBhvr>
                                      <p:tavLst>
                                        <p:tav tm="0">
                                          <p:val>
                                            <p:strVal val="0"/>
                                          </p:val>
                                        </p:tav>
                                        <p:tav tm="100000">
                                          <p:val>
                                            <p:strVal val="#ppt_h"/>
                                          </p:val>
                                        </p:tav>
                                      </p:tavLst>
                                    </p:anim>
                                  </p:childTnLst>
                                </p:cTn>
                              </p:par>
                            </p:childTnLst>
                          </p:cTn>
                        </p:par>
                        <p:par>
                          <p:cTn id="14" fill="hold">
                            <p:stCondLst>
                              <p:cond delay="400"/>
                            </p:stCondLst>
                            <p:childTnLst>
                              <p:par>
                                <p:cTn id="15" presetID="23" presetClass="entr" presetSubtype="16" fill="hold" nodeType="afterEffect">
                                  <p:stCondLst>
                                    <p:cond delay="0"/>
                                  </p:stCondLst>
                                  <p:childTnLst>
                                    <p:set>
                                      <p:cBhvr>
                                        <p:cTn id="16" dur="1" fill="hold">
                                          <p:stCondLst>
                                            <p:cond delay="0"/>
                                          </p:stCondLst>
                                        </p:cTn>
                                        <p:tgtEl>
                                          <p:spTgt spid="859"/>
                                        </p:tgtEl>
                                        <p:attrNameLst>
                                          <p:attrName>style.visibility</p:attrName>
                                        </p:attrNameLst>
                                      </p:cBhvr>
                                      <p:to>
                                        <p:strVal val="visible"/>
                                      </p:to>
                                    </p:set>
                                    <p:anim calcmode="lin" valueType="num">
                                      <p:cBhvr additive="base">
                                        <p:cTn id="17" dur="200"/>
                                        <p:tgtEl>
                                          <p:spTgt spid="859"/>
                                        </p:tgtEl>
                                        <p:attrNameLst>
                                          <p:attrName>ppt_w</p:attrName>
                                        </p:attrNameLst>
                                      </p:cBhvr>
                                      <p:tavLst>
                                        <p:tav tm="0">
                                          <p:val>
                                            <p:strVal val="0"/>
                                          </p:val>
                                        </p:tav>
                                        <p:tav tm="100000">
                                          <p:val>
                                            <p:strVal val="#ppt_w"/>
                                          </p:val>
                                        </p:tav>
                                      </p:tavLst>
                                    </p:anim>
                                    <p:anim calcmode="lin" valueType="num">
                                      <p:cBhvr additive="base">
                                        <p:cTn id="18" dur="200"/>
                                        <p:tgtEl>
                                          <p:spTgt spid="859"/>
                                        </p:tgtEl>
                                        <p:attrNameLst>
                                          <p:attrName>ppt_h</p:attrName>
                                        </p:attrNameLst>
                                      </p:cBhvr>
                                      <p:tavLst>
                                        <p:tav tm="0">
                                          <p:val>
                                            <p:strVal val="0"/>
                                          </p:val>
                                        </p:tav>
                                        <p:tav tm="100000">
                                          <p:val>
                                            <p:strVal val="#ppt_h"/>
                                          </p:val>
                                        </p:tav>
                                      </p:tavLst>
                                    </p:anim>
                                  </p:childTnLst>
                                </p:cTn>
                              </p:par>
                              <p:par>
                                <p:cTn id="19" presetID="10" presetClass="entr" presetSubtype="0" fill="hold" nodeType="withEffect">
                                  <p:stCondLst>
                                    <p:cond delay="0"/>
                                  </p:stCondLst>
                                  <p:childTnLst>
                                    <p:set>
                                      <p:cBhvr>
                                        <p:cTn id="20" dur="1" fill="hold">
                                          <p:stCondLst>
                                            <p:cond delay="0"/>
                                          </p:stCondLst>
                                        </p:cTn>
                                        <p:tgtEl>
                                          <p:spTgt spid="846"/>
                                        </p:tgtEl>
                                        <p:attrNameLst>
                                          <p:attrName>style.visibility</p:attrName>
                                        </p:attrNameLst>
                                      </p:cBhvr>
                                      <p:to>
                                        <p:strVal val="visible"/>
                                      </p:to>
                                    </p:set>
                                    <p:animEffect transition="in" filter="fade">
                                      <p:cBhvr>
                                        <p:cTn id="21" dur="300"/>
                                        <p:tgtEl>
                                          <p:spTgt spid="846"/>
                                        </p:tgtEl>
                                      </p:cBhvr>
                                    </p:animEffect>
                                  </p:childTnLst>
                                </p:cTn>
                              </p:par>
                            </p:childTnLst>
                          </p:cTn>
                        </p:par>
                        <p:par>
                          <p:cTn id="22" fill="hold">
                            <p:stCondLst>
                              <p:cond delay="700"/>
                            </p:stCondLst>
                            <p:childTnLst>
                              <p:par>
                                <p:cTn id="23" presetID="23" presetClass="entr" presetSubtype="16" fill="hold" nodeType="afterEffect">
                                  <p:stCondLst>
                                    <p:cond delay="0"/>
                                  </p:stCondLst>
                                  <p:childTnLst>
                                    <p:set>
                                      <p:cBhvr>
                                        <p:cTn id="24" dur="1" fill="hold">
                                          <p:stCondLst>
                                            <p:cond delay="0"/>
                                          </p:stCondLst>
                                        </p:cTn>
                                        <p:tgtEl>
                                          <p:spTgt spid="849"/>
                                        </p:tgtEl>
                                        <p:attrNameLst>
                                          <p:attrName>style.visibility</p:attrName>
                                        </p:attrNameLst>
                                      </p:cBhvr>
                                      <p:to>
                                        <p:strVal val="visible"/>
                                      </p:to>
                                    </p:set>
                                    <p:anim calcmode="lin" valueType="num">
                                      <p:cBhvr additive="base">
                                        <p:cTn id="25" dur="200"/>
                                        <p:tgtEl>
                                          <p:spTgt spid="849"/>
                                        </p:tgtEl>
                                        <p:attrNameLst>
                                          <p:attrName>ppt_w</p:attrName>
                                        </p:attrNameLst>
                                      </p:cBhvr>
                                      <p:tavLst>
                                        <p:tav tm="0">
                                          <p:val>
                                            <p:strVal val="0"/>
                                          </p:val>
                                        </p:tav>
                                        <p:tav tm="100000">
                                          <p:val>
                                            <p:strVal val="#ppt_w"/>
                                          </p:val>
                                        </p:tav>
                                      </p:tavLst>
                                    </p:anim>
                                    <p:anim calcmode="lin" valueType="num">
                                      <p:cBhvr additive="base">
                                        <p:cTn id="26" dur="200"/>
                                        <p:tgtEl>
                                          <p:spTgt spid="849"/>
                                        </p:tgtEl>
                                        <p:attrNameLst>
                                          <p:attrName>ppt_h</p:attrName>
                                        </p:attrNameLst>
                                      </p:cBhvr>
                                      <p:tavLst>
                                        <p:tav tm="0">
                                          <p:val>
                                            <p:strVal val="0"/>
                                          </p:val>
                                        </p:tav>
                                        <p:tav tm="100000">
                                          <p:val>
                                            <p:strVal val="#ppt_h"/>
                                          </p:val>
                                        </p:tav>
                                      </p:tavLst>
                                    </p:anim>
                                  </p:childTnLst>
                                </p:cTn>
                              </p:par>
                            </p:childTnLst>
                          </p:cTn>
                        </p:par>
                        <p:par>
                          <p:cTn id="27" fill="hold">
                            <p:stCondLst>
                              <p:cond delay="900"/>
                            </p:stCondLst>
                            <p:childTnLst>
                              <p:par>
                                <p:cTn id="28" presetID="23" presetClass="entr" presetSubtype="16" fill="hold" nodeType="afterEffect">
                                  <p:stCondLst>
                                    <p:cond delay="0"/>
                                  </p:stCondLst>
                                  <p:childTnLst>
                                    <p:set>
                                      <p:cBhvr>
                                        <p:cTn id="29" dur="1" fill="hold">
                                          <p:stCondLst>
                                            <p:cond delay="0"/>
                                          </p:stCondLst>
                                        </p:cTn>
                                        <p:tgtEl>
                                          <p:spTgt spid="864"/>
                                        </p:tgtEl>
                                        <p:attrNameLst>
                                          <p:attrName>style.visibility</p:attrName>
                                        </p:attrNameLst>
                                      </p:cBhvr>
                                      <p:to>
                                        <p:strVal val="visible"/>
                                      </p:to>
                                    </p:set>
                                    <p:anim calcmode="lin" valueType="num">
                                      <p:cBhvr additive="base">
                                        <p:cTn id="30" dur="200"/>
                                        <p:tgtEl>
                                          <p:spTgt spid="864"/>
                                        </p:tgtEl>
                                        <p:attrNameLst>
                                          <p:attrName>ppt_w</p:attrName>
                                        </p:attrNameLst>
                                      </p:cBhvr>
                                      <p:tavLst>
                                        <p:tav tm="0">
                                          <p:val>
                                            <p:strVal val="0"/>
                                          </p:val>
                                        </p:tav>
                                        <p:tav tm="100000">
                                          <p:val>
                                            <p:strVal val="#ppt_w"/>
                                          </p:val>
                                        </p:tav>
                                      </p:tavLst>
                                    </p:anim>
                                    <p:anim calcmode="lin" valueType="num">
                                      <p:cBhvr additive="base">
                                        <p:cTn id="31" dur="200"/>
                                        <p:tgtEl>
                                          <p:spTgt spid="864"/>
                                        </p:tgtEl>
                                        <p:attrNameLst>
                                          <p:attrName>ppt_h</p:attrName>
                                        </p:attrNameLst>
                                      </p:cBhvr>
                                      <p:tavLst>
                                        <p:tav tm="0">
                                          <p:val>
                                            <p:strVal val="0"/>
                                          </p:val>
                                        </p:tav>
                                        <p:tav tm="100000">
                                          <p:val>
                                            <p:strVal val="#ppt_h"/>
                                          </p:val>
                                        </p:tav>
                                      </p:tavLst>
                                    </p:anim>
                                  </p:childTnLst>
                                </p:cTn>
                              </p:par>
                            </p:childTnLst>
                          </p:cTn>
                        </p:par>
                        <p:par>
                          <p:cTn id="32" fill="hold">
                            <p:stCondLst>
                              <p:cond delay="1100"/>
                            </p:stCondLst>
                            <p:childTnLst>
                              <p:par>
                                <p:cTn id="33" presetID="23" presetClass="entr" presetSubtype="16" fill="hold" nodeType="afterEffect">
                                  <p:stCondLst>
                                    <p:cond delay="0"/>
                                  </p:stCondLst>
                                  <p:childTnLst>
                                    <p:set>
                                      <p:cBhvr>
                                        <p:cTn id="34" dur="1" fill="hold">
                                          <p:stCondLst>
                                            <p:cond delay="0"/>
                                          </p:stCondLst>
                                        </p:cTn>
                                        <p:tgtEl>
                                          <p:spTgt spid="851"/>
                                        </p:tgtEl>
                                        <p:attrNameLst>
                                          <p:attrName>style.visibility</p:attrName>
                                        </p:attrNameLst>
                                      </p:cBhvr>
                                      <p:to>
                                        <p:strVal val="visible"/>
                                      </p:to>
                                    </p:set>
                                    <p:anim calcmode="lin" valueType="num">
                                      <p:cBhvr additive="base">
                                        <p:cTn id="35" dur="200"/>
                                        <p:tgtEl>
                                          <p:spTgt spid="851"/>
                                        </p:tgtEl>
                                        <p:attrNameLst>
                                          <p:attrName>ppt_w</p:attrName>
                                        </p:attrNameLst>
                                      </p:cBhvr>
                                      <p:tavLst>
                                        <p:tav tm="0">
                                          <p:val>
                                            <p:strVal val="0"/>
                                          </p:val>
                                        </p:tav>
                                        <p:tav tm="100000">
                                          <p:val>
                                            <p:strVal val="#ppt_w"/>
                                          </p:val>
                                        </p:tav>
                                      </p:tavLst>
                                    </p:anim>
                                    <p:anim calcmode="lin" valueType="num">
                                      <p:cBhvr additive="base">
                                        <p:cTn id="36" dur="200"/>
                                        <p:tgtEl>
                                          <p:spTgt spid="851"/>
                                        </p:tgtEl>
                                        <p:attrNameLst>
                                          <p:attrName>ppt_h</p:attrName>
                                        </p:attrNameLst>
                                      </p:cBhvr>
                                      <p:tavLst>
                                        <p:tav tm="0">
                                          <p:val>
                                            <p:strVal val="0"/>
                                          </p:val>
                                        </p:tav>
                                        <p:tav tm="100000">
                                          <p:val>
                                            <p:strVal val="#ppt_h"/>
                                          </p:val>
                                        </p:tav>
                                      </p:tavLst>
                                    </p:anim>
                                  </p:childTnLst>
                                </p:cTn>
                              </p:par>
                            </p:childTnLst>
                          </p:cTn>
                        </p:par>
                        <p:par>
                          <p:cTn id="37" fill="hold">
                            <p:stCondLst>
                              <p:cond delay="1300"/>
                            </p:stCondLst>
                            <p:childTnLst>
                              <p:par>
                                <p:cTn id="38" presetID="23" presetClass="entr" presetSubtype="16" fill="hold" nodeType="afterEffect">
                                  <p:stCondLst>
                                    <p:cond delay="0"/>
                                  </p:stCondLst>
                                  <p:childTnLst>
                                    <p:set>
                                      <p:cBhvr>
                                        <p:cTn id="39" dur="1" fill="hold">
                                          <p:stCondLst>
                                            <p:cond delay="0"/>
                                          </p:stCondLst>
                                        </p:cTn>
                                        <p:tgtEl>
                                          <p:spTgt spid="870"/>
                                        </p:tgtEl>
                                        <p:attrNameLst>
                                          <p:attrName>style.visibility</p:attrName>
                                        </p:attrNameLst>
                                      </p:cBhvr>
                                      <p:to>
                                        <p:strVal val="visible"/>
                                      </p:to>
                                    </p:set>
                                    <p:anim calcmode="lin" valueType="num">
                                      <p:cBhvr additive="base">
                                        <p:cTn id="40" dur="200"/>
                                        <p:tgtEl>
                                          <p:spTgt spid="870"/>
                                        </p:tgtEl>
                                        <p:attrNameLst>
                                          <p:attrName>ppt_w</p:attrName>
                                        </p:attrNameLst>
                                      </p:cBhvr>
                                      <p:tavLst>
                                        <p:tav tm="0">
                                          <p:val>
                                            <p:strVal val="0"/>
                                          </p:val>
                                        </p:tav>
                                        <p:tav tm="100000">
                                          <p:val>
                                            <p:strVal val="#ppt_w"/>
                                          </p:val>
                                        </p:tav>
                                      </p:tavLst>
                                    </p:anim>
                                    <p:anim calcmode="lin" valueType="num">
                                      <p:cBhvr additive="base">
                                        <p:cTn id="41" dur="200"/>
                                        <p:tgtEl>
                                          <p:spTgt spid="870"/>
                                        </p:tgtEl>
                                        <p:attrNameLst>
                                          <p:attrName>ppt_h</p:attrName>
                                        </p:attrNameLst>
                                      </p:cBhvr>
                                      <p:tavLst>
                                        <p:tav tm="0">
                                          <p:val>
                                            <p:strVal val="0"/>
                                          </p:val>
                                        </p:tav>
                                        <p:tav tm="100000">
                                          <p:val>
                                            <p:strVal val="#ppt_h"/>
                                          </p:val>
                                        </p:tav>
                                      </p:tavLst>
                                    </p:anim>
                                  </p:childTnLst>
                                </p:cTn>
                              </p:par>
                            </p:childTnLst>
                          </p:cTn>
                        </p:par>
                        <p:par>
                          <p:cTn id="42" fill="hold">
                            <p:stCondLst>
                              <p:cond delay="1500"/>
                            </p:stCondLst>
                            <p:childTnLst>
                              <p:par>
                                <p:cTn id="43" presetID="23" presetClass="entr" presetSubtype="16" fill="hold" nodeType="afterEffect">
                                  <p:stCondLst>
                                    <p:cond delay="0"/>
                                  </p:stCondLst>
                                  <p:childTnLst>
                                    <p:set>
                                      <p:cBhvr>
                                        <p:cTn id="44" dur="1" fill="hold">
                                          <p:stCondLst>
                                            <p:cond delay="0"/>
                                          </p:stCondLst>
                                        </p:cTn>
                                        <p:tgtEl>
                                          <p:spTgt spid="862"/>
                                        </p:tgtEl>
                                        <p:attrNameLst>
                                          <p:attrName>style.visibility</p:attrName>
                                        </p:attrNameLst>
                                      </p:cBhvr>
                                      <p:to>
                                        <p:strVal val="visible"/>
                                      </p:to>
                                    </p:set>
                                    <p:anim calcmode="lin" valueType="num">
                                      <p:cBhvr additive="base">
                                        <p:cTn id="45" dur="200"/>
                                        <p:tgtEl>
                                          <p:spTgt spid="862"/>
                                        </p:tgtEl>
                                        <p:attrNameLst>
                                          <p:attrName>ppt_w</p:attrName>
                                        </p:attrNameLst>
                                      </p:cBhvr>
                                      <p:tavLst>
                                        <p:tav tm="0">
                                          <p:val>
                                            <p:strVal val="0"/>
                                          </p:val>
                                        </p:tav>
                                        <p:tav tm="100000">
                                          <p:val>
                                            <p:strVal val="#ppt_w"/>
                                          </p:val>
                                        </p:tav>
                                      </p:tavLst>
                                    </p:anim>
                                    <p:anim calcmode="lin" valueType="num">
                                      <p:cBhvr additive="base">
                                        <p:cTn id="46" dur="200"/>
                                        <p:tgtEl>
                                          <p:spTgt spid="862"/>
                                        </p:tgtEl>
                                        <p:attrNameLst>
                                          <p:attrName>ppt_h</p:attrName>
                                        </p:attrNameLst>
                                      </p:cBhvr>
                                      <p:tavLst>
                                        <p:tav tm="0">
                                          <p:val>
                                            <p:strVal val="0"/>
                                          </p:val>
                                        </p:tav>
                                        <p:tav tm="100000">
                                          <p:val>
                                            <p:strVal val="#ppt_h"/>
                                          </p:val>
                                        </p:tav>
                                      </p:tavLst>
                                    </p:anim>
                                  </p:childTnLst>
                                </p:cTn>
                              </p:par>
                            </p:childTnLst>
                          </p:cTn>
                        </p:par>
                        <p:par>
                          <p:cTn id="47" fill="hold">
                            <p:stCondLst>
                              <p:cond delay="1700"/>
                            </p:stCondLst>
                            <p:childTnLst>
                              <p:par>
                                <p:cTn id="48" presetID="23" presetClass="entr" presetSubtype="16" fill="hold" nodeType="afterEffect">
                                  <p:stCondLst>
                                    <p:cond delay="0"/>
                                  </p:stCondLst>
                                  <p:childTnLst>
                                    <p:set>
                                      <p:cBhvr>
                                        <p:cTn id="49" dur="1" fill="hold">
                                          <p:stCondLst>
                                            <p:cond delay="0"/>
                                          </p:stCondLst>
                                        </p:cTn>
                                        <p:tgtEl>
                                          <p:spTgt spid="853"/>
                                        </p:tgtEl>
                                        <p:attrNameLst>
                                          <p:attrName>style.visibility</p:attrName>
                                        </p:attrNameLst>
                                      </p:cBhvr>
                                      <p:to>
                                        <p:strVal val="visible"/>
                                      </p:to>
                                    </p:set>
                                    <p:anim calcmode="lin" valueType="num">
                                      <p:cBhvr additive="base">
                                        <p:cTn id="50" dur="200"/>
                                        <p:tgtEl>
                                          <p:spTgt spid="853"/>
                                        </p:tgtEl>
                                        <p:attrNameLst>
                                          <p:attrName>ppt_w</p:attrName>
                                        </p:attrNameLst>
                                      </p:cBhvr>
                                      <p:tavLst>
                                        <p:tav tm="0">
                                          <p:val>
                                            <p:strVal val="0"/>
                                          </p:val>
                                        </p:tav>
                                        <p:tav tm="100000">
                                          <p:val>
                                            <p:strVal val="#ppt_w"/>
                                          </p:val>
                                        </p:tav>
                                      </p:tavLst>
                                    </p:anim>
                                    <p:anim calcmode="lin" valueType="num">
                                      <p:cBhvr additive="base">
                                        <p:cTn id="51" dur="200"/>
                                        <p:tgtEl>
                                          <p:spTgt spid="853"/>
                                        </p:tgtEl>
                                        <p:attrNameLst>
                                          <p:attrName>ppt_h</p:attrName>
                                        </p:attrNameLst>
                                      </p:cBhvr>
                                      <p:tavLst>
                                        <p:tav tm="0">
                                          <p:val>
                                            <p:strVal val="0"/>
                                          </p:val>
                                        </p:tav>
                                        <p:tav tm="100000">
                                          <p:val>
                                            <p:strVal val="#ppt_h"/>
                                          </p:val>
                                        </p:tav>
                                      </p:tavLst>
                                    </p:anim>
                                  </p:childTnLst>
                                </p:cTn>
                              </p:par>
                            </p:childTnLst>
                          </p:cTn>
                        </p:par>
                        <p:par>
                          <p:cTn id="52" fill="hold">
                            <p:stCondLst>
                              <p:cond delay="1900"/>
                            </p:stCondLst>
                            <p:childTnLst>
                              <p:par>
                                <p:cTn id="53" presetID="23" presetClass="entr" presetSubtype="16" fill="hold" nodeType="afterEffect">
                                  <p:stCondLst>
                                    <p:cond delay="0"/>
                                  </p:stCondLst>
                                  <p:childTnLst>
                                    <p:set>
                                      <p:cBhvr>
                                        <p:cTn id="54" dur="1" fill="hold">
                                          <p:stCondLst>
                                            <p:cond delay="0"/>
                                          </p:stCondLst>
                                        </p:cTn>
                                        <p:tgtEl>
                                          <p:spTgt spid="856"/>
                                        </p:tgtEl>
                                        <p:attrNameLst>
                                          <p:attrName>style.visibility</p:attrName>
                                        </p:attrNameLst>
                                      </p:cBhvr>
                                      <p:to>
                                        <p:strVal val="visible"/>
                                      </p:to>
                                    </p:set>
                                    <p:anim calcmode="lin" valueType="num">
                                      <p:cBhvr additive="base">
                                        <p:cTn id="55" dur="200"/>
                                        <p:tgtEl>
                                          <p:spTgt spid="856"/>
                                        </p:tgtEl>
                                        <p:attrNameLst>
                                          <p:attrName>ppt_w</p:attrName>
                                        </p:attrNameLst>
                                      </p:cBhvr>
                                      <p:tavLst>
                                        <p:tav tm="0">
                                          <p:val>
                                            <p:strVal val="0"/>
                                          </p:val>
                                        </p:tav>
                                        <p:tav tm="100000">
                                          <p:val>
                                            <p:strVal val="#ppt_w"/>
                                          </p:val>
                                        </p:tav>
                                      </p:tavLst>
                                    </p:anim>
                                    <p:anim calcmode="lin" valueType="num">
                                      <p:cBhvr additive="base">
                                        <p:cTn id="56" dur="200"/>
                                        <p:tgtEl>
                                          <p:spTgt spid="856"/>
                                        </p:tgtEl>
                                        <p:attrNameLst>
                                          <p:attrName>ppt_h</p:attrName>
                                        </p:attrNameLst>
                                      </p:cBhvr>
                                      <p:tavLst>
                                        <p:tav tm="0">
                                          <p:val>
                                            <p:strVal val="0"/>
                                          </p:val>
                                        </p:tav>
                                        <p:tav tm="100000">
                                          <p:val>
                                            <p:strVal val="#ppt_h"/>
                                          </p:val>
                                        </p:tav>
                                      </p:tavLst>
                                    </p:anim>
                                  </p:childTnLst>
                                </p:cTn>
                              </p:par>
                            </p:childTnLst>
                          </p:cTn>
                        </p:par>
                        <p:par>
                          <p:cTn id="57" fill="hold">
                            <p:stCondLst>
                              <p:cond delay="2100"/>
                            </p:stCondLst>
                            <p:childTnLst>
                              <p:par>
                                <p:cTn id="58" presetID="23" presetClass="entr" presetSubtype="16" fill="hold" nodeType="afterEffect">
                                  <p:stCondLst>
                                    <p:cond delay="0"/>
                                  </p:stCondLst>
                                  <p:childTnLst>
                                    <p:set>
                                      <p:cBhvr>
                                        <p:cTn id="59" dur="1" fill="hold">
                                          <p:stCondLst>
                                            <p:cond delay="0"/>
                                          </p:stCondLst>
                                        </p:cTn>
                                        <p:tgtEl>
                                          <p:spTgt spid="873"/>
                                        </p:tgtEl>
                                        <p:attrNameLst>
                                          <p:attrName>style.visibility</p:attrName>
                                        </p:attrNameLst>
                                      </p:cBhvr>
                                      <p:to>
                                        <p:strVal val="visible"/>
                                      </p:to>
                                    </p:set>
                                    <p:anim calcmode="lin" valueType="num">
                                      <p:cBhvr additive="base">
                                        <p:cTn id="60" dur="200"/>
                                        <p:tgtEl>
                                          <p:spTgt spid="873"/>
                                        </p:tgtEl>
                                        <p:attrNameLst>
                                          <p:attrName>ppt_w</p:attrName>
                                        </p:attrNameLst>
                                      </p:cBhvr>
                                      <p:tavLst>
                                        <p:tav tm="0">
                                          <p:val>
                                            <p:strVal val="0"/>
                                          </p:val>
                                        </p:tav>
                                        <p:tav tm="100000">
                                          <p:val>
                                            <p:strVal val="#ppt_w"/>
                                          </p:val>
                                        </p:tav>
                                      </p:tavLst>
                                    </p:anim>
                                    <p:anim calcmode="lin" valueType="num">
                                      <p:cBhvr additive="base">
                                        <p:cTn id="61" dur="200"/>
                                        <p:tgtEl>
                                          <p:spTgt spid="873"/>
                                        </p:tgtEl>
                                        <p:attrNameLst>
                                          <p:attrName>ppt_h</p:attrName>
                                        </p:attrNameLst>
                                      </p:cBhvr>
                                      <p:tavLst>
                                        <p:tav tm="0">
                                          <p:val>
                                            <p:strVal val="0"/>
                                          </p:val>
                                        </p:tav>
                                        <p:tav tm="100000">
                                          <p:val>
                                            <p:strVal val="#ppt_h"/>
                                          </p:val>
                                        </p:tav>
                                      </p:tavLst>
                                    </p:anim>
                                  </p:childTnLst>
                                </p:cTn>
                              </p:par>
                            </p:childTnLst>
                          </p:cTn>
                        </p:par>
                        <p:par>
                          <p:cTn id="62" fill="hold">
                            <p:stCondLst>
                              <p:cond delay="2300"/>
                            </p:stCondLst>
                            <p:childTnLst>
                              <p:par>
                                <p:cTn id="63" presetID="23" presetClass="entr" presetSubtype="16" fill="hold" nodeType="afterEffect">
                                  <p:stCondLst>
                                    <p:cond delay="0"/>
                                  </p:stCondLst>
                                  <p:childTnLst>
                                    <p:set>
                                      <p:cBhvr>
                                        <p:cTn id="64" dur="1" fill="hold">
                                          <p:stCondLst>
                                            <p:cond delay="0"/>
                                          </p:stCondLst>
                                        </p:cTn>
                                        <p:tgtEl>
                                          <p:spTgt spid="858"/>
                                        </p:tgtEl>
                                        <p:attrNameLst>
                                          <p:attrName>style.visibility</p:attrName>
                                        </p:attrNameLst>
                                      </p:cBhvr>
                                      <p:to>
                                        <p:strVal val="visible"/>
                                      </p:to>
                                    </p:set>
                                    <p:anim calcmode="lin" valueType="num">
                                      <p:cBhvr additive="base">
                                        <p:cTn id="65" dur="200"/>
                                        <p:tgtEl>
                                          <p:spTgt spid="858"/>
                                        </p:tgtEl>
                                        <p:attrNameLst>
                                          <p:attrName>ppt_w</p:attrName>
                                        </p:attrNameLst>
                                      </p:cBhvr>
                                      <p:tavLst>
                                        <p:tav tm="0">
                                          <p:val>
                                            <p:strVal val="0"/>
                                          </p:val>
                                        </p:tav>
                                        <p:tav tm="100000">
                                          <p:val>
                                            <p:strVal val="#ppt_w"/>
                                          </p:val>
                                        </p:tav>
                                      </p:tavLst>
                                    </p:anim>
                                    <p:anim calcmode="lin" valueType="num">
                                      <p:cBhvr additive="base">
                                        <p:cTn id="66" dur="200"/>
                                        <p:tgtEl>
                                          <p:spTgt spid="858"/>
                                        </p:tgtEl>
                                        <p:attrNameLst>
                                          <p:attrName>ppt_h</p:attrName>
                                        </p:attrNameLst>
                                      </p:cBhvr>
                                      <p:tavLst>
                                        <p:tav tm="0">
                                          <p:val>
                                            <p:strVal val="0"/>
                                          </p:val>
                                        </p:tav>
                                        <p:tav tm="100000">
                                          <p:val>
                                            <p:strVal val="#ppt_h"/>
                                          </p:val>
                                        </p:tav>
                                      </p:tavLst>
                                    </p:anim>
                                  </p:childTnLst>
                                </p:cTn>
                              </p:par>
                            </p:childTnLst>
                          </p:cTn>
                        </p:par>
                        <p:par>
                          <p:cTn id="67" fill="hold">
                            <p:stCondLst>
                              <p:cond delay="2500"/>
                            </p:stCondLst>
                            <p:childTnLst>
                              <p:par>
                                <p:cTn id="68" presetID="23" presetClass="entr" presetSubtype="16" fill="hold" nodeType="afterEffect">
                                  <p:stCondLst>
                                    <p:cond delay="0"/>
                                  </p:stCondLst>
                                  <p:childTnLst>
                                    <p:set>
                                      <p:cBhvr>
                                        <p:cTn id="69" dur="1" fill="hold">
                                          <p:stCondLst>
                                            <p:cond delay="0"/>
                                          </p:stCondLst>
                                        </p:cTn>
                                        <p:tgtEl>
                                          <p:spTgt spid="850"/>
                                        </p:tgtEl>
                                        <p:attrNameLst>
                                          <p:attrName>style.visibility</p:attrName>
                                        </p:attrNameLst>
                                      </p:cBhvr>
                                      <p:to>
                                        <p:strVal val="visible"/>
                                      </p:to>
                                    </p:set>
                                    <p:anim calcmode="lin" valueType="num">
                                      <p:cBhvr additive="base">
                                        <p:cTn id="70" dur="200"/>
                                        <p:tgtEl>
                                          <p:spTgt spid="850"/>
                                        </p:tgtEl>
                                        <p:attrNameLst>
                                          <p:attrName>ppt_w</p:attrName>
                                        </p:attrNameLst>
                                      </p:cBhvr>
                                      <p:tavLst>
                                        <p:tav tm="0">
                                          <p:val>
                                            <p:strVal val="0"/>
                                          </p:val>
                                        </p:tav>
                                        <p:tav tm="100000">
                                          <p:val>
                                            <p:strVal val="#ppt_w"/>
                                          </p:val>
                                        </p:tav>
                                      </p:tavLst>
                                    </p:anim>
                                    <p:anim calcmode="lin" valueType="num">
                                      <p:cBhvr additive="base">
                                        <p:cTn id="71" dur="200"/>
                                        <p:tgtEl>
                                          <p:spTgt spid="850"/>
                                        </p:tgtEl>
                                        <p:attrNameLst>
                                          <p:attrName>ppt_h</p:attrName>
                                        </p:attrNameLst>
                                      </p:cBhvr>
                                      <p:tavLst>
                                        <p:tav tm="0">
                                          <p:val>
                                            <p:strVal val="0"/>
                                          </p:val>
                                        </p:tav>
                                        <p:tav tm="100000">
                                          <p:val>
                                            <p:strVal val="#ppt_h"/>
                                          </p:val>
                                        </p:tav>
                                      </p:tavLst>
                                    </p:anim>
                                  </p:childTnLst>
                                </p:cTn>
                              </p:par>
                            </p:childTnLst>
                          </p:cTn>
                        </p:par>
                        <p:par>
                          <p:cTn id="72" fill="hold">
                            <p:stCondLst>
                              <p:cond delay="2700"/>
                            </p:stCondLst>
                            <p:childTnLst>
                              <p:par>
                                <p:cTn id="73" presetID="23" presetClass="entr" presetSubtype="16" fill="hold" nodeType="afterEffect">
                                  <p:stCondLst>
                                    <p:cond delay="0"/>
                                  </p:stCondLst>
                                  <p:childTnLst>
                                    <p:set>
                                      <p:cBhvr>
                                        <p:cTn id="74" dur="1" fill="hold">
                                          <p:stCondLst>
                                            <p:cond delay="0"/>
                                          </p:stCondLst>
                                        </p:cTn>
                                        <p:tgtEl>
                                          <p:spTgt spid="848"/>
                                        </p:tgtEl>
                                        <p:attrNameLst>
                                          <p:attrName>style.visibility</p:attrName>
                                        </p:attrNameLst>
                                      </p:cBhvr>
                                      <p:to>
                                        <p:strVal val="visible"/>
                                      </p:to>
                                    </p:set>
                                    <p:anim calcmode="lin" valueType="num">
                                      <p:cBhvr additive="base">
                                        <p:cTn id="75" dur="200"/>
                                        <p:tgtEl>
                                          <p:spTgt spid="848"/>
                                        </p:tgtEl>
                                        <p:attrNameLst>
                                          <p:attrName>ppt_w</p:attrName>
                                        </p:attrNameLst>
                                      </p:cBhvr>
                                      <p:tavLst>
                                        <p:tav tm="0">
                                          <p:val>
                                            <p:strVal val="0"/>
                                          </p:val>
                                        </p:tav>
                                        <p:tav tm="100000">
                                          <p:val>
                                            <p:strVal val="#ppt_w"/>
                                          </p:val>
                                        </p:tav>
                                      </p:tavLst>
                                    </p:anim>
                                    <p:anim calcmode="lin" valueType="num">
                                      <p:cBhvr additive="base">
                                        <p:cTn id="76" dur="200"/>
                                        <p:tgtEl>
                                          <p:spTgt spid="848"/>
                                        </p:tgtEl>
                                        <p:attrNameLst>
                                          <p:attrName>ppt_h</p:attrName>
                                        </p:attrNameLst>
                                      </p:cBhvr>
                                      <p:tavLst>
                                        <p:tav tm="0">
                                          <p:val>
                                            <p:strVal val="0"/>
                                          </p:val>
                                        </p:tav>
                                        <p:tav tm="100000">
                                          <p:val>
                                            <p:strVal val="#ppt_h"/>
                                          </p:val>
                                        </p:tav>
                                      </p:tavLst>
                                    </p:anim>
                                  </p:childTnLst>
                                </p:cTn>
                              </p:par>
                            </p:childTnLst>
                          </p:cTn>
                        </p:par>
                        <p:par>
                          <p:cTn id="77" fill="hold">
                            <p:stCondLst>
                              <p:cond delay="2900"/>
                            </p:stCondLst>
                            <p:childTnLst>
                              <p:par>
                                <p:cTn id="78" presetID="23" presetClass="entr" presetSubtype="16" fill="hold" nodeType="afterEffect">
                                  <p:stCondLst>
                                    <p:cond delay="0"/>
                                  </p:stCondLst>
                                  <p:childTnLst>
                                    <p:set>
                                      <p:cBhvr>
                                        <p:cTn id="79" dur="1" fill="hold">
                                          <p:stCondLst>
                                            <p:cond delay="0"/>
                                          </p:stCondLst>
                                        </p:cTn>
                                        <p:tgtEl>
                                          <p:spTgt spid="852"/>
                                        </p:tgtEl>
                                        <p:attrNameLst>
                                          <p:attrName>style.visibility</p:attrName>
                                        </p:attrNameLst>
                                      </p:cBhvr>
                                      <p:to>
                                        <p:strVal val="visible"/>
                                      </p:to>
                                    </p:set>
                                    <p:anim calcmode="lin" valueType="num">
                                      <p:cBhvr additive="base">
                                        <p:cTn id="80" dur="200"/>
                                        <p:tgtEl>
                                          <p:spTgt spid="852"/>
                                        </p:tgtEl>
                                        <p:attrNameLst>
                                          <p:attrName>ppt_w</p:attrName>
                                        </p:attrNameLst>
                                      </p:cBhvr>
                                      <p:tavLst>
                                        <p:tav tm="0">
                                          <p:val>
                                            <p:strVal val="0"/>
                                          </p:val>
                                        </p:tav>
                                        <p:tav tm="100000">
                                          <p:val>
                                            <p:strVal val="#ppt_w"/>
                                          </p:val>
                                        </p:tav>
                                      </p:tavLst>
                                    </p:anim>
                                    <p:anim calcmode="lin" valueType="num">
                                      <p:cBhvr additive="base">
                                        <p:cTn id="81" dur="200"/>
                                        <p:tgtEl>
                                          <p:spTgt spid="852"/>
                                        </p:tgtEl>
                                        <p:attrNameLst>
                                          <p:attrName>ppt_h</p:attrName>
                                        </p:attrNameLst>
                                      </p:cBhvr>
                                      <p:tavLst>
                                        <p:tav tm="0">
                                          <p:val>
                                            <p:strVal val="0"/>
                                          </p:val>
                                        </p:tav>
                                        <p:tav tm="100000">
                                          <p:val>
                                            <p:strVal val="#ppt_h"/>
                                          </p:val>
                                        </p:tav>
                                      </p:tavLst>
                                    </p:anim>
                                  </p:childTnLst>
                                </p:cTn>
                              </p:par>
                            </p:childTnLst>
                          </p:cTn>
                        </p:par>
                        <p:par>
                          <p:cTn id="82" fill="hold">
                            <p:stCondLst>
                              <p:cond delay="3100"/>
                            </p:stCondLst>
                            <p:childTnLst>
                              <p:par>
                                <p:cTn id="83" presetID="23" presetClass="entr" presetSubtype="16" fill="hold" nodeType="afterEffect">
                                  <p:stCondLst>
                                    <p:cond delay="0"/>
                                  </p:stCondLst>
                                  <p:childTnLst>
                                    <p:set>
                                      <p:cBhvr>
                                        <p:cTn id="84" dur="1" fill="hold">
                                          <p:stCondLst>
                                            <p:cond delay="0"/>
                                          </p:stCondLst>
                                        </p:cTn>
                                        <p:tgtEl>
                                          <p:spTgt spid="865"/>
                                        </p:tgtEl>
                                        <p:attrNameLst>
                                          <p:attrName>style.visibility</p:attrName>
                                        </p:attrNameLst>
                                      </p:cBhvr>
                                      <p:to>
                                        <p:strVal val="visible"/>
                                      </p:to>
                                    </p:set>
                                    <p:anim calcmode="lin" valueType="num">
                                      <p:cBhvr additive="base">
                                        <p:cTn id="85" dur="200"/>
                                        <p:tgtEl>
                                          <p:spTgt spid="865"/>
                                        </p:tgtEl>
                                        <p:attrNameLst>
                                          <p:attrName>ppt_w</p:attrName>
                                        </p:attrNameLst>
                                      </p:cBhvr>
                                      <p:tavLst>
                                        <p:tav tm="0">
                                          <p:val>
                                            <p:strVal val="0"/>
                                          </p:val>
                                        </p:tav>
                                        <p:tav tm="100000">
                                          <p:val>
                                            <p:strVal val="#ppt_w"/>
                                          </p:val>
                                        </p:tav>
                                      </p:tavLst>
                                    </p:anim>
                                    <p:anim calcmode="lin" valueType="num">
                                      <p:cBhvr additive="base">
                                        <p:cTn id="86" dur="200"/>
                                        <p:tgtEl>
                                          <p:spTgt spid="865"/>
                                        </p:tgtEl>
                                        <p:attrNameLst>
                                          <p:attrName>ppt_h</p:attrName>
                                        </p:attrNameLst>
                                      </p:cBhvr>
                                      <p:tavLst>
                                        <p:tav tm="0">
                                          <p:val>
                                            <p:strVal val="0"/>
                                          </p:val>
                                        </p:tav>
                                        <p:tav tm="100000">
                                          <p:val>
                                            <p:strVal val="#ppt_h"/>
                                          </p:val>
                                        </p:tav>
                                      </p:tavLst>
                                    </p:anim>
                                  </p:childTnLst>
                                </p:cTn>
                              </p:par>
                            </p:childTnLst>
                          </p:cTn>
                        </p:par>
                        <p:par>
                          <p:cTn id="87" fill="hold">
                            <p:stCondLst>
                              <p:cond delay="3300"/>
                            </p:stCondLst>
                            <p:childTnLst>
                              <p:par>
                                <p:cTn id="88" presetID="23" presetClass="entr" presetSubtype="16" fill="hold" nodeType="afterEffect">
                                  <p:stCondLst>
                                    <p:cond delay="0"/>
                                  </p:stCondLst>
                                  <p:childTnLst>
                                    <p:set>
                                      <p:cBhvr>
                                        <p:cTn id="89" dur="1" fill="hold">
                                          <p:stCondLst>
                                            <p:cond delay="0"/>
                                          </p:stCondLst>
                                        </p:cTn>
                                        <p:tgtEl>
                                          <p:spTgt spid="874"/>
                                        </p:tgtEl>
                                        <p:attrNameLst>
                                          <p:attrName>style.visibility</p:attrName>
                                        </p:attrNameLst>
                                      </p:cBhvr>
                                      <p:to>
                                        <p:strVal val="visible"/>
                                      </p:to>
                                    </p:set>
                                    <p:anim calcmode="lin" valueType="num">
                                      <p:cBhvr additive="base">
                                        <p:cTn id="90" dur="200"/>
                                        <p:tgtEl>
                                          <p:spTgt spid="874"/>
                                        </p:tgtEl>
                                        <p:attrNameLst>
                                          <p:attrName>ppt_w</p:attrName>
                                        </p:attrNameLst>
                                      </p:cBhvr>
                                      <p:tavLst>
                                        <p:tav tm="0">
                                          <p:val>
                                            <p:strVal val="0"/>
                                          </p:val>
                                        </p:tav>
                                        <p:tav tm="100000">
                                          <p:val>
                                            <p:strVal val="#ppt_w"/>
                                          </p:val>
                                        </p:tav>
                                      </p:tavLst>
                                    </p:anim>
                                    <p:anim calcmode="lin" valueType="num">
                                      <p:cBhvr additive="base">
                                        <p:cTn id="91" dur="200"/>
                                        <p:tgtEl>
                                          <p:spTgt spid="874"/>
                                        </p:tgtEl>
                                        <p:attrNameLst>
                                          <p:attrName>ppt_h</p:attrName>
                                        </p:attrNameLst>
                                      </p:cBhvr>
                                      <p:tavLst>
                                        <p:tav tm="0">
                                          <p:val>
                                            <p:strVal val="0"/>
                                          </p:val>
                                        </p:tav>
                                        <p:tav tm="100000">
                                          <p:val>
                                            <p:strVal val="#ppt_h"/>
                                          </p:val>
                                        </p:tav>
                                      </p:tavLst>
                                    </p:anim>
                                  </p:childTnLst>
                                </p:cTn>
                              </p:par>
                            </p:childTnLst>
                          </p:cTn>
                        </p:par>
                        <p:par>
                          <p:cTn id="92" fill="hold">
                            <p:stCondLst>
                              <p:cond delay="3500"/>
                            </p:stCondLst>
                            <p:childTnLst>
                              <p:par>
                                <p:cTn id="93" presetID="23" presetClass="entr" presetSubtype="16" fill="hold" nodeType="afterEffect">
                                  <p:stCondLst>
                                    <p:cond delay="0"/>
                                  </p:stCondLst>
                                  <p:childTnLst>
                                    <p:set>
                                      <p:cBhvr>
                                        <p:cTn id="94" dur="1" fill="hold">
                                          <p:stCondLst>
                                            <p:cond delay="0"/>
                                          </p:stCondLst>
                                        </p:cTn>
                                        <p:tgtEl>
                                          <p:spTgt spid="855"/>
                                        </p:tgtEl>
                                        <p:attrNameLst>
                                          <p:attrName>style.visibility</p:attrName>
                                        </p:attrNameLst>
                                      </p:cBhvr>
                                      <p:to>
                                        <p:strVal val="visible"/>
                                      </p:to>
                                    </p:set>
                                    <p:anim calcmode="lin" valueType="num">
                                      <p:cBhvr additive="base">
                                        <p:cTn id="95" dur="200"/>
                                        <p:tgtEl>
                                          <p:spTgt spid="855"/>
                                        </p:tgtEl>
                                        <p:attrNameLst>
                                          <p:attrName>ppt_w</p:attrName>
                                        </p:attrNameLst>
                                      </p:cBhvr>
                                      <p:tavLst>
                                        <p:tav tm="0">
                                          <p:val>
                                            <p:strVal val="0"/>
                                          </p:val>
                                        </p:tav>
                                        <p:tav tm="100000">
                                          <p:val>
                                            <p:strVal val="#ppt_w"/>
                                          </p:val>
                                        </p:tav>
                                      </p:tavLst>
                                    </p:anim>
                                    <p:anim calcmode="lin" valueType="num">
                                      <p:cBhvr additive="base">
                                        <p:cTn id="96" dur="200"/>
                                        <p:tgtEl>
                                          <p:spTgt spid="855"/>
                                        </p:tgtEl>
                                        <p:attrNameLst>
                                          <p:attrName>ppt_h</p:attrName>
                                        </p:attrNameLst>
                                      </p:cBhvr>
                                      <p:tavLst>
                                        <p:tav tm="0">
                                          <p:val>
                                            <p:strVal val="0"/>
                                          </p:val>
                                        </p:tav>
                                        <p:tav tm="100000">
                                          <p:val>
                                            <p:strVal val="#ppt_h"/>
                                          </p:val>
                                        </p:tav>
                                      </p:tavLst>
                                    </p:anim>
                                  </p:childTnLst>
                                </p:cTn>
                              </p:par>
                            </p:childTnLst>
                          </p:cTn>
                        </p:par>
                        <p:par>
                          <p:cTn id="97" fill="hold">
                            <p:stCondLst>
                              <p:cond delay="3700"/>
                            </p:stCondLst>
                            <p:childTnLst>
                              <p:par>
                                <p:cTn id="98" presetID="23" presetClass="entr" presetSubtype="16" fill="hold" nodeType="afterEffect">
                                  <p:stCondLst>
                                    <p:cond delay="0"/>
                                  </p:stCondLst>
                                  <p:childTnLst>
                                    <p:set>
                                      <p:cBhvr>
                                        <p:cTn id="99" dur="1" fill="hold">
                                          <p:stCondLst>
                                            <p:cond delay="0"/>
                                          </p:stCondLst>
                                        </p:cTn>
                                        <p:tgtEl>
                                          <p:spTgt spid="857"/>
                                        </p:tgtEl>
                                        <p:attrNameLst>
                                          <p:attrName>style.visibility</p:attrName>
                                        </p:attrNameLst>
                                      </p:cBhvr>
                                      <p:to>
                                        <p:strVal val="visible"/>
                                      </p:to>
                                    </p:set>
                                    <p:anim calcmode="lin" valueType="num">
                                      <p:cBhvr additive="base">
                                        <p:cTn id="100" dur="200"/>
                                        <p:tgtEl>
                                          <p:spTgt spid="857"/>
                                        </p:tgtEl>
                                        <p:attrNameLst>
                                          <p:attrName>ppt_w</p:attrName>
                                        </p:attrNameLst>
                                      </p:cBhvr>
                                      <p:tavLst>
                                        <p:tav tm="0">
                                          <p:val>
                                            <p:strVal val="0"/>
                                          </p:val>
                                        </p:tav>
                                        <p:tav tm="100000">
                                          <p:val>
                                            <p:strVal val="#ppt_w"/>
                                          </p:val>
                                        </p:tav>
                                      </p:tavLst>
                                    </p:anim>
                                    <p:anim calcmode="lin" valueType="num">
                                      <p:cBhvr additive="base">
                                        <p:cTn id="101" dur="200"/>
                                        <p:tgtEl>
                                          <p:spTgt spid="857"/>
                                        </p:tgtEl>
                                        <p:attrNameLst>
                                          <p:attrName>ppt_h</p:attrName>
                                        </p:attrNameLst>
                                      </p:cBhvr>
                                      <p:tavLst>
                                        <p:tav tm="0">
                                          <p:val>
                                            <p:strVal val="0"/>
                                          </p:val>
                                        </p:tav>
                                        <p:tav tm="100000">
                                          <p:val>
                                            <p:strVal val="#ppt_h"/>
                                          </p:val>
                                        </p:tav>
                                      </p:tavLst>
                                    </p:anim>
                                  </p:childTnLst>
                                </p:cTn>
                              </p:par>
                            </p:childTnLst>
                          </p:cTn>
                        </p:par>
                        <p:par>
                          <p:cTn id="102" fill="hold">
                            <p:stCondLst>
                              <p:cond delay="3900"/>
                            </p:stCondLst>
                            <p:childTnLst>
                              <p:par>
                                <p:cTn id="103" presetID="23" presetClass="entr" presetSubtype="16" fill="hold" nodeType="afterEffect">
                                  <p:stCondLst>
                                    <p:cond delay="0"/>
                                  </p:stCondLst>
                                  <p:childTnLst>
                                    <p:set>
                                      <p:cBhvr>
                                        <p:cTn id="104" dur="1" fill="hold">
                                          <p:stCondLst>
                                            <p:cond delay="0"/>
                                          </p:stCondLst>
                                        </p:cTn>
                                        <p:tgtEl>
                                          <p:spTgt spid="866"/>
                                        </p:tgtEl>
                                        <p:attrNameLst>
                                          <p:attrName>style.visibility</p:attrName>
                                        </p:attrNameLst>
                                      </p:cBhvr>
                                      <p:to>
                                        <p:strVal val="visible"/>
                                      </p:to>
                                    </p:set>
                                    <p:anim calcmode="lin" valueType="num">
                                      <p:cBhvr additive="base">
                                        <p:cTn id="105" dur="200"/>
                                        <p:tgtEl>
                                          <p:spTgt spid="866"/>
                                        </p:tgtEl>
                                        <p:attrNameLst>
                                          <p:attrName>ppt_w</p:attrName>
                                        </p:attrNameLst>
                                      </p:cBhvr>
                                      <p:tavLst>
                                        <p:tav tm="0">
                                          <p:val>
                                            <p:strVal val="0"/>
                                          </p:val>
                                        </p:tav>
                                        <p:tav tm="100000">
                                          <p:val>
                                            <p:strVal val="#ppt_w"/>
                                          </p:val>
                                        </p:tav>
                                      </p:tavLst>
                                    </p:anim>
                                    <p:anim calcmode="lin" valueType="num">
                                      <p:cBhvr additive="base">
                                        <p:cTn id="106" dur="200"/>
                                        <p:tgtEl>
                                          <p:spTgt spid="866"/>
                                        </p:tgtEl>
                                        <p:attrNameLst>
                                          <p:attrName>ppt_h</p:attrName>
                                        </p:attrNameLst>
                                      </p:cBhvr>
                                      <p:tavLst>
                                        <p:tav tm="0">
                                          <p:val>
                                            <p:strVal val="0"/>
                                          </p:val>
                                        </p:tav>
                                        <p:tav tm="100000">
                                          <p:val>
                                            <p:strVal val="#ppt_h"/>
                                          </p:val>
                                        </p:tav>
                                      </p:tavLst>
                                    </p:anim>
                                  </p:childTnLst>
                                </p:cTn>
                              </p:par>
                            </p:childTnLst>
                          </p:cTn>
                        </p:par>
                        <p:par>
                          <p:cTn id="107" fill="hold">
                            <p:stCondLst>
                              <p:cond delay="4100"/>
                            </p:stCondLst>
                            <p:childTnLst>
                              <p:par>
                                <p:cTn id="108" presetID="23" presetClass="entr" presetSubtype="16" fill="hold" nodeType="afterEffect">
                                  <p:stCondLst>
                                    <p:cond delay="0"/>
                                  </p:stCondLst>
                                  <p:childTnLst>
                                    <p:set>
                                      <p:cBhvr>
                                        <p:cTn id="109" dur="1" fill="hold">
                                          <p:stCondLst>
                                            <p:cond delay="0"/>
                                          </p:stCondLst>
                                        </p:cTn>
                                        <p:tgtEl>
                                          <p:spTgt spid="854"/>
                                        </p:tgtEl>
                                        <p:attrNameLst>
                                          <p:attrName>style.visibility</p:attrName>
                                        </p:attrNameLst>
                                      </p:cBhvr>
                                      <p:to>
                                        <p:strVal val="visible"/>
                                      </p:to>
                                    </p:set>
                                    <p:anim calcmode="lin" valueType="num">
                                      <p:cBhvr additive="base">
                                        <p:cTn id="110" dur="200"/>
                                        <p:tgtEl>
                                          <p:spTgt spid="854"/>
                                        </p:tgtEl>
                                        <p:attrNameLst>
                                          <p:attrName>ppt_w</p:attrName>
                                        </p:attrNameLst>
                                      </p:cBhvr>
                                      <p:tavLst>
                                        <p:tav tm="0">
                                          <p:val>
                                            <p:strVal val="0"/>
                                          </p:val>
                                        </p:tav>
                                        <p:tav tm="100000">
                                          <p:val>
                                            <p:strVal val="#ppt_w"/>
                                          </p:val>
                                        </p:tav>
                                      </p:tavLst>
                                    </p:anim>
                                    <p:anim calcmode="lin" valueType="num">
                                      <p:cBhvr additive="base">
                                        <p:cTn id="111" dur="200"/>
                                        <p:tgtEl>
                                          <p:spTgt spid="854"/>
                                        </p:tgtEl>
                                        <p:attrNameLst>
                                          <p:attrName>ppt_h</p:attrName>
                                        </p:attrNameLst>
                                      </p:cBhvr>
                                      <p:tavLst>
                                        <p:tav tm="0">
                                          <p:val>
                                            <p:strVal val="0"/>
                                          </p:val>
                                        </p:tav>
                                        <p:tav tm="100000">
                                          <p:val>
                                            <p:strVal val="#ppt_h"/>
                                          </p:val>
                                        </p:tav>
                                      </p:tavLst>
                                    </p:anim>
                                  </p:childTnLst>
                                </p:cTn>
                              </p:par>
                              <p:par>
                                <p:cTn id="112" presetID="10" presetClass="entr" presetSubtype="0" fill="hold" nodeType="withEffect">
                                  <p:stCondLst>
                                    <p:cond delay="0"/>
                                  </p:stCondLst>
                                  <p:childTnLst>
                                    <p:set>
                                      <p:cBhvr>
                                        <p:cTn id="113" dur="1" fill="hold">
                                          <p:stCondLst>
                                            <p:cond delay="0"/>
                                          </p:stCondLst>
                                        </p:cTn>
                                        <p:tgtEl>
                                          <p:spTgt spid="847"/>
                                        </p:tgtEl>
                                        <p:attrNameLst>
                                          <p:attrName>style.visibility</p:attrName>
                                        </p:attrNameLst>
                                      </p:cBhvr>
                                      <p:to>
                                        <p:strVal val="visible"/>
                                      </p:to>
                                    </p:set>
                                    <p:animEffect transition="in" filter="fade">
                                      <p:cBhvr>
                                        <p:cTn id="114" dur="300"/>
                                        <p:tgtEl>
                                          <p:spTgt spid="847"/>
                                        </p:tgtEl>
                                      </p:cBhvr>
                                    </p:animEffect>
                                  </p:childTnLst>
                                </p:cTn>
                              </p:par>
                            </p:childTnLst>
                          </p:cTn>
                        </p:par>
                        <p:par>
                          <p:cTn id="115" fill="hold">
                            <p:stCondLst>
                              <p:cond delay="4400"/>
                            </p:stCondLst>
                            <p:childTnLst>
                              <p:par>
                                <p:cTn id="116" presetID="23" presetClass="entr" presetSubtype="16" fill="hold" nodeType="afterEffect">
                                  <p:stCondLst>
                                    <p:cond delay="0"/>
                                  </p:stCondLst>
                                  <p:childTnLst>
                                    <p:set>
                                      <p:cBhvr>
                                        <p:cTn id="117" dur="1" fill="hold">
                                          <p:stCondLst>
                                            <p:cond delay="0"/>
                                          </p:stCondLst>
                                        </p:cTn>
                                        <p:tgtEl>
                                          <p:spTgt spid="867"/>
                                        </p:tgtEl>
                                        <p:attrNameLst>
                                          <p:attrName>style.visibility</p:attrName>
                                        </p:attrNameLst>
                                      </p:cBhvr>
                                      <p:to>
                                        <p:strVal val="visible"/>
                                      </p:to>
                                    </p:set>
                                    <p:anim calcmode="lin" valueType="num">
                                      <p:cBhvr additive="base">
                                        <p:cTn id="118" dur="200"/>
                                        <p:tgtEl>
                                          <p:spTgt spid="867"/>
                                        </p:tgtEl>
                                        <p:attrNameLst>
                                          <p:attrName>ppt_w</p:attrName>
                                        </p:attrNameLst>
                                      </p:cBhvr>
                                      <p:tavLst>
                                        <p:tav tm="0">
                                          <p:val>
                                            <p:strVal val="0"/>
                                          </p:val>
                                        </p:tav>
                                        <p:tav tm="100000">
                                          <p:val>
                                            <p:strVal val="#ppt_w"/>
                                          </p:val>
                                        </p:tav>
                                      </p:tavLst>
                                    </p:anim>
                                    <p:anim calcmode="lin" valueType="num">
                                      <p:cBhvr additive="base">
                                        <p:cTn id="119" dur="200"/>
                                        <p:tgtEl>
                                          <p:spTgt spid="867"/>
                                        </p:tgtEl>
                                        <p:attrNameLst>
                                          <p:attrName>ppt_h</p:attrName>
                                        </p:attrNameLst>
                                      </p:cBhvr>
                                      <p:tavLst>
                                        <p:tav tm="0">
                                          <p:val>
                                            <p:strVal val="0"/>
                                          </p:val>
                                        </p:tav>
                                        <p:tav tm="100000">
                                          <p:val>
                                            <p:strVal val="#ppt_h"/>
                                          </p:val>
                                        </p:tav>
                                      </p:tavLst>
                                    </p:anim>
                                  </p:childTnLst>
                                </p:cTn>
                              </p:par>
                            </p:childTnLst>
                          </p:cTn>
                        </p:par>
                        <p:par>
                          <p:cTn id="120" fill="hold">
                            <p:stCondLst>
                              <p:cond delay="4600"/>
                            </p:stCondLst>
                            <p:childTnLst>
                              <p:par>
                                <p:cTn id="121" presetID="23" presetClass="entr" presetSubtype="16" fill="hold" nodeType="afterEffect">
                                  <p:stCondLst>
                                    <p:cond delay="0"/>
                                  </p:stCondLst>
                                  <p:childTnLst>
                                    <p:set>
                                      <p:cBhvr>
                                        <p:cTn id="122" dur="1" fill="hold">
                                          <p:stCondLst>
                                            <p:cond delay="0"/>
                                          </p:stCondLst>
                                        </p:cTn>
                                        <p:tgtEl>
                                          <p:spTgt spid="872"/>
                                        </p:tgtEl>
                                        <p:attrNameLst>
                                          <p:attrName>style.visibility</p:attrName>
                                        </p:attrNameLst>
                                      </p:cBhvr>
                                      <p:to>
                                        <p:strVal val="visible"/>
                                      </p:to>
                                    </p:set>
                                    <p:anim calcmode="lin" valueType="num">
                                      <p:cBhvr additive="base">
                                        <p:cTn id="123" dur="200"/>
                                        <p:tgtEl>
                                          <p:spTgt spid="872"/>
                                        </p:tgtEl>
                                        <p:attrNameLst>
                                          <p:attrName>ppt_w</p:attrName>
                                        </p:attrNameLst>
                                      </p:cBhvr>
                                      <p:tavLst>
                                        <p:tav tm="0">
                                          <p:val>
                                            <p:strVal val="0"/>
                                          </p:val>
                                        </p:tav>
                                        <p:tav tm="100000">
                                          <p:val>
                                            <p:strVal val="#ppt_w"/>
                                          </p:val>
                                        </p:tav>
                                      </p:tavLst>
                                    </p:anim>
                                    <p:anim calcmode="lin" valueType="num">
                                      <p:cBhvr additive="base">
                                        <p:cTn id="124" dur="200"/>
                                        <p:tgtEl>
                                          <p:spTgt spid="872"/>
                                        </p:tgtEl>
                                        <p:attrNameLst>
                                          <p:attrName>ppt_h</p:attrName>
                                        </p:attrNameLst>
                                      </p:cBhvr>
                                      <p:tavLst>
                                        <p:tav tm="0">
                                          <p:val>
                                            <p:strVal val="0"/>
                                          </p:val>
                                        </p:tav>
                                        <p:tav tm="100000">
                                          <p:val>
                                            <p:strVal val="#ppt_h"/>
                                          </p:val>
                                        </p:tav>
                                      </p:tavLst>
                                    </p:anim>
                                  </p:childTnLst>
                                </p:cTn>
                              </p:par>
                            </p:childTnLst>
                          </p:cTn>
                        </p:par>
                        <p:par>
                          <p:cTn id="125" fill="hold">
                            <p:stCondLst>
                              <p:cond delay="4800"/>
                            </p:stCondLst>
                            <p:childTnLst>
                              <p:par>
                                <p:cTn id="126" presetID="23" presetClass="entr" presetSubtype="16" fill="hold" nodeType="afterEffect">
                                  <p:stCondLst>
                                    <p:cond delay="0"/>
                                  </p:stCondLst>
                                  <p:childTnLst>
                                    <p:set>
                                      <p:cBhvr>
                                        <p:cTn id="127" dur="1" fill="hold">
                                          <p:stCondLst>
                                            <p:cond delay="0"/>
                                          </p:stCondLst>
                                        </p:cTn>
                                        <p:tgtEl>
                                          <p:spTgt spid="869"/>
                                        </p:tgtEl>
                                        <p:attrNameLst>
                                          <p:attrName>style.visibility</p:attrName>
                                        </p:attrNameLst>
                                      </p:cBhvr>
                                      <p:to>
                                        <p:strVal val="visible"/>
                                      </p:to>
                                    </p:set>
                                    <p:anim calcmode="lin" valueType="num">
                                      <p:cBhvr additive="base">
                                        <p:cTn id="128" dur="200"/>
                                        <p:tgtEl>
                                          <p:spTgt spid="869"/>
                                        </p:tgtEl>
                                        <p:attrNameLst>
                                          <p:attrName>ppt_w</p:attrName>
                                        </p:attrNameLst>
                                      </p:cBhvr>
                                      <p:tavLst>
                                        <p:tav tm="0">
                                          <p:val>
                                            <p:strVal val="0"/>
                                          </p:val>
                                        </p:tav>
                                        <p:tav tm="100000">
                                          <p:val>
                                            <p:strVal val="#ppt_w"/>
                                          </p:val>
                                        </p:tav>
                                      </p:tavLst>
                                    </p:anim>
                                    <p:anim calcmode="lin" valueType="num">
                                      <p:cBhvr additive="base">
                                        <p:cTn id="129" dur="200"/>
                                        <p:tgtEl>
                                          <p:spTgt spid="869"/>
                                        </p:tgtEl>
                                        <p:attrNameLst>
                                          <p:attrName>ppt_h</p:attrName>
                                        </p:attrNameLst>
                                      </p:cBhvr>
                                      <p:tavLst>
                                        <p:tav tm="0">
                                          <p:val>
                                            <p:strVal val="0"/>
                                          </p:val>
                                        </p:tav>
                                        <p:tav tm="100000">
                                          <p:val>
                                            <p:strVal val="#ppt_h"/>
                                          </p:val>
                                        </p:tav>
                                      </p:tavLst>
                                    </p:anim>
                                  </p:childTnLst>
                                </p:cTn>
                              </p:par>
                            </p:childTnLst>
                          </p:cTn>
                        </p:par>
                        <p:par>
                          <p:cTn id="130" fill="hold">
                            <p:stCondLst>
                              <p:cond delay="5000"/>
                            </p:stCondLst>
                            <p:childTnLst>
                              <p:par>
                                <p:cTn id="131" presetID="23" presetClass="entr" presetSubtype="16" fill="hold" nodeType="afterEffect">
                                  <p:stCondLst>
                                    <p:cond delay="0"/>
                                  </p:stCondLst>
                                  <p:childTnLst>
                                    <p:set>
                                      <p:cBhvr>
                                        <p:cTn id="132" dur="1" fill="hold">
                                          <p:stCondLst>
                                            <p:cond delay="0"/>
                                          </p:stCondLst>
                                        </p:cTn>
                                        <p:tgtEl>
                                          <p:spTgt spid="868"/>
                                        </p:tgtEl>
                                        <p:attrNameLst>
                                          <p:attrName>style.visibility</p:attrName>
                                        </p:attrNameLst>
                                      </p:cBhvr>
                                      <p:to>
                                        <p:strVal val="visible"/>
                                      </p:to>
                                    </p:set>
                                    <p:anim calcmode="lin" valueType="num">
                                      <p:cBhvr additive="base">
                                        <p:cTn id="133" dur="200"/>
                                        <p:tgtEl>
                                          <p:spTgt spid="868"/>
                                        </p:tgtEl>
                                        <p:attrNameLst>
                                          <p:attrName>ppt_w</p:attrName>
                                        </p:attrNameLst>
                                      </p:cBhvr>
                                      <p:tavLst>
                                        <p:tav tm="0">
                                          <p:val>
                                            <p:strVal val="0"/>
                                          </p:val>
                                        </p:tav>
                                        <p:tav tm="100000">
                                          <p:val>
                                            <p:strVal val="#ppt_w"/>
                                          </p:val>
                                        </p:tav>
                                      </p:tavLst>
                                    </p:anim>
                                    <p:anim calcmode="lin" valueType="num">
                                      <p:cBhvr additive="base">
                                        <p:cTn id="134" dur="200"/>
                                        <p:tgtEl>
                                          <p:spTgt spid="868"/>
                                        </p:tgtEl>
                                        <p:attrNameLst>
                                          <p:attrName>ppt_h</p:attrName>
                                        </p:attrNameLst>
                                      </p:cBhvr>
                                      <p:tavLst>
                                        <p:tav tm="0">
                                          <p:val>
                                            <p:strVal val="0"/>
                                          </p:val>
                                        </p:tav>
                                        <p:tav tm="100000">
                                          <p:val>
                                            <p:strVal val="#ppt_h"/>
                                          </p:val>
                                        </p:tav>
                                      </p:tavLst>
                                    </p:anim>
                                  </p:childTnLst>
                                </p:cTn>
                              </p:par>
                            </p:childTnLst>
                          </p:cTn>
                        </p:par>
                        <p:par>
                          <p:cTn id="135" fill="hold">
                            <p:stCondLst>
                              <p:cond delay="5200"/>
                            </p:stCondLst>
                            <p:childTnLst>
                              <p:par>
                                <p:cTn id="136" presetID="23" presetClass="entr" presetSubtype="16" fill="hold" nodeType="afterEffect">
                                  <p:stCondLst>
                                    <p:cond delay="0"/>
                                  </p:stCondLst>
                                  <p:childTnLst>
                                    <p:set>
                                      <p:cBhvr>
                                        <p:cTn id="137" dur="1" fill="hold">
                                          <p:stCondLst>
                                            <p:cond delay="0"/>
                                          </p:stCondLst>
                                        </p:cTn>
                                        <p:tgtEl>
                                          <p:spTgt spid="860"/>
                                        </p:tgtEl>
                                        <p:attrNameLst>
                                          <p:attrName>style.visibility</p:attrName>
                                        </p:attrNameLst>
                                      </p:cBhvr>
                                      <p:to>
                                        <p:strVal val="visible"/>
                                      </p:to>
                                    </p:set>
                                    <p:anim calcmode="lin" valueType="num">
                                      <p:cBhvr additive="base">
                                        <p:cTn id="138" dur="200"/>
                                        <p:tgtEl>
                                          <p:spTgt spid="860"/>
                                        </p:tgtEl>
                                        <p:attrNameLst>
                                          <p:attrName>ppt_w</p:attrName>
                                        </p:attrNameLst>
                                      </p:cBhvr>
                                      <p:tavLst>
                                        <p:tav tm="0">
                                          <p:val>
                                            <p:strVal val="0"/>
                                          </p:val>
                                        </p:tav>
                                        <p:tav tm="100000">
                                          <p:val>
                                            <p:strVal val="#ppt_w"/>
                                          </p:val>
                                        </p:tav>
                                      </p:tavLst>
                                    </p:anim>
                                    <p:anim calcmode="lin" valueType="num">
                                      <p:cBhvr additive="base">
                                        <p:cTn id="139" dur="200"/>
                                        <p:tgtEl>
                                          <p:spTgt spid="860"/>
                                        </p:tgtEl>
                                        <p:attrNameLst>
                                          <p:attrName>ppt_h</p:attrName>
                                        </p:attrNameLst>
                                      </p:cBhvr>
                                      <p:tavLst>
                                        <p:tav tm="0">
                                          <p:val>
                                            <p:strVal val="0"/>
                                          </p:val>
                                        </p:tav>
                                        <p:tav tm="100000">
                                          <p:val>
                                            <p:strVal val="#ppt_h"/>
                                          </p:val>
                                        </p:tav>
                                      </p:tavLst>
                                    </p:anim>
                                  </p:childTnLst>
                                </p:cTn>
                              </p:par>
                            </p:childTnLst>
                          </p:cTn>
                        </p:par>
                        <p:par>
                          <p:cTn id="140" fill="hold">
                            <p:stCondLst>
                              <p:cond delay="5400"/>
                            </p:stCondLst>
                            <p:childTnLst>
                              <p:par>
                                <p:cTn id="141" presetID="23" presetClass="entr" presetSubtype="16" fill="hold" nodeType="afterEffect">
                                  <p:stCondLst>
                                    <p:cond delay="0"/>
                                  </p:stCondLst>
                                  <p:childTnLst>
                                    <p:set>
                                      <p:cBhvr>
                                        <p:cTn id="142" dur="1" fill="hold">
                                          <p:stCondLst>
                                            <p:cond delay="0"/>
                                          </p:stCondLst>
                                        </p:cTn>
                                        <p:tgtEl>
                                          <p:spTgt spid="861"/>
                                        </p:tgtEl>
                                        <p:attrNameLst>
                                          <p:attrName>style.visibility</p:attrName>
                                        </p:attrNameLst>
                                      </p:cBhvr>
                                      <p:to>
                                        <p:strVal val="visible"/>
                                      </p:to>
                                    </p:set>
                                    <p:anim calcmode="lin" valueType="num">
                                      <p:cBhvr additive="base">
                                        <p:cTn id="143" dur="200"/>
                                        <p:tgtEl>
                                          <p:spTgt spid="861"/>
                                        </p:tgtEl>
                                        <p:attrNameLst>
                                          <p:attrName>ppt_w</p:attrName>
                                        </p:attrNameLst>
                                      </p:cBhvr>
                                      <p:tavLst>
                                        <p:tav tm="0">
                                          <p:val>
                                            <p:strVal val="0"/>
                                          </p:val>
                                        </p:tav>
                                        <p:tav tm="100000">
                                          <p:val>
                                            <p:strVal val="#ppt_w"/>
                                          </p:val>
                                        </p:tav>
                                      </p:tavLst>
                                    </p:anim>
                                    <p:anim calcmode="lin" valueType="num">
                                      <p:cBhvr additive="base">
                                        <p:cTn id="144" dur="200"/>
                                        <p:tgtEl>
                                          <p:spTgt spid="861"/>
                                        </p:tgtEl>
                                        <p:attrNameLst>
                                          <p:attrName>ppt_h</p:attrName>
                                        </p:attrNameLst>
                                      </p:cBhvr>
                                      <p:tavLst>
                                        <p:tav tm="0">
                                          <p:val>
                                            <p:strVal val="0"/>
                                          </p:val>
                                        </p:tav>
                                        <p:tav tm="100000">
                                          <p:val>
                                            <p:strVal val="#ppt_h"/>
                                          </p:val>
                                        </p:tav>
                                      </p:tavLst>
                                    </p:anim>
                                  </p:childTnLst>
                                </p:cTn>
                              </p:par>
                            </p:childTnLst>
                          </p:cTn>
                        </p:par>
                        <p:par>
                          <p:cTn id="145" fill="hold">
                            <p:stCondLst>
                              <p:cond delay="5600"/>
                            </p:stCondLst>
                            <p:childTnLst>
                              <p:par>
                                <p:cTn id="146" presetID="23" presetClass="entr" presetSubtype="16" fill="hold" nodeType="afterEffect">
                                  <p:stCondLst>
                                    <p:cond delay="0"/>
                                  </p:stCondLst>
                                  <p:childTnLst>
                                    <p:set>
                                      <p:cBhvr>
                                        <p:cTn id="147" dur="1" fill="hold">
                                          <p:stCondLst>
                                            <p:cond delay="0"/>
                                          </p:stCondLst>
                                        </p:cTn>
                                        <p:tgtEl>
                                          <p:spTgt spid="852"/>
                                        </p:tgtEl>
                                        <p:attrNameLst>
                                          <p:attrName>style.visibility</p:attrName>
                                        </p:attrNameLst>
                                      </p:cBhvr>
                                      <p:to>
                                        <p:strVal val="visible"/>
                                      </p:to>
                                    </p:set>
                                    <p:anim calcmode="lin" valueType="num">
                                      <p:cBhvr additive="base">
                                        <p:cTn id="148" dur="200"/>
                                        <p:tgtEl>
                                          <p:spTgt spid="852"/>
                                        </p:tgtEl>
                                        <p:attrNameLst>
                                          <p:attrName>ppt_w</p:attrName>
                                        </p:attrNameLst>
                                      </p:cBhvr>
                                      <p:tavLst>
                                        <p:tav tm="0">
                                          <p:val>
                                            <p:strVal val="0"/>
                                          </p:val>
                                        </p:tav>
                                        <p:tav tm="100000">
                                          <p:val>
                                            <p:strVal val="#ppt_w"/>
                                          </p:val>
                                        </p:tav>
                                      </p:tavLst>
                                    </p:anim>
                                    <p:anim calcmode="lin" valueType="num">
                                      <p:cBhvr additive="base">
                                        <p:cTn id="149" dur="200"/>
                                        <p:tgtEl>
                                          <p:spTgt spid="852"/>
                                        </p:tgtEl>
                                        <p:attrNameLst>
                                          <p:attrName>ppt_h</p:attrName>
                                        </p:attrNameLst>
                                      </p:cBhvr>
                                      <p:tavLst>
                                        <p:tav tm="0">
                                          <p:val>
                                            <p:strVal val="0"/>
                                          </p:val>
                                        </p:tav>
                                        <p:tav tm="100000">
                                          <p:val>
                                            <p:strVal val="#ppt_h"/>
                                          </p:val>
                                        </p:tav>
                                      </p:tavLst>
                                    </p:anim>
                                  </p:childTnLst>
                                </p:cTn>
                              </p:par>
                            </p:childTnLst>
                          </p:cTn>
                        </p:par>
                        <p:par>
                          <p:cTn id="150" fill="hold">
                            <p:stCondLst>
                              <p:cond delay="5800"/>
                            </p:stCondLst>
                            <p:childTnLst>
                              <p:par>
                                <p:cTn id="151" presetID="23" presetClass="entr" presetSubtype="16" fill="hold" nodeType="afterEffect">
                                  <p:stCondLst>
                                    <p:cond delay="0"/>
                                  </p:stCondLst>
                                  <p:childTnLst>
                                    <p:set>
                                      <p:cBhvr>
                                        <p:cTn id="152" dur="1" fill="hold">
                                          <p:stCondLst>
                                            <p:cond delay="0"/>
                                          </p:stCondLst>
                                        </p:cTn>
                                        <p:tgtEl>
                                          <p:spTgt spid="878"/>
                                        </p:tgtEl>
                                        <p:attrNameLst>
                                          <p:attrName>style.visibility</p:attrName>
                                        </p:attrNameLst>
                                      </p:cBhvr>
                                      <p:to>
                                        <p:strVal val="visible"/>
                                      </p:to>
                                    </p:set>
                                    <p:anim calcmode="lin" valueType="num">
                                      <p:cBhvr additive="base">
                                        <p:cTn id="153" dur="200"/>
                                        <p:tgtEl>
                                          <p:spTgt spid="878"/>
                                        </p:tgtEl>
                                        <p:attrNameLst>
                                          <p:attrName>ppt_w</p:attrName>
                                        </p:attrNameLst>
                                      </p:cBhvr>
                                      <p:tavLst>
                                        <p:tav tm="0">
                                          <p:val>
                                            <p:strVal val="0"/>
                                          </p:val>
                                        </p:tav>
                                        <p:tav tm="100000">
                                          <p:val>
                                            <p:strVal val="#ppt_w"/>
                                          </p:val>
                                        </p:tav>
                                      </p:tavLst>
                                    </p:anim>
                                    <p:anim calcmode="lin" valueType="num">
                                      <p:cBhvr additive="base">
                                        <p:cTn id="154" dur="200"/>
                                        <p:tgtEl>
                                          <p:spTgt spid="878"/>
                                        </p:tgtEl>
                                        <p:attrNameLst>
                                          <p:attrName>ppt_h</p:attrName>
                                        </p:attrNameLst>
                                      </p:cBhvr>
                                      <p:tavLst>
                                        <p:tav tm="0">
                                          <p:val>
                                            <p:strVal val="0"/>
                                          </p:val>
                                        </p:tav>
                                        <p:tav tm="100000">
                                          <p:val>
                                            <p:strVal val="#ppt_h"/>
                                          </p:val>
                                        </p:tav>
                                      </p:tavLst>
                                    </p:anim>
                                  </p:childTnLst>
                                </p:cTn>
                              </p:par>
                            </p:childTnLst>
                          </p:cTn>
                        </p:par>
                        <p:par>
                          <p:cTn id="155" fill="hold">
                            <p:stCondLst>
                              <p:cond delay="6000"/>
                            </p:stCondLst>
                            <p:childTnLst>
                              <p:par>
                                <p:cTn id="156" presetID="23" presetClass="entr" presetSubtype="16" fill="hold" nodeType="afterEffect">
                                  <p:stCondLst>
                                    <p:cond delay="0"/>
                                  </p:stCondLst>
                                  <p:childTnLst>
                                    <p:set>
                                      <p:cBhvr>
                                        <p:cTn id="157" dur="1" fill="hold">
                                          <p:stCondLst>
                                            <p:cond delay="0"/>
                                          </p:stCondLst>
                                        </p:cTn>
                                        <p:tgtEl>
                                          <p:spTgt spid="875"/>
                                        </p:tgtEl>
                                        <p:attrNameLst>
                                          <p:attrName>style.visibility</p:attrName>
                                        </p:attrNameLst>
                                      </p:cBhvr>
                                      <p:to>
                                        <p:strVal val="visible"/>
                                      </p:to>
                                    </p:set>
                                    <p:anim calcmode="lin" valueType="num">
                                      <p:cBhvr additive="base">
                                        <p:cTn id="158" dur="200"/>
                                        <p:tgtEl>
                                          <p:spTgt spid="875"/>
                                        </p:tgtEl>
                                        <p:attrNameLst>
                                          <p:attrName>ppt_w</p:attrName>
                                        </p:attrNameLst>
                                      </p:cBhvr>
                                      <p:tavLst>
                                        <p:tav tm="0">
                                          <p:val>
                                            <p:strVal val="0"/>
                                          </p:val>
                                        </p:tav>
                                        <p:tav tm="100000">
                                          <p:val>
                                            <p:strVal val="#ppt_w"/>
                                          </p:val>
                                        </p:tav>
                                      </p:tavLst>
                                    </p:anim>
                                    <p:anim calcmode="lin" valueType="num">
                                      <p:cBhvr additive="base">
                                        <p:cTn id="159" dur="200"/>
                                        <p:tgtEl>
                                          <p:spTgt spid="875"/>
                                        </p:tgtEl>
                                        <p:attrNameLst>
                                          <p:attrName>ppt_h</p:attrName>
                                        </p:attrNameLst>
                                      </p:cBhvr>
                                      <p:tavLst>
                                        <p:tav tm="0">
                                          <p:val>
                                            <p:strVal val="0"/>
                                          </p:val>
                                        </p:tav>
                                        <p:tav tm="100000">
                                          <p:val>
                                            <p:strVal val="#ppt_h"/>
                                          </p:val>
                                        </p:tav>
                                      </p:tavLst>
                                    </p:anim>
                                  </p:childTnLst>
                                </p:cTn>
                              </p:par>
                            </p:childTnLst>
                          </p:cTn>
                        </p:par>
                        <p:par>
                          <p:cTn id="160" fill="hold">
                            <p:stCondLst>
                              <p:cond delay="6200"/>
                            </p:stCondLst>
                            <p:childTnLst>
                              <p:par>
                                <p:cTn id="161" presetID="23" presetClass="entr" presetSubtype="16" fill="hold" nodeType="afterEffect">
                                  <p:stCondLst>
                                    <p:cond delay="0"/>
                                  </p:stCondLst>
                                  <p:childTnLst>
                                    <p:set>
                                      <p:cBhvr>
                                        <p:cTn id="162" dur="1" fill="hold">
                                          <p:stCondLst>
                                            <p:cond delay="0"/>
                                          </p:stCondLst>
                                        </p:cTn>
                                        <p:tgtEl>
                                          <p:spTgt spid="880"/>
                                        </p:tgtEl>
                                        <p:attrNameLst>
                                          <p:attrName>style.visibility</p:attrName>
                                        </p:attrNameLst>
                                      </p:cBhvr>
                                      <p:to>
                                        <p:strVal val="visible"/>
                                      </p:to>
                                    </p:set>
                                    <p:anim calcmode="lin" valueType="num">
                                      <p:cBhvr additive="base">
                                        <p:cTn id="163" dur="200"/>
                                        <p:tgtEl>
                                          <p:spTgt spid="880"/>
                                        </p:tgtEl>
                                        <p:attrNameLst>
                                          <p:attrName>ppt_w</p:attrName>
                                        </p:attrNameLst>
                                      </p:cBhvr>
                                      <p:tavLst>
                                        <p:tav tm="0">
                                          <p:val>
                                            <p:strVal val="0"/>
                                          </p:val>
                                        </p:tav>
                                        <p:tav tm="100000">
                                          <p:val>
                                            <p:strVal val="#ppt_w"/>
                                          </p:val>
                                        </p:tav>
                                      </p:tavLst>
                                    </p:anim>
                                    <p:anim calcmode="lin" valueType="num">
                                      <p:cBhvr additive="base">
                                        <p:cTn id="164" dur="200"/>
                                        <p:tgtEl>
                                          <p:spTgt spid="880"/>
                                        </p:tgtEl>
                                        <p:attrNameLst>
                                          <p:attrName>ppt_h</p:attrName>
                                        </p:attrNameLst>
                                      </p:cBhvr>
                                      <p:tavLst>
                                        <p:tav tm="0">
                                          <p:val>
                                            <p:strVal val="0"/>
                                          </p:val>
                                        </p:tav>
                                        <p:tav tm="100000">
                                          <p:val>
                                            <p:strVal val="#ppt_h"/>
                                          </p:val>
                                        </p:tav>
                                      </p:tavLst>
                                    </p:anim>
                                  </p:childTnLst>
                                </p:cTn>
                              </p:par>
                            </p:childTnLst>
                          </p:cTn>
                        </p:par>
                        <p:par>
                          <p:cTn id="165" fill="hold">
                            <p:stCondLst>
                              <p:cond delay="6400"/>
                            </p:stCondLst>
                            <p:childTnLst>
                              <p:par>
                                <p:cTn id="166" presetID="23" presetClass="entr" presetSubtype="16" fill="hold" nodeType="afterEffect">
                                  <p:stCondLst>
                                    <p:cond delay="0"/>
                                  </p:stCondLst>
                                  <p:childTnLst>
                                    <p:set>
                                      <p:cBhvr>
                                        <p:cTn id="167" dur="1" fill="hold">
                                          <p:stCondLst>
                                            <p:cond delay="0"/>
                                          </p:stCondLst>
                                        </p:cTn>
                                        <p:tgtEl>
                                          <p:spTgt spid="877"/>
                                        </p:tgtEl>
                                        <p:attrNameLst>
                                          <p:attrName>style.visibility</p:attrName>
                                        </p:attrNameLst>
                                      </p:cBhvr>
                                      <p:to>
                                        <p:strVal val="visible"/>
                                      </p:to>
                                    </p:set>
                                    <p:anim calcmode="lin" valueType="num">
                                      <p:cBhvr additive="base">
                                        <p:cTn id="168" dur="200"/>
                                        <p:tgtEl>
                                          <p:spTgt spid="877"/>
                                        </p:tgtEl>
                                        <p:attrNameLst>
                                          <p:attrName>ppt_w</p:attrName>
                                        </p:attrNameLst>
                                      </p:cBhvr>
                                      <p:tavLst>
                                        <p:tav tm="0">
                                          <p:val>
                                            <p:strVal val="0"/>
                                          </p:val>
                                        </p:tav>
                                        <p:tav tm="100000">
                                          <p:val>
                                            <p:strVal val="#ppt_w"/>
                                          </p:val>
                                        </p:tav>
                                      </p:tavLst>
                                    </p:anim>
                                    <p:anim calcmode="lin" valueType="num">
                                      <p:cBhvr additive="base">
                                        <p:cTn id="169" dur="200"/>
                                        <p:tgtEl>
                                          <p:spTgt spid="877"/>
                                        </p:tgtEl>
                                        <p:attrNameLst>
                                          <p:attrName>ppt_h</p:attrName>
                                        </p:attrNameLst>
                                      </p:cBhvr>
                                      <p:tavLst>
                                        <p:tav tm="0">
                                          <p:val>
                                            <p:strVal val="0"/>
                                          </p:val>
                                        </p:tav>
                                        <p:tav tm="100000">
                                          <p:val>
                                            <p:strVal val="#ppt_h"/>
                                          </p:val>
                                        </p:tav>
                                      </p:tavLst>
                                    </p:anim>
                                  </p:childTnLst>
                                </p:cTn>
                              </p:par>
                            </p:childTnLst>
                          </p:cTn>
                        </p:par>
                        <p:par>
                          <p:cTn id="170" fill="hold">
                            <p:stCondLst>
                              <p:cond delay="6600"/>
                            </p:stCondLst>
                            <p:childTnLst>
                              <p:par>
                                <p:cTn id="171" presetID="23" presetClass="entr" presetSubtype="16" fill="hold" nodeType="afterEffect">
                                  <p:stCondLst>
                                    <p:cond delay="0"/>
                                  </p:stCondLst>
                                  <p:childTnLst>
                                    <p:set>
                                      <p:cBhvr>
                                        <p:cTn id="172" dur="1" fill="hold">
                                          <p:stCondLst>
                                            <p:cond delay="0"/>
                                          </p:stCondLst>
                                        </p:cTn>
                                        <p:tgtEl>
                                          <p:spTgt spid="881"/>
                                        </p:tgtEl>
                                        <p:attrNameLst>
                                          <p:attrName>style.visibility</p:attrName>
                                        </p:attrNameLst>
                                      </p:cBhvr>
                                      <p:to>
                                        <p:strVal val="visible"/>
                                      </p:to>
                                    </p:set>
                                    <p:anim calcmode="lin" valueType="num">
                                      <p:cBhvr additive="base">
                                        <p:cTn id="173" dur="200"/>
                                        <p:tgtEl>
                                          <p:spTgt spid="881"/>
                                        </p:tgtEl>
                                        <p:attrNameLst>
                                          <p:attrName>ppt_w</p:attrName>
                                        </p:attrNameLst>
                                      </p:cBhvr>
                                      <p:tavLst>
                                        <p:tav tm="0">
                                          <p:val>
                                            <p:strVal val="0"/>
                                          </p:val>
                                        </p:tav>
                                        <p:tav tm="100000">
                                          <p:val>
                                            <p:strVal val="#ppt_w"/>
                                          </p:val>
                                        </p:tav>
                                      </p:tavLst>
                                    </p:anim>
                                    <p:anim calcmode="lin" valueType="num">
                                      <p:cBhvr additive="base">
                                        <p:cTn id="174" dur="200"/>
                                        <p:tgtEl>
                                          <p:spTgt spid="881"/>
                                        </p:tgtEl>
                                        <p:attrNameLst>
                                          <p:attrName>ppt_h</p:attrName>
                                        </p:attrNameLst>
                                      </p:cBhvr>
                                      <p:tavLst>
                                        <p:tav tm="0">
                                          <p:val>
                                            <p:strVal val="0"/>
                                          </p:val>
                                        </p:tav>
                                        <p:tav tm="100000">
                                          <p:val>
                                            <p:strVal val="#ppt_h"/>
                                          </p:val>
                                        </p:tav>
                                      </p:tavLst>
                                    </p:anim>
                                  </p:childTnLst>
                                </p:cTn>
                              </p:par>
                            </p:childTnLst>
                          </p:cTn>
                        </p:par>
                        <p:par>
                          <p:cTn id="175" fill="hold">
                            <p:stCondLst>
                              <p:cond delay="6800"/>
                            </p:stCondLst>
                            <p:childTnLst>
                              <p:par>
                                <p:cTn id="176" presetID="23" presetClass="entr" presetSubtype="16" fill="hold" nodeType="afterEffect">
                                  <p:stCondLst>
                                    <p:cond delay="0"/>
                                  </p:stCondLst>
                                  <p:childTnLst>
                                    <p:set>
                                      <p:cBhvr>
                                        <p:cTn id="177" dur="1" fill="hold">
                                          <p:stCondLst>
                                            <p:cond delay="0"/>
                                          </p:stCondLst>
                                        </p:cTn>
                                        <p:tgtEl>
                                          <p:spTgt spid="882"/>
                                        </p:tgtEl>
                                        <p:attrNameLst>
                                          <p:attrName>style.visibility</p:attrName>
                                        </p:attrNameLst>
                                      </p:cBhvr>
                                      <p:to>
                                        <p:strVal val="visible"/>
                                      </p:to>
                                    </p:set>
                                    <p:anim calcmode="lin" valueType="num">
                                      <p:cBhvr additive="base">
                                        <p:cTn id="178" dur="200"/>
                                        <p:tgtEl>
                                          <p:spTgt spid="882"/>
                                        </p:tgtEl>
                                        <p:attrNameLst>
                                          <p:attrName>ppt_w</p:attrName>
                                        </p:attrNameLst>
                                      </p:cBhvr>
                                      <p:tavLst>
                                        <p:tav tm="0">
                                          <p:val>
                                            <p:strVal val="0"/>
                                          </p:val>
                                        </p:tav>
                                        <p:tav tm="100000">
                                          <p:val>
                                            <p:strVal val="#ppt_w"/>
                                          </p:val>
                                        </p:tav>
                                      </p:tavLst>
                                    </p:anim>
                                    <p:anim calcmode="lin" valueType="num">
                                      <p:cBhvr additive="base">
                                        <p:cTn id="179" dur="200"/>
                                        <p:tgtEl>
                                          <p:spTgt spid="882"/>
                                        </p:tgtEl>
                                        <p:attrNameLst>
                                          <p:attrName>ppt_h</p:attrName>
                                        </p:attrNameLst>
                                      </p:cBhvr>
                                      <p:tavLst>
                                        <p:tav tm="0">
                                          <p:val>
                                            <p:strVal val="0"/>
                                          </p:val>
                                        </p:tav>
                                        <p:tav tm="100000">
                                          <p:val>
                                            <p:strVal val="#ppt_h"/>
                                          </p:val>
                                        </p:tav>
                                      </p:tavLst>
                                    </p:anim>
                                  </p:childTnLst>
                                </p:cTn>
                              </p:par>
                            </p:childTnLst>
                          </p:cTn>
                        </p:par>
                        <p:par>
                          <p:cTn id="180" fill="hold">
                            <p:stCondLst>
                              <p:cond delay="7000"/>
                            </p:stCondLst>
                            <p:childTnLst>
                              <p:par>
                                <p:cTn id="181" presetID="23" presetClass="entr" presetSubtype="16" fill="hold" nodeType="afterEffect">
                                  <p:stCondLst>
                                    <p:cond delay="0"/>
                                  </p:stCondLst>
                                  <p:childTnLst>
                                    <p:set>
                                      <p:cBhvr>
                                        <p:cTn id="182" dur="1" fill="hold">
                                          <p:stCondLst>
                                            <p:cond delay="0"/>
                                          </p:stCondLst>
                                        </p:cTn>
                                        <p:tgtEl>
                                          <p:spTgt spid="879"/>
                                        </p:tgtEl>
                                        <p:attrNameLst>
                                          <p:attrName>style.visibility</p:attrName>
                                        </p:attrNameLst>
                                      </p:cBhvr>
                                      <p:to>
                                        <p:strVal val="visible"/>
                                      </p:to>
                                    </p:set>
                                    <p:anim calcmode="lin" valueType="num">
                                      <p:cBhvr additive="base">
                                        <p:cTn id="183" dur="200"/>
                                        <p:tgtEl>
                                          <p:spTgt spid="879"/>
                                        </p:tgtEl>
                                        <p:attrNameLst>
                                          <p:attrName>ppt_w</p:attrName>
                                        </p:attrNameLst>
                                      </p:cBhvr>
                                      <p:tavLst>
                                        <p:tav tm="0">
                                          <p:val>
                                            <p:strVal val="0"/>
                                          </p:val>
                                        </p:tav>
                                        <p:tav tm="100000">
                                          <p:val>
                                            <p:strVal val="#ppt_w"/>
                                          </p:val>
                                        </p:tav>
                                      </p:tavLst>
                                    </p:anim>
                                    <p:anim calcmode="lin" valueType="num">
                                      <p:cBhvr additive="base">
                                        <p:cTn id="184" dur="200"/>
                                        <p:tgtEl>
                                          <p:spTgt spid="879"/>
                                        </p:tgtEl>
                                        <p:attrNameLst>
                                          <p:attrName>ppt_h</p:attrName>
                                        </p:attrNameLst>
                                      </p:cBhvr>
                                      <p:tavLst>
                                        <p:tav tm="0">
                                          <p:val>
                                            <p:strVal val="0"/>
                                          </p:val>
                                        </p:tav>
                                        <p:tav tm="100000">
                                          <p:val>
                                            <p:strVal val="#ppt_h"/>
                                          </p:val>
                                        </p:tav>
                                      </p:tavLst>
                                    </p:anim>
                                  </p:childTnLst>
                                </p:cTn>
                              </p:par>
                            </p:childTnLst>
                          </p:cTn>
                        </p:par>
                        <p:par>
                          <p:cTn id="185" fill="hold">
                            <p:stCondLst>
                              <p:cond delay="7200"/>
                            </p:stCondLst>
                            <p:childTnLst>
                              <p:par>
                                <p:cTn id="186" presetID="23" presetClass="entr" presetSubtype="16" fill="hold" nodeType="afterEffect">
                                  <p:stCondLst>
                                    <p:cond delay="0"/>
                                  </p:stCondLst>
                                  <p:childTnLst>
                                    <p:set>
                                      <p:cBhvr>
                                        <p:cTn id="187" dur="1" fill="hold">
                                          <p:stCondLst>
                                            <p:cond delay="0"/>
                                          </p:stCondLst>
                                        </p:cTn>
                                        <p:tgtEl>
                                          <p:spTgt spid="876"/>
                                        </p:tgtEl>
                                        <p:attrNameLst>
                                          <p:attrName>style.visibility</p:attrName>
                                        </p:attrNameLst>
                                      </p:cBhvr>
                                      <p:to>
                                        <p:strVal val="visible"/>
                                      </p:to>
                                    </p:set>
                                    <p:anim calcmode="lin" valueType="num">
                                      <p:cBhvr additive="base">
                                        <p:cTn id="188" dur="200"/>
                                        <p:tgtEl>
                                          <p:spTgt spid="876"/>
                                        </p:tgtEl>
                                        <p:attrNameLst>
                                          <p:attrName>ppt_w</p:attrName>
                                        </p:attrNameLst>
                                      </p:cBhvr>
                                      <p:tavLst>
                                        <p:tav tm="0">
                                          <p:val>
                                            <p:strVal val="0"/>
                                          </p:val>
                                        </p:tav>
                                        <p:tav tm="100000">
                                          <p:val>
                                            <p:strVal val="#ppt_w"/>
                                          </p:val>
                                        </p:tav>
                                      </p:tavLst>
                                    </p:anim>
                                    <p:anim calcmode="lin" valueType="num">
                                      <p:cBhvr additive="base">
                                        <p:cTn id="189" dur="200"/>
                                        <p:tgtEl>
                                          <p:spTgt spid="876"/>
                                        </p:tgtEl>
                                        <p:attrNameLst>
                                          <p:attrName>ppt_h</p:attrName>
                                        </p:attrNameLst>
                                      </p:cBhvr>
                                      <p:tavLst>
                                        <p:tav tm="0">
                                          <p:val>
                                            <p:strVal val="0"/>
                                          </p:val>
                                        </p:tav>
                                        <p:tav tm="100000">
                                          <p:val>
                                            <p:strVal val="#ppt_h"/>
                                          </p:val>
                                        </p:tav>
                                      </p:tavLst>
                                    </p:anim>
                                  </p:childTnLst>
                                </p:cTn>
                              </p:par>
                              <p:par>
                                <p:cTn id="190" presetID="10" presetClass="entr" presetSubtype="0" fill="hold" nodeType="withEffect">
                                  <p:stCondLst>
                                    <p:cond delay="0"/>
                                  </p:stCondLst>
                                  <p:childTnLst>
                                    <p:set>
                                      <p:cBhvr>
                                        <p:cTn id="191" dur="1" fill="hold">
                                          <p:stCondLst>
                                            <p:cond delay="0"/>
                                          </p:stCondLst>
                                        </p:cTn>
                                        <p:tgtEl>
                                          <p:spTgt spid="39"/>
                                        </p:tgtEl>
                                        <p:attrNameLst>
                                          <p:attrName>style.visibility</p:attrName>
                                        </p:attrNameLst>
                                      </p:cBhvr>
                                      <p:to>
                                        <p:strVal val="visible"/>
                                      </p:to>
                                    </p:set>
                                    <p:animEffect transition="in" filter="fade">
                                      <p:cBhvr>
                                        <p:cTn id="192" dur="300"/>
                                        <p:tgtEl>
                                          <p:spTgt spid="39"/>
                                        </p:tgtEl>
                                      </p:cBhvr>
                                    </p:animEffect>
                                  </p:childTnLst>
                                </p:cTn>
                              </p:par>
                              <p:par>
                                <p:cTn id="193" presetID="10" presetClass="entr" presetSubtype="0" fill="hold" nodeType="withEffect">
                                  <p:stCondLst>
                                    <p:cond delay="0"/>
                                  </p:stCondLst>
                                  <p:childTnLst>
                                    <p:set>
                                      <p:cBhvr>
                                        <p:cTn id="194" dur="1" fill="hold">
                                          <p:stCondLst>
                                            <p:cond delay="0"/>
                                          </p:stCondLst>
                                        </p:cTn>
                                        <p:tgtEl>
                                          <p:spTgt spid="40"/>
                                        </p:tgtEl>
                                        <p:attrNameLst>
                                          <p:attrName>style.visibility</p:attrName>
                                        </p:attrNameLst>
                                      </p:cBhvr>
                                      <p:to>
                                        <p:strVal val="visible"/>
                                      </p:to>
                                    </p:set>
                                    <p:animEffect transition="in" filter="fade">
                                      <p:cBhvr>
                                        <p:cTn id="195" dur="3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05. Avantages et inconvénients</a:t>
            </a: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5"/>
            <a:ext cx="7662600" cy="3103577"/>
          </a:xfrm>
        </p:spPr>
        <p:txBody>
          <a:bodyPr/>
          <a:lstStyle/>
          <a:p>
            <a:pPr marL="179388" indent="-179388">
              <a:lnSpc>
                <a:spcPct val="150000"/>
              </a:lnSpc>
              <a:spcAft>
                <a:spcPts val="800"/>
              </a:spcAft>
              <a:buFont typeface="Arial" panose="020B0604020202020204" pitchFamily="34" charset="0"/>
              <a:buChar char="•"/>
            </a:pPr>
            <a:r>
              <a:rPr lang="fr-FR" sz="1800" b="1" u="sng" dirty="0">
                <a:solidFill>
                  <a:srgbClr val="5B9BD5"/>
                </a:solidFill>
                <a:effectLst/>
                <a:latin typeface="Tw Cen MT" panose="020B0602020104020603" pitchFamily="34" charset="0"/>
                <a:ea typeface="Calibri" panose="020F0502020204030204" pitchFamily="34" charset="0"/>
                <a:cs typeface="Arial" panose="020B0604020202020204" pitchFamily="34" charset="0"/>
              </a:rPr>
              <a:t>Avantages</a:t>
            </a:r>
            <a:r>
              <a:rPr lang="fr-FR" sz="1800" b="1" dirty="0">
                <a:solidFill>
                  <a:srgbClr val="5B9BD5"/>
                </a:solidFill>
                <a:effectLst/>
                <a:latin typeface="Tw Cen MT" panose="020B0602020104020603" pitchFamily="34" charset="0"/>
                <a:ea typeface="Calibri" panose="020F0502020204030204" pitchFamily="34" charset="0"/>
                <a:cs typeface="Arial" panose="020B0604020202020204" pitchFamily="34" charset="0"/>
              </a:rPr>
              <a:t> :</a:t>
            </a:r>
            <a:endParaRPr lang="fr-FR" sz="1800" dirty="0">
              <a:effectLst/>
              <a:latin typeface="Tw Cen MT" panose="020B0602020104020603" pitchFamily="34" charset="0"/>
              <a:ea typeface="Calibri" panose="020F0502020204030204" pitchFamily="34" charset="0"/>
              <a:cs typeface="Arial" panose="020B0604020202020204" pitchFamily="34" charset="0"/>
            </a:endParaRPr>
          </a:p>
          <a:p>
            <a:pPr lvl="1" fontAlgn="base">
              <a:spcAft>
                <a:spcPts val="375"/>
              </a:spcAft>
              <a:buFont typeface="Arial" panose="020B0604020202020204" pitchFamily="34" charset="0"/>
              <a:buChar char="•"/>
            </a:pPr>
            <a:r>
              <a:rPr lang="fr-FR" sz="1600" dirty="0">
                <a:solidFill>
                  <a:srgbClr val="000000"/>
                </a:solidFill>
                <a:effectLst/>
                <a:latin typeface="Tw Cen MT" panose="020B0602020104020603" pitchFamily="34" charset="0"/>
                <a:ea typeface="Times New Roman" panose="02020603050405020304" pitchFamily="18" charset="0"/>
                <a:cs typeface="Open Sans" panose="020B0606030504020204" pitchFamily="34" charset="0"/>
              </a:rPr>
              <a:t>Plusieurs clients peuvent accéder aux fichiers.</a:t>
            </a:r>
            <a:endParaRPr lang="fr-FR" sz="1600" dirty="0">
              <a:effectLst/>
              <a:latin typeface="Tw Cen MT" panose="020B0602020104020603" pitchFamily="34" charset="0"/>
              <a:ea typeface="Calibri" panose="020F0502020204030204" pitchFamily="34" charset="0"/>
              <a:cs typeface="Arial" panose="020B0604020202020204" pitchFamily="34" charset="0"/>
            </a:endParaRPr>
          </a:p>
          <a:p>
            <a:pPr lvl="1" fontAlgn="base">
              <a:spcAft>
                <a:spcPts val="375"/>
              </a:spcAft>
              <a:buFont typeface="Arial" panose="020B0604020202020204" pitchFamily="34" charset="0"/>
              <a:buChar char="•"/>
            </a:pPr>
            <a:r>
              <a:rPr lang="fr-FR" sz="1600" dirty="0">
                <a:solidFill>
                  <a:srgbClr val="000000"/>
                </a:solidFill>
                <a:effectLst/>
                <a:latin typeface="Tw Cen MT" panose="020B0602020104020603" pitchFamily="34" charset="0"/>
                <a:ea typeface="Times New Roman" panose="02020603050405020304" pitchFamily="18" charset="0"/>
                <a:cs typeface="Open Sans" panose="020B0606030504020204" pitchFamily="34" charset="0"/>
              </a:rPr>
              <a:t>Tout utilisateur peut modifier et mettre à jour les fichiers.</a:t>
            </a:r>
            <a:endParaRPr lang="fr-FR" sz="1600" dirty="0">
              <a:effectLst/>
              <a:latin typeface="Tw Cen MT" panose="020B0602020104020603" pitchFamily="34" charset="0"/>
              <a:ea typeface="Calibri" panose="020F0502020204030204" pitchFamily="34" charset="0"/>
              <a:cs typeface="Arial" panose="020B0604020202020204" pitchFamily="34" charset="0"/>
            </a:endParaRPr>
          </a:p>
          <a:p>
            <a:pPr lvl="1" fontAlgn="base">
              <a:spcAft>
                <a:spcPts val="375"/>
              </a:spcAft>
              <a:buFont typeface="Arial" panose="020B0604020202020204" pitchFamily="34" charset="0"/>
              <a:buChar char="•"/>
            </a:pPr>
            <a:r>
              <a:rPr lang="fr-FR" sz="1600" dirty="0">
                <a:solidFill>
                  <a:srgbClr val="000000"/>
                </a:solidFill>
                <a:effectLst/>
                <a:latin typeface="Tw Cen MT" panose="020B0602020104020603" pitchFamily="34" charset="0"/>
                <a:ea typeface="Times New Roman" panose="02020603050405020304" pitchFamily="18" charset="0"/>
                <a:cs typeface="Open Sans" panose="020B0606030504020204" pitchFamily="34" charset="0"/>
              </a:rPr>
              <a:t>Compatibilité avec de nombreux ordinateurs.</a:t>
            </a:r>
            <a:endParaRPr lang="fr-FR" sz="1600" dirty="0">
              <a:effectLst/>
              <a:latin typeface="Tw Cen MT" panose="020B0602020104020603" pitchFamily="34" charset="0"/>
              <a:ea typeface="Calibri" panose="020F0502020204030204" pitchFamily="34" charset="0"/>
              <a:cs typeface="Arial" panose="020B0604020202020204" pitchFamily="34" charset="0"/>
            </a:endParaRPr>
          </a:p>
          <a:p>
            <a:pPr marL="0" lvl="1" indent="0">
              <a:tabLst>
                <a:tab pos="273050" algn="l"/>
                <a:tab pos="452438" algn="l"/>
              </a:tabLst>
            </a:pPr>
            <a:endParaRPr lang="fr-FR" sz="1600" b="0" i="0" dirty="0">
              <a:solidFill>
                <a:srgbClr val="303030"/>
              </a:solidFill>
              <a:effectLst/>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10</a:t>
            </a:fld>
            <a:endParaRPr lang="en" sz="2800" dirty="0"/>
          </a:p>
        </p:txBody>
      </p:sp>
    </p:spTree>
    <p:extLst>
      <p:ext uri="{BB962C8B-B14F-4D97-AF65-F5344CB8AC3E}">
        <p14:creationId xmlns:p14="http://schemas.microsoft.com/office/powerpoint/2010/main" val="306102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05. Avantages et inconvénients</a:t>
            </a: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5"/>
            <a:ext cx="7662600" cy="3103577"/>
          </a:xfrm>
        </p:spPr>
        <p:txBody>
          <a:bodyPr/>
          <a:lstStyle/>
          <a:p>
            <a:pPr marL="179388" lvl="0" indent="-179388" rtl="0">
              <a:lnSpc>
                <a:spcPct val="150000"/>
              </a:lnSpc>
              <a:spcAft>
                <a:spcPts val="800"/>
              </a:spcAft>
              <a:buFont typeface="Arial" panose="020B0604020202020204" pitchFamily="34" charset="0"/>
              <a:buChar char="•"/>
            </a:pPr>
            <a:r>
              <a:rPr lang="fr-FR" sz="1800" b="1" u="sng" dirty="0">
                <a:solidFill>
                  <a:srgbClr val="5B9BD5"/>
                </a:solidFill>
                <a:effectLst/>
                <a:latin typeface="Tw Cen MT" panose="020B0602020104020603" pitchFamily="34" charset="0"/>
                <a:ea typeface="Calibri" panose="020F0502020204030204" pitchFamily="34" charset="0"/>
                <a:cs typeface="Arial" panose="020B0604020202020204" pitchFamily="34" charset="0"/>
              </a:rPr>
              <a:t>Inconvénients</a:t>
            </a:r>
            <a:r>
              <a:rPr lang="fr-FR" sz="1800" b="1" dirty="0">
                <a:solidFill>
                  <a:srgbClr val="5B9BD5"/>
                </a:solidFill>
                <a:effectLst/>
                <a:latin typeface="Tw Cen MT" panose="020B0602020104020603" pitchFamily="34" charset="0"/>
                <a:ea typeface="Calibri" panose="020F0502020204030204" pitchFamily="34" charset="0"/>
                <a:cs typeface="Arial" panose="020B0604020202020204" pitchFamily="34" charset="0"/>
              </a:rPr>
              <a:t> :</a:t>
            </a:r>
            <a:endParaRPr lang="fr-FR" sz="1800" dirty="0">
              <a:effectLst/>
              <a:latin typeface="Tw Cen MT" panose="020B0602020104020603" pitchFamily="34" charset="0"/>
              <a:ea typeface="Calibri" panose="020F0502020204030204" pitchFamily="34" charset="0"/>
              <a:cs typeface="Arial" panose="020B0604020202020204" pitchFamily="34" charset="0"/>
            </a:endParaRPr>
          </a:p>
          <a:p>
            <a:pPr marL="939800" lvl="1" indent="-342900" fontAlgn="base">
              <a:spcAft>
                <a:spcPts val="375"/>
              </a:spcAft>
              <a:buFont typeface="Arial" panose="020B0604020202020204" pitchFamily="34" charset="0"/>
              <a:buChar char="•"/>
            </a:pPr>
            <a:r>
              <a:rPr lang="fr-FR" sz="1600" dirty="0">
                <a:solidFill>
                  <a:srgbClr val="000000"/>
                </a:solidFill>
                <a:effectLst/>
                <a:latin typeface="Tw Cen MT" panose="020B0602020104020603" pitchFamily="34" charset="0"/>
                <a:ea typeface="Times New Roman" panose="02020603050405020304" pitchFamily="18" charset="0"/>
                <a:cs typeface="Open Sans" panose="020B0606030504020204" pitchFamily="34" charset="0"/>
              </a:rPr>
              <a:t>Sécurité : à utiliser uniquement sur des réseaux sécurisés et derrière un pare-feu.</a:t>
            </a:r>
            <a:endParaRPr lang="fr-FR" sz="1600" dirty="0">
              <a:effectLst/>
              <a:latin typeface="Tw Cen MT" panose="020B0602020104020603" pitchFamily="34" charset="0"/>
              <a:ea typeface="Calibri" panose="020F0502020204030204" pitchFamily="34" charset="0"/>
              <a:cs typeface="Arial" panose="020B0604020202020204" pitchFamily="34" charset="0"/>
            </a:endParaRPr>
          </a:p>
          <a:p>
            <a:pPr marL="939800" lvl="1" indent="-342900" fontAlgn="base">
              <a:spcAft>
                <a:spcPts val="375"/>
              </a:spcAft>
              <a:buFont typeface="Arial" panose="020B0604020202020204" pitchFamily="34" charset="0"/>
              <a:buChar char="•"/>
            </a:pPr>
            <a:r>
              <a:rPr lang="fr-FR" sz="1600" dirty="0">
                <a:solidFill>
                  <a:srgbClr val="000000"/>
                </a:solidFill>
                <a:effectLst/>
                <a:latin typeface="Tw Cen MT" panose="020B0602020104020603" pitchFamily="34" charset="0"/>
                <a:ea typeface="Times New Roman" panose="02020603050405020304" pitchFamily="18" charset="0"/>
                <a:cs typeface="Open Sans" panose="020B0606030504020204" pitchFamily="34" charset="0"/>
              </a:rPr>
              <a:t>Nécessite une surcharge élevée pour lire les fichiers.</a:t>
            </a:r>
            <a:endParaRPr lang="fr-FR" sz="1600" dirty="0">
              <a:effectLst/>
              <a:latin typeface="Tw Cen MT" panose="020B0602020104020603" pitchFamily="34" charset="0"/>
              <a:ea typeface="Calibri" panose="020F0502020204030204" pitchFamily="34" charset="0"/>
              <a:cs typeface="Arial" panose="020B0604020202020204" pitchFamily="34" charset="0"/>
            </a:endParaRPr>
          </a:p>
          <a:p>
            <a:pPr marL="939800" lvl="1" indent="-342900" fontAlgn="base">
              <a:spcAft>
                <a:spcPts val="375"/>
              </a:spcAft>
              <a:buFont typeface="Arial" panose="020B0604020202020204" pitchFamily="34" charset="0"/>
              <a:buChar char="•"/>
            </a:pPr>
            <a:r>
              <a:rPr lang="fr-FR" sz="1600" dirty="0">
                <a:solidFill>
                  <a:srgbClr val="000000"/>
                </a:solidFill>
                <a:effectLst/>
                <a:latin typeface="Tw Cen MT" panose="020B0602020104020603" pitchFamily="34" charset="0"/>
                <a:ea typeface="Times New Roman" panose="02020603050405020304" pitchFamily="18" charset="0"/>
                <a:cs typeface="Open Sans" panose="020B0606030504020204" pitchFamily="34" charset="0"/>
              </a:rPr>
              <a:t>Il n'est pas facile de verrouiller des fichiers ou de donner des autorisations.</a:t>
            </a:r>
            <a:endParaRPr lang="fr-FR" sz="1600" dirty="0">
              <a:effectLst/>
              <a:latin typeface="Tw Cen MT" panose="020B0602020104020603" pitchFamily="34" charset="0"/>
              <a:ea typeface="Calibri" panose="020F0502020204030204" pitchFamily="34" charset="0"/>
              <a:cs typeface="Arial" panose="020B0604020202020204" pitchFamily="34" charset="0"/>
            </a:endParaRPr>
          </a:p>
          <a:p>
            <a:pPr marL="179388" lvl="1" indent="-179388">
              <a:buFont typeface="Arial" panose="020B0604020202020204" pitchFamily="34" charset="0"/>
              <a:buChar char="•"/>
              <a:tabLst>
                <a:tab pos="273050" algn="l"/>
                <a:tab pos="452438" algn="l"/>
              </a:tabLst>
            </a:pPr>
            <a:endParaRPr lang="fr-FR" sz="1600" b="0" i="0" dirty="0">
              <a:solidFill>
                <a:srgbClr val="303030"/>
              </a:solidFill>
              <a:effectLst/>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11</a:t>
            </a:fld>
            <a:endParaRPr lang="en" sz="2800" dirty="0"/>
          </a:p>
        </p:txBody>
      </p:sp>
    </p:spTree>
    <p:extLst>
      <p:ext uri="{BB962C8B-B14F-4D97-AF65-F5344CB8AC3E}">
        <p14:creationId xmlns:p14="http://schemas.microsoft.com/office/powerpoint/2010/main" val="331324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06. </a:t>
            </a:r>
            <a:r>
              <a:rPr lang="fr-FR" sz="2800" b="1" dirty="0">
                <a:latin typeface="Barlow Condensed" panose="00000506000000000000" pitchFamily="2" charset="0"/>
                <a:ea typeface="Calibri" panose="020F0502020204030204" pitchFamily="34" charset="0"/>
                <a:cs typeface="Calibri" panose="020F0502020204030204" pitchFamily="34" charset="0"/>
              </a:rPr>
              <a:t>Configuration et installation</a:t>
            </a:r>
            <a:endParaRPr lang="fr-FR" sz="2800" b="1" i="0" dirty="0">
              <a:effectLst/>
              <a:latin typeface="Barlow Condensed" panose="00000506000000000000" pitchFamily="2" charset="0"/>
              <a:ea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6"/>
            <a:ext cx="7662600" cy="3093066"/>
          </a:xfrm>
        </p:spPr>
        <p:txBody>
          <a:bodyPr/>
          <a:lstStyle/>
          <a:p>
            <a:pPr marL="179388" lvl="1" indent="-179388">
              <a:lnSpc>
                <a:spcPct val="150000"/>
              </a:lnSpc>
              <a:buFont typeface="Arial" panose="020B0604020202020204" pitchFamily="34" charset="0"/>
              <a:buChar char="•"/>
              <a:tabLst>
                <a:tab pos="273050" algn="l"/>
                <a:tab pos="452438" algn="l"/>
              </a:tabLst>
            </a:pPr>
            <a:r>
              <a:rPr lang="fr-FR" sz="1800" b="1" dirty="0">
                <a:solidFill>
                  <a:schemeClr val="tx1"/>
                </a:solidFill>
                <a:latin typeface="Tw Cen MT" panose="020B0602020104020603" pitchFamily="34" charset="0"/>
              </a:rPr>
              <a:t>Installation de serveur NFS sur Ubuntu 20.04</a:t>
            </a:r>
            <a:r>
              <a:rPr lang="fr-FR" sz="1800" b="1" i="0" dirty="0">
                <a:solidFill>
                  <a:schemeClr val="tx1"/>
                </a:solidFill>
                <a:effectLst/>
                <a:latin typeface="Tw Cen MT" panose="020B0602020104020603" pitchFamily="34" charset="0"/>
              </a:rPr>
              <a:t>:</a:t>
            </a:r>
            <a:endParaRPr lang="fr-FR" sz="1800" dirty="0">
              <a:solidFill>
                <a:schemeClr val="tx1"/>
              </a:solidFill>
              <a:latin typeface="Tw Cen MT" panose="020B0602020104020603" pitchFamily="34" charset="0"/>
            </a:endParaRPr>
          </a:p>
          <a:p>
            <a:pPr marL="84138" lvl="1" indent="95250" algn="just">
              <a:lnSpc>
                <a:spcPct val="150000"/>
              </a:lnSpc>
              <a:tabLst>
                <a:tab pos="0" algn="l"/>
                <a:tab pos="452438" algn="l"/>
              </a:tabLst>
            </a:pPr>
            <a:r>
              <a:rPr lang="fr-FR" sz="1600" dirty="0">
                <a:solidFill>
                  <a:schemeClr val="tx1"/>
                </a:solidFill>
                <a:latin typeface="Tw Cen MT" panose="020B0602020104020603" pitchFamily="34" charset="0"/>
              </a:rPr>
              <a:t>I</a:t>
            </a:r>
            <a:r>
              <a:rPr lang="fr-FR" sz="1600" b="0" i="0" dirty="0">
                <a:solidFill>
                  <a:schemeClr val="tx1"/>
                </a:solidFill>
                <a:effectLst/>
                <a:latin typeface="Tw Cen MT" panose="020B0602020104020603" pitchFamily="34" charset="0"/>
              </a:rPr>
              <a:t>nstallation du paquet </a:t>
            </a:r>
            <a:r>
              <a:rPr lang="fr-FR" sz="1600" b="0" i="0" dirty="0" err="1">
                <a:solidFill>
                  <a:schemeClr val="tx1"/>
                </a:solidFill>
                <a:effectLst/>
                <a:highlight>
                  <a:srgbClr val="C0C0C0"/>
                </a:highlight>
                <a:latin typeface="Tw Cen MT" panose="020B0602020104020603" pitchFamily="34" charset="0"/>
              </a:rPr>
              <a:t>nfs</a:t>
            </a:r>
            <a:r>
              <a:rPr lang="fr-FR" sz="1600" b="0" i="0" dirty="0">
                <a:solidFill>
                  <a:schemeClr val="tx1"/>
                </a:solidFill>
                <a:effectLst/>
                <a:highlight>
                  <a:srgbClr val="C0C0C0"/>
                </a:highlight>
                <a:latin typeface="Tw Cen MT" panose="020B0602020104020603" pitchFamily="34" charset="0"/>
              </a:rPr>
              <a:t>-kernel-server</a:t>
            </a:r>
            <a:r>
              <a:rPr lang="fr-FR" sz="1600" dirty="0">
                <a:solidFill>
                  <a:schemeClr val="tx1"/>
                </a:solidFill>
                <a:latin typeface="Tw Cen MT" panose="020B0602020104020603" pitchFamily="34" charset="0"/>
              </a:rPr>
              <a:t> </a:t>
            </a:r>
            <a:r>
              <a:rPr lang="fr-FR" sz="1600" b="0" i="0" dirty="0">
                <a:solidFill>
                  <a:schemeClr val="tx1"/>
                </a:solidFill>
                <a:effectLst/>
                <a:latin typeface="Tw Cen MT" panose="020B0602020104020603" pitchFamily="34" charset="0"/>
              </a:rPr>
              <a:t>, qui vous permettra de partager nos répertoires. Comme c’est la première opération que nous effectuons avec </a:t>
            </a:r>
            <a:r>
              <a:rPr lang="fr-FR" sz="1600" b="0" i="0" dirty="0">
                <a:solidFill>
                  <a:schemeClr val="tx1"/>
                </a:solidFill>
                <a:effectLst/>
                <a:highlight>
                  <a:srgbClr val="C0C0C0"/>
                </a:highlight>
                <a:latin typeface="Tw Cen MT" panose="020B0602020104020603" pitchFamily="34" charset="0"/>
              </a:rPr>
              <a:t>apt</a:t>
            </a:r>
            <a:r>
              <a:rPr lang="fr-FR" sz="1600" b="0" i="0" dirty="0">
                <a:solidFill>
                  <a:schemeClr val="tx1"/>
                </a:solidFill>
                <a:effectLst/>
                <a:latin typeface="Tw Cen MT" panose="020B0602020104020603" pitchFamily="34" charset="0"/>
              </a:rPr>
              <a:t> dans cette session, rafraîchissons l’index de notre paquet local avant l’installation, utilisons les deux commandes suivantes :</a:t>
            </a:r>
          </a:p>
          <a:p>
            <a:pPr marL="84138" lvl="1" indent="95250">
              <a:lnSpc>
                <a:spcPct val="150000"/>
              </a:lnSpc>
              <a:tabLst>
                <a:tab pos="0" algn="l"/>
                <a:tab pos="452438" algn="l"/>
              </a:tabLst>
            </a:pPr>
            <a:endParaRPr lang="fr-FR" sz="1600" dirty="0">
              <a:solidFill>
                <a:schemeClr val="tx1"/>
              </a:solidFill>
              <a:latin typeface="Tw Cen MT" panose="020B0602020104020603" pitchFamily="34" charset="0"/>
            </a:endParaRPr>
          </a:p>
          <a:p>
            <a:pPr marL="84138" lvl="1" indent="95250">
              <a:lnSpc>
                <a:spcPct val="150000"/>
              </a:lnSpc>
              <a:tabLst>
                <a:tab pos="0" algn="l"/>
                <a:tab pos="452438" algn="l"/>
              </a:tabLst>
            </a:pPr>
            <a:endParaRPr lang="fr-FR" sz="1600" b="0" i="0" dirty="0">
              <a:solidFill>
                <a:schemeClr val="tx1"/>
              </a:solidFill>
              <a:effectLst/>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12</a:t>
            </a:fld>
            <a:endParaRPr lang="en" sz="2800" dirty="0"/>
          </a:p>
        </p:txBody>
      </p:sp>
      <p:pic>
        <p:nvPicPr>
          <p:cNvPr id="10" name="Image 9">
            <a:extLst>
              <a:ext uri="{FF2B5EF4-FFF2-40B4-BE49-F238E27FC236}">
                <a16:creationId xmlns:a16="http://schemas.microsoft.com/office/drawing/2014/main" id="{973AF7A6-1F44-1996-C33C-A91ACED9944C}"/>
              </a:ext>
            </a:extLst>
          </p:cNvPr>
          <p:cNvPicPr>
            <a:picLocks noChangeAspect="1"/>
          </p:cNvPicPr>
          <p:nvPr/>
        </p:nvPicPr>
        <p:blipFill>
          <a:blip r:embed="rId2"/>
          <a:srcRect/>
          <a:stretch/>
        </p:blipFill>
        <p:spPr>
          <a:xfrm>
            <a:off x="1643392" y="3445241"/>
            <a:ext cx="5917214" cy="753992"/>
          </a:xfrm>
          <a:prstGeom prst="rect">
            <a:avLst/>
          </a:prstGeom>
        </p:spPr>
      </p:pic>
    </p:spTree>
    <p:extLst>
      <p:ext uri="{BB962C8B-B14F-4D97-AF65-F5344CB8AC3E}">
        <p14:creationId xmlns:p14="http://schemas.microsoft.com/office/powerpoint/2010/main" val="372315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06. </a:t>
            </a:r>
            <a:r>
              <a:rPr lang="fr-FR" sz="2800" b="1" dirty="0">
                <a:latin typeface="Barlow Condensed" panose="00000506000000000000" pitchFamily="2" charset="0"/>
                <a:ea typeface="Calibri" panose="020F0502020204030204" pitchFamily="34" charset="0"/>
                <a:cs typeface="Calibri" panose="020F0502020204030204" pitchFamily="34" charset="0"/>
              </a:rPr>
              <a:t>Configuration et installation</a:t>
            </a:r>
            <a:endParaRPr lang="fr-FR" sz="2800" b="1" i="0" dirty="0">
              <a:effectLst/>
              <a:latin typeface="Barlow Condensed" panose="00000506000000000000" pitchFamily="2" charset="0"/>
              <a:ea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5"/>
            <a:ext cx="7662600" cy="3103577"/>
          </a:xfrm>
        </p:spPr>
        <p:txBody>
          <a:bodyPr/>
          <a:lstStyle/>
          <a:p>
            <a:pPr marL="84138" lvl="1" indent="95250">
              <a:lnSpc>
                <a:spcPct val="150000"/>
              </a:lnSpc>
              <a:tabLst>
                <a:tab pos="0" algn="l"/>
                <a:tab pos="452438" algn="l"/>
              </a:tabLst>
            </a:pPr>
            <a:endParaRPr lang="fr-FR" sz="1600" b="0" i="0" dirty="0">
              <a:solidFill>
                <a:schemeClr val="tx1"/>
              </a:solidFill>
              <a:effectLst/>
              <a:latin typeface="Tw Cen MT" panose="020B0602020104020603" pitchFamily="34" charset="0"/>
            </a:endParaRPr>
          </a:p>
          <a:p>
            <a:pPr marL="84138" lvl="1" indent="95250">
              <a:lnSpc>
                <a:spcPct val="150000"/>
              </a:lnSpc>
              <a:tabLst>
                <a:tab pos="0" algn="l"/>
                <a:tab pos="452438" algn="l"/>
              </a:tabLst>
            </a:pPr>
            <a:endParaRPr lang="fr-FR" sz="1600" dirty="0">
              <a:solidFill>
                <a:schemeClr val="tx1"/>
              </a:solidFill>
              <a:latin typeface="Tw Cen MT" panose="020B0602020104020603" pitchFamily="34" charset="0"/>
            </a:endParaRPr>
          </a:p>
          <a:p>
            <a:pPr marL="84138" lvl="1" indent="95250">
              <a:lnSpc>
                <a:spcPct val="150000"/>
              </a:lnSpc>
              <a:tabLst>
                <a:tab pos="0" algn="l"/>
                <a:tab pos="452438" algn="l"/>
              </a:tabLst>
            </a:pPr>
            <a:endParaRPr lang="fr-FR" sz="1600" dirty="0">
              <a:solidFill>
                <a:schemeClr val="tx1"/>
              </a:solidFill>
              <a:latin typeface="Tw Cen MT" panose="020B0602020104020603" pitchFamily="34" charset="0"/>
            </a:endParaRPr>
          </a:p>
          <a:p>
            <a:pPr marL="84138" lvl="1" indent="95250" algn="ctr">
              <a:lnSpc>
                <a:spcPct val="150000"/>
              </a:lnSpc>
              <a:tabLst>
                <a:tab pos="0" algn="l"/>
                <a:tab pos="452438" algn="l"/>
              </a:tabLst>
            </a:pPr>
            <a:r>
              <a:rPr lang="fr-FR" sz="1600" dirty="0">
                <a:solidFill>
                  <a:schemeClr val="tx1"/>
                </a:solidFill>
                <a:latin typeface="Tw Cen MT" panose="020B0602020104020603" pitchFamily="34" charset="0"/>
              </a:rPr>
              <a:t>Figure 1: Mise à jour la liste des paquets </a:t>
            </a: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13</a:t>
            </a:fld>
            <a:endParaRPr lang="en" sz="2800" dirty="0"/>
          </a:p>
        </p:txBody>
      </p:sp>
      <p:pic>
        <p:nvPicPr>
          <p:cNvPr id="6" name="Image 5">
            <a:extLst>
              <a:ext uri="{FF2B5EF4-FFF2-40B4-BE49-F238E27FC236}">
                <a16:creationId xmlns:a16="http://schemas.microsoft.com/office/drawing/2014/main" id="{EF0C4AA0-8152-774F-837C-105DCED701A7}"/>
              </a:ext>
            </a:extLst>
          </p:cNvPr>
          <p:cNvPicPr>
            <a:picLocks noChangeAspect="1"/>
          </p:cNvPicPr>
          <p:nvPr/>
        </p:nvPicPr>
        <p:blipFill>
          <a:blip r:embed="rId2"/>
          <a:stretch>
            <a:fillRect/>
          </a:stretch>
        </p:blipFill>
        <p:spPr>
          <a:xfrm>
            <a:off x="1145628" y="1286744"/>
            <a:ext cx="6863255" cy="2140438"/>
          </a:xfrm>
          <a:prstGeom prst="rect">
            <a:avLst/>
          </a:prstGeom>
        </p:spPr>
      </p:pic>
    </p:spTree>
    <p:extLst>
      <p:ext uri="{BB962C8B-B14F-4D97-AF65-F5344CB8AC3E}">
        <p14:creationId xmlns:p14="http://schemas.microsoft.com/office/powerpoint/2010/main" val="38843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06. </a:t>
            </a:r>
            <a:r>
              <a:rPr lang="fr-FR" sz="2800" b="1" dirty="0">
                <a:latin typeface="Barlow Condensed" panose="00000506000000000000" pitchFamily="2" charset="0"/>
                <a:ea typeface="Calibri" panose="020F0502020204030204" pitchFamily="34" charset="0"/>
                <a:cs typeface="Calibri" panose="020F0502020204030204" pitchFamily="34" charset="0"/>
              </a:rPr>
              <a:t>Configuration et installation</a:t>
            </a:r>
            <a:endParaRPr lang="fr-FR" sz="2800" b="1" i="0" dirty="0">
              <a:effectLst/>
              <a:latin typeface="Barlow Condensed" panose="00000506000000000000" pitchFamily="2" charset="0"/>
              <a:ea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5"/>
            <a:ext cx="7662600" cy="3103577"/>
          </a:xfrm>
        </p:spPr>
        <p:txBody>
          <a:bodyPr/>
          <a:lstStyle/>
          <a:p>
            <a:pPr marL="0" lvl="1" indent="0">
              <a:tabLst>
                <a:tab pos="273050" algn="l"/>
                <a:tab pos="452438" algn="l"/>
              </a:tabLst>
            </a:pPr>
            <a:endParaRPr lang="fr-FR" sz="1600" dirty="0">
              <a:solidFill>
                <a:srgbClr val="303030"/>
              </a:solidFill>
              <a:latin typeface="Tw Cen MT" panose="020B0602020104020603" pitchFamily="34" charset="0"/>
            </a:endParaRPr>
          </a:p>
          <a:p>
            <a:pPr marL="0" lvl="1" indent="0">
              <a:tabLst>
                <a:tab pos="273050" algn="l"/>
                <a:tab pos="452438" algn="l"/>
              </a:tabLst>
            </a:pPr>
            <a:endParaRPr lang="fr-FR" sz="1600" b="0" i="0" dirty="0">
              <a:solidFill>
                <a:srgbClr val="303030"/>
              </a:solidFill>
              <a:effectLst/>
              <a:latin typeface="Tw Cen MT" panose="020B0602020104020603" pitchFamily="34" charset="0"/>
            </a:endParaRPr>
          </a:p>
          <a:p>
            <a:pPr marL="0" lvl="1" indent="0" algn="ctr">
              <a:tabLst>
                <a:tab pos="273050" algn="l"/>
                <a:tab pos="452438" algn="l"/>
              </a:tabLst>
            </a:pPr>
            <a:r>
              <a:rPr lang="fr-FR" sz="1600" dirty="0">
                <a:solidFill>
                  <a:srgbClr val="303030"/>
                </a:solidFill>
                <a:latin typeface="Tw Cen MT" panose="020B0602020104020603" pitchFamily="34" charset="0"/>
              </a:rPr>
              <a:t>Figure 2 : Installation de serveur NFS</a:t>
            </a: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14</a:t>
            </a:fld>
            <a:endParaRPr lang="en" sz="2800" dirty="0"/>
          </a:p>
        </p:txBody>
      </p:sp>
      <p:pic>
        <p:nvPicPr>
          <p:cNvPr id="6" name="Image 5">
            <a:extLst>
              <a:ext uri="{FF2B5EF4-FFF2-40B4-BE49-F238E27FC236}">
                <a16:creationId xmlns:a16="http://schemas.microsoft.com/office/drawing/2014/main" id="{47EE7BF7-3B60-6F94-A3E0-D8D8E7726332}"/>
              </a:ext>
            </a:extLst>
          </p:cNvPr>
          <p:cNvPicPr>
            <a:picLocks noChangeAspect="1"/>
          </p:cNvPicPr>
          <p:nvPr/>
        </p:nvPicPr>
        <p:blipFill>
          <a:blip r:embed="rId2"/>
          <a:stretch>
            <a:fillRect/>
          </a:stretch>
        </p:blipFill>
        <p:spPr>
          <a:xfrm>
            <a:off x="1177159" y="1242451"/>
            <a:ext cx="6810703" cy="1679426"/>
          </a:xfrm>
          <a:prstGeom prst="rect">
            <a:avLst/>
          </a:prstGeom>
        </p:spPr>
      </p:pic>
    </p:spTree>
    <p:extLst>
      <p:ext uri="{BB962C8B-B14F-4D97-AF65-F5344CB8AC3E}">
        <p14:creationId xmlns:p14="http://schemas.microsoft.com/office/powerpoint/2010/main" val="415556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06. </a:t>
            </a:r>
            <a:r>
              <a:rPr lang="fr-FR" sz="2800" b="1" dirty="0">
                <a:latin typeface="Barlow Condensed" panose="00000506000000000000" pitchFamily="2" charset="0"/>
                <a:ea typeface="Calibri" panose="020F0502020204030204" pitchFamily="34" charset="0"/>
                <a:cs typeface="Calibri" panose="020F0502020204030204" pitchFamily="34" charset="0"/>
              </a:rPr>
              <a:t>Configuration et installation</a:t>
            </a:r>
            <a:endParaRPr lang="fr-FR" sz="2800" b="1" i="0" dirty="0">
              <a:effectLst/>
              <a:latin typeface="Barlow Condensed" panose="00000506000000000000" pitchFamily="2" charset="0"/>
              <a:ea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5"/>
            <a:ext cx="7662600" cy="3103577"/>
          </a:xfrm>
        </p:spPr>
        <p:txBody>
          <a:bodyPr/>
          <a:lstStyle/>
          <a:p>
            <a:pPr marL="0" lvl="1" indent="0">
              <a:tabLst>
                <a:tab pos="273050" algn="l"/>
                <a:tab pos="452438" algn="l"/>
              </a:tabLst>
            </a:pPr>
            <a:r>
              <a:rPr lang="fr-FR" sz="1600" dirty="0">
                <a:solidFill>
                  <a:schemeClr val="bg1">
                    <a:lumMod val="10000"/>
                  </a:schemeClr>
                </a:solidFill>
                <a:latin typeface="Tw Cen MT" panose="020B0602020104020603" pitchFamily="34" charset="0"/>
              </a:rPr>
              <a:t>Pour vérifier que le serveur a été activé on tape la commande suivante :</a:t>
            </a:r>
          </a:p>
          <a:p>
            <a:pPr marL="0" lvl="1" indent="0">
              <a:tabLst>
                <a:tab pos="273050" algn="l"/>
                <a:tab pos="452438" algn="l"/>
              </a:tabLst>
            </a:pPr>
            <a:endParaRPr lang="fr-FR" sz="1600" b="0" i="0" dirty="0">
              <a:solidFill>
                <a:schemeClr val="bg1">
                  <a:lumMod val="10000"/>
                </a:schemeClr>
              </a:solidFill>
              <a:effectLst/>
              <a:latin typeface="Tw Cen MT" panose="020B0602020104020603" pitchFamily="34" charset="0"/>
            </a:endParaRPr>
          </a:p>
          <a:p>
            <a:pPr marL="0" lvl="1" indent="0" algn="ctr">
              <a:tabLst>
                <a:tab pos="273050" algn="l"/>
                <a:tab pos="452438" algn="l"/>
              </a:tabLst>
            </a:pPr>
            <a:endParaRPr lang="fr-FR" sz="1600" dirty="0">
              <a:solidFill>
                <a:schemeClr val="bg1">
                  <a:lumMod val="10000"/>
                </a:schemeClr>
              </a:solidFill>
              <a:latin typeface="Tw Cen MT" panose="020B0602020104020603" pitchFamily="34" charset="0"/>
            </a:endParaRPr>
          </a:p>
          <a:p>
            <a:pPr marL="0" lvl="1" indent="0" algn="ctr">
              <a:tabLst>
                <a:tab pos="273050" algn="l"/>
                <a:tab pos="452438" algn="l"/>
              </a:tabLst>
            </a:pPr>
            <a:endParaRPr lang="fr-FR" sz="1600" dirty="0">
              <a:solidFill>
                <a:schemeClr val="bg1">
                  <a:lumMod val="10000"/>
                </a:schemeClr>
              </a:solidFill>
              <a:latin typeface="Tw Cen MT" panose="020B0602020104020603" pitchFamily="34" charset="0"/>
            </a:endParaRPr>
          </a:p>
          <a:p>
            <a:pPr marL="0" lvl="1" indent="0" algn="ctr">
              <a:tabLst>
                <a:tab pos="273050" algn="l"/>
                <a:tab pos="452438" algn="l"/>
              </a:tabLst>
            </a:pPr>
            <a:endParaRPr lang="fr-FR" sz="1600" dirty="0">
              <a:solidFill>
                <a:schemeClr val="bg1">
                  <a:lumMod val="10000"/>
                </a:schemeClr>
              </a:solidFill>
              <a:latin typeface="Tw Cen MT" panose="020B0602020104020603" pitchFamily="34" charset="0"/>
            </a:endParaRPr>
          </a:p>
          <a:p>
            <a:pPr marL="0" lvl="1" indent="0">
              <a:tabLst>
                <a:tab pos="273050" algn="l"/>
                <a:tab pos="452438" algn="l"/>
              </a:tabLst>
            </a:pPr>
            <a:endParaRPr lang="fr-FR" sz="1600" dirty="0">
              <a:solidFill>
                <a:schemeClr val="bg1">
                  <a:lumMod val="10000"/>
                </a:schemeClr>
              </a:solidFill>
              <a:latin typeface="Tw Cen MT" panose="020B0602020104020603" pitchFamily="34" charset="0"/>
            </a:endParaRPr>
          </a:p>
          <a:p>
            <a:pPr marL="0" lvl="1" indent="0">
              <a:tabLst>
                <a:tab pos="273050" algn="l"/>
                <a:tab pos="452438" algn="l"/>
              </a:tabLst>
            </a:pPr>
            <a:endParaRPr lang="fr-FR" sz="1600" b="0" i="0" dirty="0">
              <a:solidFill>
                <a:schemeClr val="bg1">
                  <a:lumMod val="10000"/>
                </a:schemeClr>
              </a:solidFill>
              <a:effectLst/>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15</a:t>
            </a:fld>
            <a:endParaRPr lang="en" sz="2800" dirty="0"/>
          </a:p>
        </p:txBody>
      </p:sp>
      <p:sp>
        <p:nvSpPr>
          <p:cNvPr id="8" name="Rectangle 7">
            <a:extLst>
              <a:ext uri="{FF2B5EF4-FFF2-40B4-BE49-F238E27FC236}">
                <a16:creationId xmlns:a16="http://schemas.microsoft.com/office/drawing/2014/main" id="{0D00352F-3BB2-41EA-5C2B-00C1F807BDA5}"/>
              </a:ext>
            </a:extLst>
          </p:cNvPr>
          <p:cNvSpPr/>
          <p:nvPr/>
        </p:nvSpPr>
        <p:spPr>
          <a:xfrm>
            <a:off x="1502982" y="1962150"/>
            <a:ext cx="6589986" cy="658867"/>
          </a:xfrm>
          <a:prstGeom prst="rect">
            <a:avLst/>
          </a:prstGeom>
          <a:solidFill>
            <a:schemeClr val="bg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fr-FR" sz="1600" b="1" i="0" dirty="0" err="1">
                <a:solidFill>
                  <a:schemeClr val="accent4"/>
                </a:solidFill>
                <a:effectLst/>
                <a:latin typeface="Courier New" panose="02070309020205020404" pitchFamily="49" charset="0"/>
              </a:rPr>
              <a:t>sudo</a:t>
            </a:r>
            <a:r>
              <a:rPr lang="fr-FR" sz="1600" b="1" i="0" dirty="0">
                <a:solidFill>
                  <a:srgbClr val="FFFFFF"/>
                </a:solidFill>
                <a:effectLst/>
                <a:latin typeface="Courier New" panose="02070309020205020404" pitchFamily="49" charset="0"/>
              </a:rPr>
              <a:t> systemctl status nfs-server</a:t>
            </a:r>
            <a:endParaRPr lang="fr-FR" sz="1200" b="1" dirty="0">
              <a:solidFill>
                <a:srgbClr val="FFFFFF"/>
              </a:solidFill>
            </a:endParaRPr>
          </a:p>
        </p:txBody>
      </p:sp>
    </p:spTree>
    <p:extLst>
      <p:ext uri="{BB962C8B-B14F-4D97-AF65-F5344CB8AC3E}">
        <p14:creationId xmlns:p14="http://schemas.microsoft.com/office/powerpoint/2010/main" val="406340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06. </a:t>
            </a:r>
            <a:r>
              <a:rPr lang="fr-FR" sz="2800" b="1" dirty="0">
                <a:latin typeface="Barlow Condensed" panose="00000506000000000000" pitchFamily="2" charset="0"/>
                <a:ea typeface="Calibri" panose="020F0502020204030204" pitchFamily="34" charset="0"/>
                <a:cs typeface="Calibri" panose="020F0502020204030204" pitchFamily="34" charset="0"/>
              </a:rPr>
              <a:t>Configuration et installation</a:t>
            </a:r>
            <a:endParaRPr lang="fr-FR" sz="2800" b="1" i="0" dirty="0">
              <a:effectLst/>
              <a:latin typeface="Barlow Condensed" panose="00000506000000000000" pitchFamily="2" charset="0"/>
              <a:ea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5"/>
            <a:ext cx="7662600" cy="3103577"/>
          </a:xfrm>
        </p:spPr>
        <p:txBody>
          <a:bodyPr/>
          <a:lstStyle/>
          <a:p>
            <a:pPr marL="0" lvl="1" indent="0">
              <a:tabLst>
                <a:tab pos="273050" algn="l"/>
                <a:tab pos="452438" algn="l"/>
              </a:tabLst>
            </a:pPr>
            <a:endParaRPr lang="fr-FR" sz="1600" dirty="0">
              <a:solidFill>
                <a:schemeClr val="bg1">
                  <a:lumMod val="10000"/>
                </a:schemeClr>
              </a:solidFill>
              <a:latin typeface="Tw Cen MT" panose="020B0602020104020603" pitchFamily="34" charset="0"/>
            </a:endParaRPr>
          </a:p>
          <a:p>
            <a:pPr marL="0" lvl="1" indent="0" algn="ctr">
              <a:tabLst>
                <a:tab pos="273050" algn="l"/>
                <a:tab pos="452438" algn="l"/>
              </a:tabLst>
            </a:pPr>
            <a:endParaRPr lang="fr-FR" sz="1600" dirty="0">
              <a:solidFill>
                <a:schemeClr val="bg1">
                  <a:lumMod val="10000"/>
                </a:schemeClr>
              </a:solidFill>
              <a:latin typeface="Tw Cen MT" panose="020B0602020104020603" pitchFamily="34" charset="0"/>
            </a:endParaRPr>
          </a:p>
          <a:p>
            <a:pPr marL="0" lvl="1" indent="0" algn="ctr">
              <a:tabLst>
                <a:tab pos="273050" algn="l"/>
                <a:tab pos="452438" algn="l"/>
              </a:tabLst>
            </a:pPr>
            <a:endParaRPr lang="fr-FR" sz="1600" dirty="0">
              <a:solidFill>
                <a:schemeClr val="bg1">
                  <a:lumMod val="10000"/>
                </a:schemeClr>
              </a:solidFill>
              <a:latin typeface="Tw Cen MT" panose="020B0602020104020603" pitchFamily="34" charset="0"/>
            </a:endParaRPr>
          </a:p>
          <a:p>
            <a:pPr marL="0" lvl="1" indent="0">
              <a:tabLst>
                <a:tab pos="273050" algn="l"/>
                <a:tab pos="452438" algn="l"/>
              </a:tabLst>
            </a:pPr>
            <a:endParaRPr lang="fr-FR" sz="1600" dirty="0">
              <a:solidFill>
                <a:schemeClr val="bg1">
                  <a:lumMod val="10000"/>
                </a:schemeClr>
              </a:solidFill>
              <a:latin typeface="Tw Cen MT" panose="020B0602020104020603" pitchFamily="34" charset="0"/>
            </a:endParaRPr>
          </a:p>
          <a:p>
            <a:pPr marL="0" lvl="1" indent="0">
              <a:tabLst>
                <a:tab pos="273050" algn="l"/>
                <a:tab pos="452438" algn="l"/>
              </a:tabLst>
            </a:pPr>
            <a:endParaRPr lang="fr-FR" sz="1600" dirty="0">
              <a:solidFill>
                <a:schemeClr val="bg1">
                  <a:lumMod val="10000"/>
                </a:schemeClr>
              </a:solidFill>
              <a:latin typeface="Tw Cen MT" panose="020B0602020104020603" pitchFamily="34" charset="0"/>
            </a:endParaRPr>
          </a:p>
          <a:p>
            <a:pPr marL="0" lvl="1" indent="0">
              <a:tabLst>
                <a:tab pos="273050" algn="l"/>
                <a:tab pos="452438" algn="l"/>
              </a:tabLst>
            </a:pPr>
            <a:endParaRPr lang="fr-FR" sz="1600" b="0" i="0" dirty="0">
              <a:solidFill>
                <a:schemeClr val="bg1">
                  <a:lumMod val="10000"/>
                </a:schemeClr>
              </a:solidFill>
              <a:effectLst/>
              <a:latin typeface="Tw Cen MT" panose="020B0602020104020603" pitchFamily="34" charset="0"/>
            </a:endParaRPr>
          </a:p>
          <a:p>
            <a:pPr marL="0" lvl="1" indent="0" algn="ctr">
              <a:tabLst>
                <a:tab pos="273050" algn="l"/>
                <a:tab pos="452438" algn="l"/>
              </a:tabLst>
            </a:pPr>
            <a:r>
              <a:rPr lang="fr-FR" sz="1600" dirty="0">
                <a:solidFill>
                  <a:schemeClr val="bg1">
                    <a:lumMod val="10000"/>
                  </a:schemeClr>
                </a:solidFill>
                <a:latin typeface="Tw Cen MT" panose="020B0602020104020603" pitchFamily="34" charset="0"/>
              </a:rPr>
              <a:t>Figure 3 : Vérification l’activation du serveur NFS</a:t>
            </a:r>
            <a:endParaRPr lang="fr-FR" sz="1600" b="0" i="0" dirty="0">
              <a:solidFill>
                <a:schemeClr val="bg1">
                  <a:lumMod val="10000"/>
                </a:schemeClr>
              </a:solidFill>
              <a:effectLst/>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16</a:t>
            </a:fld>
            <a:endParaRPr lang="en" sz="2800" dirty="0"/>
          </a:p>
        </p:txBody>
      </p:sp>
      <p:pic>
        <p:nvPicPr>
          <p:cNvPr id="6" name="Image 5">
            <a:extLst>
              <a:ext uri="{FF2B5EF4-FFF2-40B4-BE49-F238E27FC236}">
                <a16:creationId xmlns:a16="http://schemas.microsoft.com/office/drawing/2014/main" id="{79E0D2ED-2CC2-CBC0-8FDA-BD1548454FAA}"/>
              </a:ext>
            </a:extLst>
          </p:cNvPr>
          <p:cNvPicPr>
            <a:picLocks noChangeAspect="1"/>
          </p:cNvPicPr>
          <p:nvPr/>
        </p:nvPicPr>
        <p:blipFill>
          <a:blip r:embed="rId2"/>
          <a:stretch>
            <a:fillRect/>
          </a:stretch>
        </p:blipFill>
        <p:spPr>
          <a:xfrm>
            <a:off x="1150883" y="1216175"/>
            <a:ext cx="6842234" cy="2649719"/>
          </a:xfrm>
          <a:prstGeom prst="rect">
            <a:avLst/>
          </a:prstGeom>
        </p:spPr>
      </p:pic>
    </p:spTree>
    <p:extLst>
      <p:ext uri="{BB962C8B-B14F-4D97-AF65-F5344CB8AC3E}">
        <p14:creationId xmlns:p14="http://schemas.microsoft.com/office/powerpoint/2010/main" val="34748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06. </a:t>
            </a:r>
            <a:r>
              <a:rPr lang="fr-FR" sz="2800" b="1" dirty="0">
                <a:latin typeface="Barlow Condensed" panose="00000506000000000000" pitchFamily="2" charset="0"/>
                <a:ea typeface="Calibri" panose="020F0502020204030204" pitchFamily="34" charset="0"/>
                <a:cs typeface="Calibri" panose="020F0502020204030204" pitchFamily="34" charset="0"/>
              </a:rPr>
              <a:t>Configuration et installation</a:t>
            </a:r>
            <a:endParaRPr lang="fr-FR" sz="2800" b="1" i="0" dirty="0">
              <a:effectLst/>
              <a:latin typeface="Barlow Condensed" panose="00000506000000000000" pitchFamily="2" charset="0"/>
              <a:ea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6"/>
            <a:ext cx="7662600" cy="3093066"/>
          </a:xfrm>
        </p:spPr>
        <p:txBody>
          <a:bodyPr/>
          <a:lstStyle/>
          <a:p>
            <a:pPr marL="179388" lvl="1" indent="-179388">
              <a:lnSpc>
                <a:spcPct val="150000"/>
              </a:lnSpc>
              <a:buFont typeface="Arial" panose="020B0604020202020204" pitchFamily="34" charset="0"/>
              <a:buChar char="•"/>
              <a:tabLst>
                <a:tab pos="273050" algn="l"/>
                <a:tab pos="452438" algn="l"/>
              </a:tabLst>
            </a:pPr>
            <a:r>
              <a:rPr lang="fr-FR" sz="1800" b="1" dirty="0">
                <a:solidFill>
                  <a:schemeClr val="tx1"/>
                </a:solidFill>
                <a:latin typeface="Tw Cen MT" panose="020B0602020104020603" pitchFamily="34" charset="0"/>
              </a:rPr>
              <a:t>Sur le client NFS</a:t>
            </a:r>
            <a:r>
              <a:rPr lang="fr-FR" sz="1800" b="1" i="0" dirty="0">
                <a:solidFill>
                  <a:schemeClr val="tx1"/>
                </a:solidFill>
                <a:effectLst/>
                <a:latin typeface="Tw Cen MT" panose="020B0602020104020603" pitchFamily="34" charset="0"/>
              </a:rPr>
              <a:t>:</a:t>
            </a:r>
            <a:endParaRPr lang="fr-FR" sz="1800" dirty="0">
              <a:solidFill>
                <a:schemeClr val="tx1"/>
              </a:solidFill>
              <a:latin typeface="Tw Cen MT" panose="020B0602020104020603" pitchFamily="34" charset="0"/>
            </a:endParaRPr>
          </a:p>
          <a:p>
            <a:pPr marL="0" lvl="1" indent="179388" algn="just">
              <a:lnSpc>
                <a:spcPct val="150000"/>
              </a:lnSpc>
              <a:tabLst>
                <a:tab pos="0" algn="l"/>
                <a:tab pos="452438" algn="l"/>
              </a:tabLst>
            </a:pPr>
            <a:r>
              <a:rPr lang="fr-FR" sz="1600" dirty="0">
                <a:solidFill>
                  <a:schemeClr val="tx1"/>
                </a:solidFill>
                <a:latin typeface="Tw Cen MT" panose="020B0602020104020603" pitchFamily="34" charset="0"/>
              </a:rPr>
              <a:t>Nous devons installer un paquet appelé </a:t>
            </a:r>
            <a:r>
              <a:rPr lang="fr-FR" sz="1600" dirty="0" err="1">
                <a:solidFill>
                  <a:schemeClr val="tx1"/>
                </a:solidFill>
                <a:highlight>
                  <a:srgbClr val="C0C0C0"/>
                </a:highlight>
                <a:latin typeface="Tw Cen MT" panose="020B0602020104020603" pitchFamily="34" charset="0"/>
              </a:rPr>
              <a:t>nfs-common</a:t>
            </a:r>
            <a:r>
              <a:rPr lang="fr-FR" sz="1600" dirty="0">
                <a:solidFill>
                  <a:schemeClr val="tx1"/>
                </a:solidFill>
                <a:latin typeface="Tw Cen MT" panose="020B0602020104020603" pitchFamily="34" charset="0"/>
              </a:rPr>
              <a:t>  , qui fournit la fonctionnalité NFS sans inclure aucun composant serveur. Encore une fois, rafraîchissons l’index local du paquet avant l’installation pour nous assurer que nous disposons d’informations à jour (la figure 4) :</a:t>
            </a:r>
            <a:endParaRPr lang="fr-FR" sz="1600" b="0" i="0" dirty="0">
              <a:solidFill>
                <a:schemeClr val="tx1"/>
              </a:solidFill>
              <a:effectLst/>
              <a:latin typeface="Tw Cen MT" panose="020B0602020104020603" pitchFamily="34" charset="0"/>
            </a:endParaRPr>
          </a:p>
          <a:p>
            <a:pPr marL="84138" lvl="1" indent="95250">
              <a:lnSpc>
                <a:spcPct val="150000"/>
              </a:lnSpc>
              <a:tabLst>
                <a:tab pos="0" algn="l"/>
                <a:tab pos="452438" algn="l"/>
              </a:tabLst>
            </a:pPr>
            <a:endParaRPr lang="fr-FR" sz="1600" dirty="0">
              <a:solidFill>
                <a:schemeClr val="tx1"/>
              </a:solidFill>
              <a:latin typeface="Tw Cen MT" panose="020B0602020104020603" pitchFamily="34" charset="0"/>
            </a:endParaRPr>
          </a:p>
          <a:p>
            <a:pPr marL="84138" lvl="1" indent="95250">
              <a:lnSpc>
                <a:spcPct val="150000"/>
              </a:lnSpc>
              <a:tabLst>
                <a:tab pos="0" algn="l"/>
                <a:tab pos="452438" algn="l"/>
              </a:tabLst>
            </a:pPr>
            <a:endParaRPr lang="fr-FR" sz="1600" b="0" i="0" dirty="0">
              <a:solidFill>
                <a:schemeClr val="tx1"/>
              </a:solidFill>
              <a:effectLst/>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17</a:t>
            </a:fld>
            <a:endParaRPr lang="en" sz="2800" dirty="0"/>
          </a:p>
        </p:txBody>
      </p:sp>
      <p:pic>
        <p:nvPicPr>
          <p:cNvPr id="10" name="Image 9">
            <a:extLst>
              <a:ext uri="{FF2B5EF4-FFF2-40B4-BE49-F238E27FC236}">
                <a16:creationId xmlns:a16="http://schemas.microsoft.com/office/drawing/2014/main" id="{973AF7A6-1F44-1996-C33C-A91ACED9944C}"/>
              </a:ext>
            </a:extLst>
          </p:cNvPr>
          <p:cNvPicPr>
            <a:picLocks noChangeAspect="1"/>
          </p:cNvPicPr>
          <p:nvPr/>
        </p:nvPicPr>
        <p:blipFill>
          <a:blip r:embed="rId2"/>
          <a:srcRect/>
          <a:stretch/>
        </p:blipFill>
        <p:spPr>
          <a:xfrm>
            <a:off x="1419007" y="3438270"/>
            <a:ext cx="6789461" cy="755358"/>
          </a:xfrm>
          <a:prstGeom prst="rect">
            <a:avLst/>
          </a:prstGeom>
        </p:spPr>
      </p:pic>
    </p:spTree>
    <p:extLst>
      <p:ext uri="{BB962C8B-B14F-4D97-AF65-F5344CB8AC3E}">
        <p14:creationId xmlns:p14="http://schemas.microsoft.com/office/powerpoint/2010/main" val="136522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06. </a:t>
            </a:r>
            <a:r>
              <a:rPr lang="fr-FR" sz="2800" b="1" dirty="0">
                <a:latin typeface="Barlow Condensed" panose="00000506000000000000" pitchFamily="2" charset="0"/>
                <a:ea typeface="Calibri" panose="020F0502020204030204" pitchFamily="34" charset="0"/>
                <a:cs typeface="Calibri" panose="020F0502020204030204" pitchFamily="34" charset="0"/>
              </a:rPr>
              <a:t>Configuration et installation</a:t>
            </a:r>
            <a:endParaRPr lang="fr-FR" sz="2800" b="1" i="0" dirty="0">
              <a:effectLst/>
              <a:latin typeface="Barlow Condensed" panose="00000506000000000000" pitchFamily="2" charset="0"/>
              <a:ea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6"/>
            <a:ext cx="7662600" cy="3093066"/>
          </a:xfrm>
        </p:spPr>
        <p:txBody>
          <a:bodyPr/>
          <a:lstStyle/>
          <a:p>
            <a:pPr marL="179388" lvl="1" indent="-179388">
              <a:lnSpc>
                <a:spcPct val="150000"/>
              </a:lnSpc>
              <a:buFont typeface="Arial" panose="020B0604020202020204" pitchFamily="34" charset="0"/>
              <a:buChar char="•"/>
              <a:tabLst>
                <a:tab pos="273050" algn="l"/>
                <a:tab pos="452438" algn="l"/>
              </a:tabLst>
            </a:pPr>
            <a:r>
              <a:rPr lang="fr-FR" sz="1800" b="1" dirty="0">
                <a:solidFill>
                  <a:schemeClr val="tx1"/>
                </a:solidFill>
                <a:latin typeface="Tw Cen MT" panose="020B0602020104020603" pitchFamily="34" charset="0"/>
              </a:rPr>
              <a:t>Sur le client NFS </a:t>
            </a:r>
            <a:r>
              <a:rPr lang="fr-FR" sz="1800" b="1" i="0" dirty="0">
                <a:solidFill>
                  <a:schemeClr val="tx1"/>
                </a:solidFill>
                <a:effectLst/>
                <a:latin typeface="Tw Cen MT" panose="020B0602020104020603" pitchFamily="34" charset="0"/>
              </a:rPr>
              <a:t>:</a:t>
            </a:r>
            <a:endParaRPr lang="fr-FR" sz="1800" dirty="0">
              <a:solidFill>
                <a:schemeClr val="tx1"/>
              </a:solidFill>
              <a:latin typeface="Tw Cen MT" panose="020B0602020104020603" pitchFamily="34" charset="0"/>
            </a:endParaRPr>
          </a:p>
          <a:p>
            <a:pPr marL="84138" lvl="1" indent="95250">
              <a:lnSpc>
                <a:spcPct val="150000"/>
              </a:lnSpc>
              <a:tabLst>
                <a:tab pos="0" algn="l"/>
                <a:tab pos="452438" algn="l"/>
              </a:tabLst>
            </a:pPr>
            <a:endParaRPr lang="fr-FR" sz="1600" dirty="0">
              <a:solidFill>
                <a:schemeClr val="tx1"/>
              </a:solidFill>
              <a:latin typeface="Tw Cen MT" panose="020B0602020104020603" pitchFamily="34" charset="0"/>
            </a:endParaRPr>
          </a:p>
          <a:p>
            <a:pPr marL="84138" lvl="1" indent="95250">
              <a:lnSpc>
                <a:spcPct val="150000"/>
              </a:lnSpc>
              <a:tabLst>
                <a:tab pos="0" algn="l"/>
                <a:tab pos="452438" algn="l"/>
              </a:tabLst>
            </a:pPr>
            <a:endParaRPr lang="fr-FR" sz="1600" dirty="0">
              <a:solidFill>
                <a:schemeClr val="tx1"/>
              </a:solidFill>
              <a:latin typeface="Tw Cen MT" panose="020B0602020104020603" pitchFamily="34" charset="0"/>
            </a:endParaRPr>
          </a:p>
          <a:p>
            <a:pPr marL="84138" lvl="1" indent="95250">
              <a:lnSpc>
                <a:spcPct val="150000"/>
              </a:lnSpc>
              <a:tabLst>
                <a:tab pos="0" algn="l"/>
                <a:tab pos="452438" algn="l"/>
              </a:tabLst>
            </a:pPr>
            <a:endParaRPr lang="fr-FR" sz="1600" dirty="0">
              <a:solidFill>
                <a:schemeClr val="tx1"/>
              </a:solidFill>
              <a:latin typeface="Tw Cen MT" panose="020B0602020104020603" pitchFamily="34" charset="0"/>
            </a:endParaRPr>
          </a:p>
          <a:p>
            <a:pPr marL="84138" lvl="1" indent="95250" algn="ctr">
              <a:lnSpc>
                <a:spcPct val="150000"/>
              </a:lnSpc>
              <a:tabLst>
                <a:tab pos="0" algn="l"/>
                <a:tab pos="452438" algn="l"/>
              </a:tabLst>
            </a:pPr>
            <a:r>
              <a:rPr lang="fr-FR" sz="1600" dirty="0">
                <a:solidFill>
                  <a:schemeClr val="tx1"/>
                </a:solidFill>
                <a:latin typeface="Tw Cen MT" panose="020B0602020104020603" pitchFamily="34" charset="0"/>
              </a:rPr>
              <a:t>Figure 4 : Installation de nfs-</a:t>
            </a:r>
            <a:r>
              <a:rPr lang="fr-FR" sz="1600" dirty="0" err="1">
                <a:solidFill>
                  <a:schemeClr val="tx1"/>
                </a:solidFill>
                <a:latin typeface="Tw Cen MT" panose="020B0602020104020603" pitchFamily="34" charset="0"/>
              </a:rPr>
              <a:t>common</a:t>
            </a:r>
            <a:endParaRPr lang="fr-FR" sz="1600" dirty="0">
              <a:solidFill>
                <a:schemeClr val="tx1"/>
              </a:solidFill>
              <a:latin typeface="Tw Cen MT" panose="020B0602020104020603" pitchFamily="34" charset="0"/>
            </a:endParaRPr>
          </a:p>
          <a:p>
            <a:pPr marL="84138" lvl="1" indent="95250">
              <a:lnSpc>
                <a:spcPct val="150000"/>
              </a:lnSpc>
              <a:tabLst>
                <a:tab pos="0" algn="l"/>
                <a:tab pos="452438" algn="l"/>
              </a:tabLst>
            </a:pPr>
            <a:endParaRPr lang="fr-FR" sz="1600" b="0" i="0" dirty="0">
              <a:solidFill>
                <a:schemeClr val="tx1"/>
              </a:solidFill>
              <a:effectLst/>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18</a:t>
            </a:fld>
            <a:endParaRPr lang="en" sz="2800" dirty="0"/>
          </a:p>
        </p:txBody>
      </p:sp>
      <p:pic>
        <p:nvPicPr>
          <p:cNvPr id="6" name="Image 5">
            <a:extLst>
              <a:ext uri="{FF2B5EF4-FFF2-40B4-BE49-F238E27FC236}">
                <a16:creationId xmlns:a16="http://schemas.microsoft.com/office/drawing/2014/main" id="{6B052FAF-6537-FD25-AD7F-D1701A9DE10C}"/>
              </a:ext>
            </a:extLst>
          </p:cNvPr>
          <p:cNvPicPr>
            <a:picLocks noChangeAspect="1"/>
          </p:cNvPicPr>
          <p:nvPr/>
        </p:nvPicPr>
        <p:blipFill>
          <a:blip r:embed="rId2"/>
          <a:srcRect/>
          <a:stretch/>
        </p:blipFill>
        <p:spPr>
          <a:xfrm>
            <a:off x="1156138" y="1811845"/>
            <a:ext cx="6831724" cy="1519810"/>
          </a:xfrm>
          <a:prstGeom prst="rect">
            <a:avLst/>
          </a:prstGeom>
        </p:spPr>
      </p:pic>
    </p:spTree>
    <p:extLst>
      <p:ext uri="{BB962C8B-B14F-4D97-AF65-F5344CB8AC3E}">
        <p14:creationId xmlns:p14="http://schemas.microsoft.com/office/powerpoint/2010/main" val="2364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07. </a:t>
            </a:r>
            <a:r>
              <a:rPr lang="fr-FR" sz="2800" b="1" dirty="0">
                <a:latin typeface="Barlow Condensed" panose="00000506000000000000" pitchFamily="2" charset="0"/>
                <a:ea typeface="Calibri" panose="020F0502020204030204" pitchFamily="34" charset="0"/>
                <a:cs typeface="Calibri" panose="020F0502020204030204" pitchFamily="34" charset="0"/>
              </a:rPr>
              <a:t>Conclusion</a:t>
            </a:r>
            <a:endParaRPr lang="fr-FR" sz="2800" b="1" i="0" dirty="0">
              <a:effectLst/>
              <a:latin typeface="Barlow Condensed" panose="00000506000000000000" pitchFamily="2" charset="0"/>
              <a:ea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p:txBody>
          <a:bodyPr/>
          <a:lstStyle/>
          <a:p>
            <a:pPr marL="179388" lvl="1" indent="-179388" algn="just">
              <a:lnSpc>
                <a:spcPct val="150000"/>
              </a:lnSpc>
              <a:buFont typeface="Arial" panose="020B0604020202020204" pitchFamily="34" charset="0"/>
              <a:buChar char="•"/>
              <a:tabLst>
                <a:tab pos="273050" algn="l"/>
                <a:tab pos="452438" algn="l"/>
              </a:tabLst>
            </a:pPr>
            <a:r>
              <a:rPr lang="fr-FR" sz="1600" dirty="0">
                <a:solidFill>
                  <a:schemeClr val="tx1"/>
                </a:solidFill>
                <a:latin typeface="Tw Cen MT" panose="020B0602020104020603" pitchFamily="34" charset="0"/>
              </a:rPr>
              <a:t>NFS fournit un mécanisme puissant pour partager des fichiers sur un réseau. Lorsqu’ils sont correctement configurés, les ordinateurs distants peuvent accéder à des systèmes de fichiers entiers sur le serveur NFS comme s’ils étaient stockés localement. Les utilisateurs n’ont jamais besoin de savoir que les fichiers se trouvent à distance, et ils peuvent utiliser l’un des outils de manipulation de fichiers standard.</a:t>
            </a:r>
          </a:p>
          <a:p>
            <a:pPr marL="179388" lvl="1" indent="-179388" algn="just">
              <a:lnSpc>
                <a:spcPct val="150000"/>
              </a:lnSpc>
              <a:buFont typeface="Arial" panose="020B0604020202020204" pitchFamily="34" charset="0"/>
              <a:buChar char="•"/>
              <a:tabLst>
                <a:tab pos="273050" algn="l"/>
                <a:tab pos="452438" algn="l"/>
              </a:tabLst>
            </a:pPr>
            <a:endParaRPr lang="fr-FR" sz="1600" dirty="0">
              <a:solidFill>
                <a:schemeClr val="tx1"/>
              </a:solidFill>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12965" y="4675050"/>
            <a:ext cx="57806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19</a:t>
            </a:fld>
            <a:endParaRPr lang="en" sz="2800" dirty="0"/>
          </a:p>
        </p:txBody>
      </p:sp>
    </p:spTree>
    <p:extLst>
      <p:ext uri="{BB962C8B-B14F-4D97-AF65-F5344CB8AC3E}">
        <p14:creationId xmlns:p14="http://schemas.microsoft.com/office/powerpoint/2010/main" val="365623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901" name="Google Shape;901;p28"/>
          <p:cNvSpPr txBox="1">
            <a:spLocks noGrp="1"/>
          </p:cNvSpPr>
          <p:nvPr>
            <p:ph type="ctrTitle" idx="9"/>
          </p:nvPr>
        </p:nvSpPr>
        <p:spPr>
          <a:xfrm>
            <a:off x="3325008" y="189549"/>
            <a:ext cx="3706599" cy="577800"/>
          </a:xfrm>
          <a:prstGeom prst="rect">
            <a:avLst/>
          </a:prstGeom>
        </p:spPr>
        <p:txBody>
          <a:bodyPr spcFirstLastPara="1" vert="horz" wrap="square" lIns="91425" tIns="91425" rIns="91425" bIns="91425" rtlCol="0" anchor="ctr" anchorCtr="0">
            <a:noAutofit/>
          </a:bodyPr>
          <a:lstStyle/>
          <a:p>
            <a:pPr>
              <a:lnSpc>
                <a:spcPct val="100000"/>
              </a:lnSpc>
            </a:pPr>
            <a:r>
              <a:rPr lang="en" dirty="0"/>
              <a:t>Plan</a:t>
            </a:r>
            <a:endParaRPr dirty="0"/>
          </a:p>
        </p:txBody>
      </p:sp>
      <p:cxnSp>
        <p:nvCxnSpPr>
          <p:cNvPr id="902" name="Google Shape;902;p28"/>
          <p:cNvCxnSpPr>
            <a:cxnSpLocks/>
          </p:cNvCxnSpPr>
          <p:nvPr/>
        </p:nvCxnSpPr>
        <p:spPr>
          <a:xfrm>
            <a:off x="3017825" y="0"/>
            <a:ext cx="0" cy="4761186"/>
          </a:xfrm>
          <a:prstGeom prst="straightConnector1">
            <a:avLst/>
          </a:prstGeom>
          <a:noFill/>
          <a:ln w="28575" cap="flat" cmpd="sng">
            <a:solidFill>
              <a:schemeClr val="accent4"/>
            </a:solidFill>
            <a:prstDash val="solid"/>
            <a:round/>
            <a:headEnd type="none" w="med" len="med"/>
            <a:tailEnd type="none" w="med" len="med"/>
          </a:ln>
        </p:spPr>
      </p:cxnSp>
      <p:sp>
        <p:nvSpPr>
          <p:cNvPr id="39" name="Google Shape;893;p28">
            <a:extLst>
              <a:ext uri="{FF2B5EF4-FFF2-40B4-BE49-F238E27FC236}">
                <a16:creationId xmlns:a16="http://schemas.microsoft.com/office/drawing/2014/main" id="{61F09647-70F7-A770-F968-03C6A2CF1BCF}"/>
              </a:ext>
            </a:extLst>
          </p:cNvPr>
          <p:cNvSpPr txBox="1">
            <a:spLocks/>
          </p:cNvSpPr>
          <p:nvPr/>
        </p:nvSpPr>
        <p:spPr>
          <a:xfrm>
            <a:off x="3350999" y="2658583"/>
            <a:ext cx="4576340" cy="5415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pPr>
              <a:lnSpc>
                <a:spcPct val="100000"/>
              </a:lnSpc>
            </a:pPr>
            <a:r>
              <a:rPr lang="fr-FR" sz="2400" i="0" dirty="0">
                <a:effectLst/>
                <a:latin typeface="Barlow Condensed" panose="00000506000000000000" pitchFamily="2" charset="0"/>
                <a:ea typeface="Calibri" panose="020F0502020204030204" pitchFamily="34" charset="0"/>
                <a:cs typeface="Calibri" panose="020F0502020204030204" pitchFamily="34" charset="0"/>
              </a:rPr>
              <a:t>Le serveur NFS et le client NFS</a:t>
            </a:r>
          </a:p>
        </p:txBody>
      </p:sp>
      <p:sp>
        <p:nvSpPr>
          <p:cNvPr id="40" name="Google Shape;894;p28">
            <a:extLst>
              <a:ext uri="{FF2B5EF4-FFF2-40B4-BE49-F238E27FC236}">
                <a16:creationId xmlns:a16="http://schemas.microsoft.com/office/drawing/2014/main" id="{94194BAC-22DD-3332-70B4-174FFE263901}"/>
              </a:ext>
            </a:extLst>
          </p:cNvPr>
          <p:cNvSpPr txBox="1">
            <a:spLocks noGrp="1"/>
          </p:cNvSpPr>
          <p:nvPr>
            <p:ph type="ctrTitle"/>
          </p:nvPr>
        </p:nvSpPr>
        <p:spPr>
          <a:xfrm>
            <a:off x="3352800" y="1053745"/>
            <a:ext cx="4647672" cy="444582"/>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400" dirty="0"/>
              <a:t>Qu’est-ce qu’un protocole NFS</a:t>
            </a:r>
            <a:endParaRPr sz="2400" dirty="0"/>
          </a:p>
        </p:txBody>
      </p:sp>
      <p:sp>
        <p:nvSpPr>
          <p:cNvPr id="41" name="Google Shape;895;p28">
            <a:extLst>
              <a:ext uri="{FF2B5EF4-FFF2-40B4-BE49-F238E27FC236}">
                <a16:creationId xmlns:a16="http://schemas.microsoft.com/office/drawing/2014/main" id="{E4BCE2BC-34AF-7D91-5DB9-920F497AE020}"/>
              </a:ext>
            </a:extLst>
          </p:cNvPr>
          <p:cNvSpPr txBox="1">
            <a:spLocks noGrp="1"/>
          </p:cNvSpPr>
          <p:nvPr>
            <p:ph type="title" idx="2"/>
          </p:nvPr>
        </p:nvSpPr>
        <p:spPr>
          <a:xfrm>
            <a:off x="1433550" y="1055200"/>
            <a:ext cx="1277938" cy="5040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2800" dirty="0"/>
              <a:t>01</a:t>
            </a:r>
            <a:endParaRPr sz="2800" dirty="0"/>
          </a:p>
        </p:txBody>
      </p:sp>
      <p:sp>
        <p:nvSpPr>
          <p:cNvPr id="42" name="Google Shape;896;p28">
            <a:extLst>
              <a:ext uri="{FF2B5EF4-FFF2-40B4-BE49-F238E27FC236}">
                <a16:creationId xmlns:a16="http://schemas.microsoft.com/office/drawing/2014/main" id="{B448C188-4328-D875-A07D-D398A35A2786}"/>
              </a:ext>
            </a:extLst>
          </p:cNvPr>
          <p:cNvSpPr txBox="1">
            <a:spLocks noGrp="1"/>
          </p:cNvSpPr>
          <p:nvPr>
            <p:ph type="ctrTitle" idx="3"/>
          </p:nvPr>
        </p:nvSpPr>
        <p:spPr>
          <a:xfrm>
            <a:off x="3347426" y="1628421"/>
            <a:ext cx="4741939" cy="451552"/>
          </a:xfrm>
          <a:prstGeom prst="rect">
            <a:avLst/>
          </a:prstGeom>
        </p:spPr>
        <p:txBody>
          <a:bodyPr spcFirstLastPara="1" wrap="square" lIns="91425" tIns="91425" rIns="91425" bIns="91425" anchor="ctr" anchorCtr="0">
            <a:noAutofit/>
          </a:bodyPr>
          <a:lstStyle/>
          <a:p>
            <a:pPr algn="l">
              <a:lnSpc>
                <a:spcPct val="100000"/>
              </a:lnSpc>
            </a:pPr>
            <a:r>
              <a:rPr lang="fr-FR" sz="2400" dirty="0">
                <a:latin typeface="Barlow Condensed" panose="00000506000000000000" pitchFamily="2" charset="0"/>
              </a:rPr>
              <a:t>Historique de NFS</a:t>
            </a:r>
          </a:p>
        </p:txBody>
      </p:sp>
      <p:sp>
        <p:nvSpPr>
          <p:cNvPr id="43" name="Google Shape;897;p28">
            <a:extLst>
              <a:ext uri="{FF2B5EF4-FFF2-40B4-BE49-F238E27FC236}">
                <a16:creationId xmlns:a16="http://schemas.microsoft.com/office/drawing/2014/main" id="{E4D7F247-A160-12A4-F84F-350ED7A38387}"/>
              </a:ext>
            </a:extLst>
          </p:cNvPr>
          <p:cNvSpPr txBox="1">
            <a:spLocks noGrp="1"/>
          </p:cNvSpPr>
          <p:nvPr>
            <p:ph type="title" idx="4"/>
          </p:nvPr>
        </p:nvSpPr>
        <p:spPr>
          <a:xfrm>
            <a:off x="1433550" y="1633000"/>
            <a:ext cx="1277939" cy="5040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2800" dirty="0"/>
              <a:t>02</a:t>
            </a:r>
            <a:endParaRPr sz="2800" dirty="0"/>
          </a:p>
        </p:txBody>
      </p:sp>
      <p:sp>
        <p:nvSpPr>
          <p:cNvPr id="44" name="Google Shape;898;p28">
            <a:extLst>
              <a:ext uri="{FF2B5EF4-FFF2-40B4-BE49-F238E27FC236}">
                <a16:creationId xmlns:a16="http://schemas.microsoft.com/office/drawing/2014/main" id="{0B8C5EE7-C7E3-B906-803B-9FCD0D60F1F1}"/>
              </a:ext>
            </a:extLst>
          </p:cNvPr>
          <p:cNvSpPr txBox="1">
            <a:spLocks noGrp="1"/>
          </p:cNvSpPr>
          <p:nvPr>
            <p:ph type="ctrTitle" idx="5"/>
          </p:nvPr>
        </p:nvSpPr>
        <p:spPr>
          <a:xfrm>
            <a:off x="3345523" y="2156101"/>
            <a:ext cx="4635720" cy="475199"/>
          </a:xfrm>
          <a:prstGeom prst="rect">
            <a:avLst/>
          </a:prstGeom>
        </p:spPr>
        <p:txBody>
          <a:bodyPr spcFirstLastPara="1" wrap="square" lIns="91425" tIns="91425" rIns="91425" bIns="91425" anchor="ctr" anchorCtr="0">
            <a:noAutofit/>
          </a:bodyPr>
          <a:lstStyle/>
          <a:p>
            <a:pPr>
              <a:lnSpc>
                <a:spcPct val="100000"/>
              </a:lnSpc>
            </a:pPr>
            <a:r>
              <a:rPr lang="fr-FR" sz="2400" i="0" dirty="0">
                <a:effectLst/>
                <a:latin typeface="Barlow Condensed" panose="00000506000000000000" pitchFamily="2" charset="0"/>
              </a:rPr>
              <a:t>Comment fonctionne NFS v4 ?</a:t>
            </a:r>
          </a:p>
        </p:txBody>
      </p:sp>
      <p:sp>
        <p:nvSpPr>
          <p:cNvPr id="45" name="Google Shape;899;p28">
            <a:extLst>
              <a:ext uri="{FF2B5EF4-FFF2-40B4-BE49-F238E27FC236}">
                <a16:creationId xmlns:a16="http://schemas.microsoft.com/office/drawing/2014/main" id="{15F82078-C823-6630-DD95-CE765718524B}"/>
              </a:ext>
            </a:extLst>
          </p:cNvPr>
          <p:cNvSpPr txBox="1">
            <a:spLocks noGrp="1"/>
          </p:cNvSpPr>
          <p:nvPr>
            <p:ph type="title" idx="6"/>
          </p:nvPr>
        </p:nvSpPr>
        <p:spPr>
          <a:xfrm>
            <a:off x="1433550" y="2160101"/>
            <a:ext cx="1277939" cy="504000"/>
          </a:xfrm>
          <a:prstGeom prst="rect">
            <a:avLst/>
          </a:prstGeom>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2800" dirty="0"/>
              <a:t>03</a:t>
            </a:r>
          </a:p>
        </p:txBody>
      </p:sp>
      <p:sp>
        <p:nvSpPr>
          <p:cNvPr id="46" name="Google Shape;900;p28">
            <a:extLst>
              <a:ext uri="{FF2B5EF4-FFF2-40B4-BE49-F238E27FC236}">
                <a16:creationId xmlns:a16="http://schemas.microsoft.com/office/drawing/2014/main" id="{6B7DC981-0FCE-E7D8-84E6-EA5FABAFB2C7}"/>
              </a:ext>
            </a:extLst>
          </p:cNvPr>
          <p:cNvSpPr txBox="1">
            <a:spLocks noGrp="1"/>
          </p:cNvSpPr>
          <p:nvPr>
            <p:ph type="title" idx="8"/>
          </p:nvPr>
        </p:nvSpPr>
        <p:spPr>
          <a:xfrm>
            <a:off x="1433550" y="2737900"/>
            <a:ext cx="1277940" cy="504000"/>
          </a:xfrm>
          <a:prstGeom prst="rect">
            <a:avLst/>
          </a:prstGeom>
        </p:spPr>
        <p:txBody>
          <a:bodyPr spcFirstLastPara="1" wrap="square" lIns="91425" tIns="91425" rIns="91425" bIns="91425" anchor="ctr" anchorCtr="0">
            <a:noAutofit/>
          </a:bodyPr>
          <a:lstStyle/>
          <a:p>
            <a:pPr>
              <a:lnSpc>
                <a:spcPct val="100000"/>
              </a:lnSpc>
            </a:pPr>
            <a:r>
              <a:rPr lang="en" sz="2800" dirty="0"/>
              <a:t>04</a:t>
            </a:r>
            <a:endParaRPr sz="2800" dirty="0"/>
          </a:p>
        </p:txBody>
      </p:sp>
      <p:cxnSp>
        <p:nvCxnSpPr>
          <p:cNvPr id="48" name="Google Shape;902;p28">
            <a:extLst>
              <a:ext uri="{FF2B5EF4-FFF2-40B4-BE49-F238E27FC236}">
                <a16:creationId xmlns:a16="http://schemas.microsoft.com/office/drawing/2014/main" id="{3961CA84-7719-77E7-8E1C-1CE3AC6CAA45}"/>
              </a:ext>
            </a:extLst>
          </p:cNvPr>
          <p:cNvCxnSpPr>
            <a:cxnSpLocks/>
          </p:cNvCxnSpPr>
          <p:nvPr/>
        </p:nvCxnSpPr>
        <p:spPr>
          <a:xfrm>
            <a:off x="3017825" y="369200"/>
            <a:ext cx="0" cy="504000"/>
          </a:xfrm>
          <a:prstGeom prst="straightConnector1">
            <a:avLst/>
          </a:prstGeom>
          <a:noFill/>
          <a:ln w="28575" cap="flat" cmpd="sng">
            <a:solidFill>
              <a:schemeClr val="accent4"/>
            </a:solidFill>
            <a:prstDash val="solid"/>
            <a:round/>
            <a:headEnd type="none" w="med" len="med"/>
            <a:tailEnd type="none" w="med" len="med"/>
          </a:ln>
        </p:spPr>
      </p:cxnSp>
      <p:sp>
        <p:nvSpPr>
          <p:cNvPr id="49" name="Google Shape;900;p28">
            <a:extLst>
              <a:ext uri="{FF2B5EF4-FFF2-40B4-BE49-F238E27FC236}">
                <a16:creationId xmlns:a16="http://schemas.microsoft.com/office/drawing/2014/main" id="{4D63E833-24E9-E825-646F-3786B281B8B2}"/>
              </a:ext>
            </a:extLst>
          </p:cNvPr>
          <p:cNvSpPr txBox="1">
            <a:spLocks/>
          </p:cNvSpPr>
          <p:nvPr/>
        </p:nvSpPr>
        <p:spPr>
          <a:xfrm>
            <a:off x="1433550" y="3265000"/>
            <a:ext cx="1277939" cy="5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Barlow Condensed SemiBold"/>
              <a:buNone/>
              <a:defRPr sz="3600" b="0" i="0" u="none" strike="noStrike" cap="none">
                <a:solidFill>
                  <a:schemeClr val="dk1"/>
                </a:solidFill>
                <a:latin typeface="Barlow Condensed SemiBold"/>
                <a:ea typeface="Barlow Condensed SemiBold"/>
                <a:cs typeface="Barlow Condensed SemiBold"/>
                <a:sym typeface="Barlow Condensed SemiBold"/>
              </a:defRPr>
            </a:lvl1pPr>
            <a:lvl2pPr marR="0" lvl="1"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100000"/>
              </a:lnSpc>
            </a:pPr>
            <a:r>
              <a:rPr lang="en" sz="2800" dirty="0"/>
              <a:t>05</a:t>
            </a:r>
          </a:p>
        </p:txBody>
      </p:sp>
      <p:sp>
        <p:nvSpPr>
          <p:cNvPr id="50" name="Google Shape;900;p28">
            <a:extLst>
              <a:ext uri="{FF2B5EF4-FFF2-40B4-BE49-F238E27FC236}">
                <a16:creationId xmlns:a16="http://schemas.microsoft.com/office/drawing/2014/main" id="{851A9E54-943C-F9B2-B45D-FF297E2D0127}"/>
              </a:ext>
            </a:extLst>
          </p:cNvPr>
          <p:cNvSpPr txBox="1">
            <a:spLocks/>
          </p:cNvSpPr>
          <p:nvPr/>
        </p:nvSpPr>
        <p:spPr>
          <a:xfrm>
            <a:off x="1433550" y="3792099"/>
            <a:ext cx="1277939" cy="50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Barlow Condensed SemiBold"/>
              <a:buNone/>
              <a:defRPr sz="3600" b="0" i="0" u="none" strike="noStrike" cap="none">
                <a:solidFill>
                  <a:schemeClr val="dk1"/>
                </a:solidFill>
                <a:latin typeface="Barlow Condensed SemiBold"/>
                <a:ea typeface="Barlow Condensed SemiBold"/>
                <a:cs typeface="Barlow Condensed SemiBold"/>
                <a:sym typeface="Barlow Condensed SemiBold"/>
              </a:defRPr>
            </a:lvl1pPr>
            <a:lvl2pPr marR="0" lvl="1"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100000"/>
              </a:lnSpc>
            </a:pPr>
            <a:r>
              <a:rPr lang="en" sz="2800" dirty="0"/>
              <a:t>06</a:t>
            </a:r>
          </a:p>
        </p:txBody>
      </p:sp>
      <p:sp>
        <p:nvSpPr>
          <p:cNvPr id="52" name="Google Shape;893;p28">
            <a:extLst>
              <a:ext uri="{FF2B5EF4-FFF2-40B4-BE49-F238E27FC236}">
                <a16:creationId xmlns:a16="http://schemas.microsoft.com/office/drawing/2014/main" id="{804CA98F-9073-0AF4-833F-DC89D3B56680}"/>
              </a:ext>
            </a:extLst>
          </p:cNvPr>
          <p:cNvSpPr txBox="1">
            <a:spLocks/>
          </p:cNvSpPr>
          <p:nvPr/>
        </p:nvSpPr>
        <p:spPr>
          <a:xfrm>
            <a:off x="3345468" y="3253673"/>
            <a:ext cx="4462543" cy="475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pPr>
              <a:lnSpc>
                <a:spcPct val="100000"/>
              </a:lnSpc>
            </a:pPr>
            <a:r>
              <a:rPr lang="fr-FR" sz="2400" i="0" dirty="0">
                <a:effectLst/>
                <a:latin typeface="Barlow Condensed" panose="00000506000000000000" pitchFamily="2" charset="0"/>
                <a:ea typeface="Calibri" panose="020F0502020204030204" pitchFamily="34" charset="0"/>
                <a:cs typeface="Calibri" panose="020F0502020204030204" pitchFamily="34" charset="0"/>
              </a:rPr>
              <a:t>Avantages et inconvénients</a:t>
            </a:r>
          </a:p>
        </p:txBody>
      </p:sp>
      <p:sp>
        <p:nvSpPr>
          <p:cNvPr id="53" name="Google Shape;893;p28">
            <a:extLst>
              <a:ext uri="{FF2B5EF4-FFF2-40B4-BE49-F238E27FC236}">
                <a16:creationId xmlns:a16="http://schemas.microsoft.com/office/drawing/2014/main" id="{FA3428A7-A44B-2692-14AA-64147B3D9E6D}"/>
              </a:ext>
            </a:extLst>
          </p:cNvPr>
          <p:cNvSpPr txBox="1">
            <a:spLocks/>
          </p:cNvSpPr>
          <p:nvPr/>
        </p:nvSpPr>
        <p:spPr>
          <a:xfrm>
            <a:off x="3341491" y="3743214"/>
            <a:ext cx="4741933" cy="4998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pPr>
              <a:lnSpc>
                <a:spcPct val="100000"/>
              </a:lnSpc>
            </a:pPr>
            <a:r>
              <a:rPr lang="fr-FR" sz="2400" dirty="0"/>
              <a:t>Configuration et installation de serveur NFS </a:t>
            </a:r>
          </a:p>
        </p:txBody>
      </p:sp>
      <p:sp>
        <p:nvSpPr>
          <p:cNvPr id="17" name="Google Shape;900;p28">
            <a:extLst>
              <a:ext uri="{FF2B5EF4-FFF2-40B4-BE49-F238E27FC236}">
                <a16:creationId xmlns:a16="http://schemas.microsoft.com/office/drawing/2014/main" id="{9F20BFD5-7380-E3AD-10FC-30BB4E92080A}"/>
              </a:ext>
            </a:extLst>
          </p:cNvPr>
          <p:cNvSpPr txBox="1">
            <a:spLocks/>
          </p:cNvSpPr>
          <p:nvPr/>
        </p:nvSpPr>
        <p:spPr>
          <a:xfrm>
            <a:off x="1506479" y="4409536"/>
            <a:ext cx="1205009" cy="36019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80000"/>
              </a:lnSpc>
              <a:spcBef>
                <a:spcPts val="0"/>
              </a:spcBef>
              <a:spcAft>
                <a:spcPts val="0"/>
              </a:spcAft>
              <a:buClr>
                <a:schemeClr val="dk1"/>
              </a:buClr>
              <a:buSzPts val="3600"/>
              <a:buFont typeface="Barlow Condensed SemiBold"/>
              <a:buNone/>
              <a:defRPr sz="3600" b="0" i="0" u="none" strike="noStrike" cap="none">
                <a:solidFill>
                  <a:schemeClr val="dk1"/>
                </a:solidFill>
                <a:latin typeface="Barlow Condensed SemiBold"/>
                <a:ea typeface="Barlow Condensed SemiBold"/>
                <a:cs typeface="Barlow Condensed SemiBold"/>
                <a:sym typeface="Barlow Condensed SemiBold"/>
              </a:defRPr>
            </a:lvl1pPr>
            <a:lvl2pPr marR="0" lvl="1"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r" rtl="0">
              <a:lnSpc>
                <a:spcPct val="80000"/>
              </a:lnSpc>
              <a:spcBef>
                <a:spcPts val="0"/>
              </a:spcBef>
              <a:spcAft>
                <a:spcPts val="0"/>
              </a:spcAft>
              <a:buClr>
                <a:schemeClr val="dk1"/>
              </a:buClr>
              <a:buSzPts val="3600"/>
              <a:buFont typeface="Fira Sans Extra Condensed Medium"/>
              <a:buNone/>
              <a:defRPr sz="36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2800" dirty="0"/>
              <a:t>07</a:t>
            </a:r>
          </a:p>
        </p:txBody>
      </p:sp>
      <p:sp>
        <p:nvSpPr>
          <p:cNvPr id="18" name="Google Shape;893;p28">
            <a:extLst>
              <a:ext uri="{FF2B5EF4-FFF2-40B4-BE49-F238E27FC236}">
                <a16:creationId xmlns:a16="http://schemas.microsoft.com/office/drawing/2014/main" id="{D0A68B66-8209-C98F-8A37-B35AEE8C6882}"/>
              </a:ext>
            </a:extLst>
          </p:cNvPr>
          <p:cNvSpPr txBox="1">
            <a:spLocks/>
          </p:cNvSpPr>
          <p:nvPr/>
        </p:nvSpPr>
        <p:spPr>
          <a:xfrm>
            <a:off x="3340489" y="4296099"/>
            <a:ext cx="4467399" cy="4674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1pPr>
            <a:lvl2pPr marR="0" lvl="1"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2pPr>
            <a:lvl3pPr marR="0" lvl="2"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3pPr>
            <a:lvl4pPr marR="0" lvl="3"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4pPr>
            <a:lvl5pPr marR="0" lvl="4"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5pPr>
            <a:lvl6pPr marR="0" lvl="5"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6pPr>
            <a:lvl7pPr marR="0" lvl="6"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7pPr>
            <a:lvl8pPr marR="0" lvl="7"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8pPr>
            <a:lvl9pPr marR="0" lvl="8" algn="l" rtl="0">
              <a:lnSpc>
                <a:spcPct val="80000"/>
              </a:lnSpc>
              <a:spcBef>
                <a:spcPts val="0"/>
              </a:spcBef>
              <a:spcAft>
                <a:spcPts val="0"/>
              </a:spcAft>
              <a:buClr>
                <a:schemeClr val="dk1"/>
              </a:buClr>
              <a:buSzPts val="3600"/>
              <a:buFont typeface="Barlow Condensed"/>
              <a:buNone/>
              <a:defRPr sz="3600" b="0" i="0" u="none" strike="noStrike" cap="none">
                <a:solidFill>
                  <a:schemeClr val="dk1"/>
                </a:solidFill>
                <a:latin typeface="Barlow Condensed"/>
                <a:ea typeface="Barlow Condensed"/>
                <a:cs typeface="Barlow Condensed"/>
                <a:sym typeface="Barlow Condensed"/>
              </a:defRPr>
            </a:lvl9pPr>
          </a:lstStyle>
          <a:p>
            <a:pPr>
              <a:lnSpc>
                <a:spcPct val="100000"/>
              </a:lnSpc>
            </a:pPr>
            <a:r>
              <a:rPr lang="fr-FR" sz="2400" dirty="0"/>
              <a:t>Conclusion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02"/>
                                        </p:tgtEl>
                                        <p:attrNameLst>
                                          <p:attrName>style.visibility</p:attrName>
                                        </p:attrNameLst>
                                      </p:cBhvr>
                                      <p:to>
                                        <p:strVal val="visible"/>
                                      </p:to>
                                    </p:set>
                                    <p:anim calcmode="lin" valueType="num">
                                      <p:cBhvr additive="base">
                                        <p:cTn id="7" dur="1000"/>
                                        <p:tgtEl>
                                          <p:spTgt spid="90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2"/>
          <p:cNvSpPr txBox="1">
            <a:spLocks noGrp="1"/>
          </p:cNvSpPr>
          <p:nvPr>
            <p:ph type="title"/>
          </p:nvPr>
        </p:nvSpPr>
        <p:spPr>
          <a:xfrm>
            <a:off x="4306824" y="2036701"/>
            <a:ext cx="32919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t>WEBOGRAPHIE</a:t>
            </a:r>
            <a:endParaRPr sz="3600" dirty="0"/>
          </a:p>
        </p:txBody>
      </p:sp>
      <p:sp>
        <p:nvSpPr>
          <p:cNvPr id="926" name="Google Shape;926;p32"/>
          <p:cNvSpPr txBox="1">
            <a:spLocks noGrp="1"/>
          </p:cNvSpPr>
          <p:nvPr>
            <p:ph type="subTitle" idx="1"/>
          </p:nvPr>
        </p:nvSpPr>
        <p:spPr>
          <a:xfrm>
            <a:off x="998033" y="2706625"/>
            <a:ext cx="7641701" cy="14262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fr-FR" sz="1600" dirty="0">
                <a:hlinkClick r:id="rId3"/>
              </a:rPr>
              <a:t>https://www.wikipedia.org</a:t>
            </a:r>
            <a:r>
              <a:rPr lang="fr-FR" sz="1600" dirty="0"/>
              <a:t>  consulter le 28/04/2022 à 21:30 </a:t>
            </a:r>
          </a:p>
          <a:p>
            <a:pPr marL="285750" lvl="0" indent="-285750" algn="l" rtl="0">
              <a:lnSpc>
                <a:spcPct val="150000"/>
              </a:lnSpc>
              <a:spcBef>
                <a:spcPts val="0"/>
              </a:spcBef>
              <a:spcAft>
                <a:spcPts val="0"/>
              </a:spcAft>
              <a:buFont typeface="Arial" panose="020B0604020202020204" pitchFamily="34" charset="0"/>
              <a:buChar char="•"/>
            </a:pPr>
            <a:r>
              <a:rPr lang="fr-FR" sz="1600" dirty="0">
                <a:hlinkClick r:id="rId4"/>
              </a:rPr>
              <a:t>https://www.digitalocean.com/</a:t>
            </a:r>
            <a:r>
              <a:rPr lang="fr-FR" sz="1600" dirty="0"/>
              <a:t> consulter le 05/05/2022 à 20:40</a:t>
            </a:r>
          </a:p>
          <a:p>
            <a:pPr marL="285750" lvl="0" indent="-285750" algn="l" rtl="0">
              <a:lnSpc>
                <a:spcPct val="150000"/>
              </a:lnSpc>
              <a:spcBef>
                <a:spcPts val="0"/>
              </a:spcBef>
              <a:spcAft>
                <a:spcPts val="0"/>
              </a:spcAft>
              <a:buFont typeface="Arial" panose="020B0604020202020204" pitchFamily="34" charset="0"/>
              <a:buChar char="•"/>
            </a:pPr>
            <a:r>
              <a:rPr lang="fr-FR" sz="1600" u="sng" dirty="0">
                <a:solidFill>
                  <a:schemeClr val="accent2"/>
                </a:solidFill>
                <a:hlinkClick r:id="rId5"/>
              </a:rPr>
              <a:t>https://ipcorenetworks.blogspot.com/</a:t>
            </a:r>
            <a:r>
              <a:rPr lang="fr-FR" sz="1600" u="sng" dirty="0">
                <a:solidFill>
                  <a:schemeClr val="accent2"/>
                </a:solidFill>
              </a:rPr>
              <a:t> </a:t>
            </a:r>
            <a:r>
              <a:rPr lang="fr-FR" sz="1600" dirty="0"/>
              <a:t>consulter le 07/05/2022 à 15:10 </a:t>
            </a:r>
            <a:endParaRPr lang="fr-FR" sz="1600" u="sng" dirty="0">
              <a:solidFill>
                <a:schemeClr val="accent2"/>
              </a:solidFill>
            </a:endParaRPr>
          </a:p>
          <a:p>
            <a:pPr marL="285750" lvl="0" indent="-285750" algn="l" rtl="0">
              <a:spcBef>
                <a:spcPts val="0"/>
              </a:spcBef>
              <a:spcAft>
                <a:spcPts val="0"/>
              </a:spcAft>
              <a:buFont typeface="Arial" panose="020B0604020202020204" pitchFamily="34" charset="0"/>
              <a:buChar char="•"/>
            </a:pPr>
            <a:endParaRPr lang="fr-FR" sz="1600" dirty="0"/>
          </a:p>
          <a:p>
            <a:pPr marL="285750" lvl="0" indent="-285750" algn="l" rtl="0">
              <a:spcBef>
                <a:spcPts val="0"/>
              </a:spcBef>
              <a:spcAft>
                <a:spcPts val="0"/>
              </a:spcAft>
              <a:buFont typeface="Arial" panose="020B0604020202020204" pitchFamily="34" charset="0"/>
              <a:buChar char="•"/>
            </a:pPr>
            <a:endParaRPr dirty="0"/>
          </a:p>
        </p:txBody>
      </p:sp>
      <p:cxnSp>
        <p:nvCxnSpPr>
          <p:cNvPr id="927" name="Google Shape;927;p32"/>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7"/>
                                        </p:tgtEl>
                                        <p:attrNameLst>
                                          <p:attrName>style.visibility</p:attrName>
                                        </p:attrNameLst>
                                      </p:cBhvr>
                                      <p:to>
                                        <p:strVal val="visible"/>
                                      </p:to>
                                    </p:set>
                                    <p:anim calcmode="lin" valueType="num">
                                      <p:cBhvr additive="base">
                                        <p:cTn id="7" dur="1000"/>
                                        <p:tgtEl>
                                          <p:spTgt spid="9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F93B9-FA5B-E382-CB0C-055C367FC356}"/>
              </a:ext>
            </a:extLst>
          </p:cNvPr>
          <p:cNvSpPr>
            <a:spLocks noGrp="1"/>
          </p:cNvSpPr>
          <p:nvPr>
            <p:ph type="title"/>
          </p:nvPr>
        </p:nvSpPr>
        <p:spPr/>
        <p:txBody>
          <a:bodyPr/>
          <a:lstStyle/>
          <a:p>
            <a:pPr>
              <a:lnSpc>
                <a:spcPct val="100000"/>
              </a:lnSpc>
            </a:pPr>
            <a:r>
              <a:rPr lang="fr-FR" sz="5400" dirty="0"/>
              <a:t>MERCI</a:t>
            </a:r>
            <a:br>
              <a:rPr lang="fr-FR"/>
            </a:br>
            <a:r>
              <a:rPr lang="fr-FR" sz="4000"/>
              <a:t>pour </a:t>
            </a:r>
            <a:r>
              <a:rPr lang="fr-FR" sz="4000" dirty="0"/>
              <a:t>votre attention</a:t>
            </a:r>
            <a:endParaRPr lang="fr-FR" dirty="0"/>
          </a:p>
        </p:txBody>
      </p:sp>
    </p:spTree>
    <p:extLst>
      <p:ext uri="{BB962C8B-B14F-4D97-AF65-F5344CB8AC3E}">
        <p14:creationId xmlns:p14="http://schemas.microsoft.com/office/powerpoint/2010/main" val="367663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3E834F-EA49-4AAB-2C81-DB1AEDA74F0B}"/>
              </a:ext>
            </a:extLst>
          </p:cNvPr>
          <p:cNvSpPr>
            <a:spLocks noGrp="1"/>
          </p:cNvSpPr>
          <p:nvPr>
            <p:ph type="ctrTitle"/>
          </p:nvPr>
        </p:nvSpPr>
        <p:spPr>
          <a:xfrm flipH="1">
            <a:off x="770725" y="468450"/>
            <a:ext cx="4684144" cy="577800"/>
          </a:xfrm>
        </p:spPr>
        <p:txBody>
          <a:bodyPr/>
          <a:lstStyle/>
          <a:p>
            <a:r>
              <a:rPr lang="fr-FR" sz="2800" dirty="0"/>
              <a:t>01. Qu’est-ce qu’un protocole NFS ?</a:t>
            </a:r>
          </a:p>
        </p:txBody>
      </p:sp>
      <p:sp>
        <p:nvSpPr>
          <p:cNvPr id="3" name="Sous-titre 2">
            <a:extLst>
              <a:ext uri="{FF2B5EF4-FFF2-40B4-BE49-F238E27FC236}">
                <a16:creationId xmlns:a16="http://schemas.microsoft.com/office/drawing/2014/main" id="{C1374AAF-BAE8-B629-138E-F6E180077CFF}"/>
              </a:ext>
            </a:extLst>
          </p:cNvPr>
          <p:cNvSpPr>
            <a:spLocks noGrp="1"/>
          </p:cNvSpPr>
          <p:nvPr>
            <p:ph type="subTitle" idx="1"/>
          </p:nvPr>
        </p:nvSpPr>
        <p:spPr/>
        <p:txBody>
          <a:bodyPr/>
          <a:lstStyle/>
          <a:p>
            <a:pPr marL="179388" indent="-179388" algn="just">
              <a:lnSpc>
                <a:spcPct val="150000"/>
              </a:lnSpc>
              <a:buFont typeface="Arial" panose="020B0604020202020204" pitchFamily="34" charset="0"/>
              <a:buChar char="•"/>
              <a:tabLst>
                <a:tab pos="630238" algn="l"/>
              </a:tabLst>
            </a:pPr>
            <a:r>
              <a:rPr lang="fr-FR" sz="1600" dirty="0">
                <a:solidFill>
                  <a:srgbClr val="000000"/>
                </a:solidFill>
                <a:effectLst/>
                <a:latin typeface="Tw Cen MT" panose="020B0602020104020603" pitchFamily="34" charset="0"/>
                <a:ea typeface="Calibri" panose="020F0502020204030204" pitchFamily="34" charset="0"/>
                <a:cs typeface="Arial" panose="020B0604020202020204" pitchFamily="34" charset="0"/>
              </a:rPr>
              <a:t>NFS, ou Network File System, est un protocole de système de fichiers distribué qui vous permet de monter des répertoires distants sur votre serveur. Cela vous permet de gérer un espace de stockage dans un autre emplacement et d’y écrire depuis plusieurs clients. NFS fournit un moyen relativement standard et performant d’accéder à des systèmes distants sur réseau, et fonctionne bien dans les situations où un accès régulier aux ressources partagées est nécessaire</a:t>
            </a:r>
            <a:r>
              <a:rPr lang="fr-FR" sz="1600" dirty="0">
                <a:effectLst/>
                <a:latin typeface="Tw Cen MT" panose="020B0602020104020603" pitchFamily="34" charset="0"/>
                <a:ea typeface="Calibri" panose="020F0502020204030204" pitchFamily="34" charset="0"/>
                <a:cs typeface="Arial" panose="020B0604020202020204" pitchFamily="34" charset="0"/>
              </a:rPr>
              <a:t>. </a:t>
            </a:r>
          </a:p>
          <a:p>
            <a:pPr marL="139700" indent="0">
              <a:buNone/>
            </a:pPr>
            <a:endParaRPr lang="fr-FR" dirty="0"/>
          </a:p>
        </p:txBody>
      </p:sp>
      <p:sp>
        <p:nvSpPr>
          <p:cNvPr id="4" name="Google Shape;846;p26">
            <a:extLst>
              <a:ext uri="{FF2B5EF4-FFF2-40B4-BE49-F238E27FC236}">
                <a16:creationId xmlns:a16="http://schemas.microsoft.com/office/drawing/2014/main" id="{77D1930D-7705-17DA-13EF-54A202AFEF47}"/>
              </a:ext>
            </a:extLst>
          </p:cNvPr>
          <p:cNvSpPr txBox="1">
            <a:spLocks/>
          </p:cNvSpPr>
          <p:nvPr/>
        </p:nvSpPr>
        <p:spPr>
          <a:xfrm>
            <a:off x="4381795" y="4675049"/>
            <a:ext cx="380409" cy="24434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3</a:t>
            </a:fld>
            <a:endParaRPr lang="en" sz="2800" dirty="0"/>
          </a:p>
        </p:txBody>
      </p:sp>
    </p:spTree>
    <p:extLst>
      <p:ext uri="{BB962C8B-B14F-4D97-AF65-F5344CB8AC3E}">
        <p14:creationId xmlns:p14="http://schemas.microsoft.com/office/powerpoint/2010/main" val="191200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p:txBody>
          <a:bodyPr/>
          <a:lstStyle/>
          <a:p>
            <a:r>
              <a:rPr lang="fr-FR" sz="2800" b="1" dirty="0">
                <a:latin typeface="Barlow Condensed" panose="00000506000000000000" pitchFamily="2" charset="0"/>
              </a:rPr>
              <a:t>02. Historique de NFS</a:t>
            </a:r>
            <a:endParaRPr lang="fr-FR" sz="2800" b="1" dirty="0"/>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p:txBody>
          <a:bodyPr/>
          <a:lstStyle/>
          <a:p>
            <a:pPr marL="179388" indent="-179388" algn="just">
              <a:lnSpc>
                <a:spcPct val="150000"/>
              </a:lnSpc>
              <a:spcAft>
                <a:spcPts val="800"/>
              </a:spcAft>
              <a:buFont typeface="Arial" panose="020B0604020202020204" pitchFamily="34" charset="0"/>
              <a:buChar char="•"/>
            </a:pPr>
            <a:r>
              <a:rPr lang="fr-FR" sz="1600" dirty="0">
                <a:solidFill>
                  <a:srgbClr val="000000"/>
                </a:solidFill>
                <a:effectLst/>
                <a:latin typeface="Tw Cen MT" panose="020B0602020104020603" pitchFamily="34" charset="0"/>
                <a:ea typeface="Calibri" panose="020F0502020204030204" pitchFamily="34" charset="0"/>
                <a:cs typeface="Arial" panose="020B0604020202020204" pitchFamily="34" charset="0"/>
              </a:rPr>
              <a:t>Développé par </a:t>
            </a:r>
            <a:r>
              <a:rPr lang="fr-FR" sz="1600" b="1" dirty="0">
                <a:solidFill>
                  <a:srgbClr val="000000"/>
                </a:solidFill>
                <a:effectLst/>
                <a:latin typeface="Tw Cen MT" panose="020B0602020104020603" pitchFamily="34" charset="0"/>
                <a:ea typeface="Calibri" panose="020F0502020204030204" pitchFamily="34" charset="0"/>
                <a:cs typeface="Arial" panose="020B0604020202020204" pitchFamily="34" charset="0"/>
              </a:rPr>
              <a:t>Sun Microsystems</a:t>
            </a:r>
            <a:r>
              <a:rPr lang="fr-FR" sz="1600" dirty="0">
                <a:solidFill>
                  <a:srgbClr val="000000"/>
                </a:solidFill>
                <a:effectLst/>
                <a:latin typeface="Tw Cen MT" panose="020B0602020104020603" pitchFamily="34" charset="0"/>
                <a:ea typeface="Calibri" panose="020F0502020204030204" pitchFamily="34" charset="0"/>
                <a:cs typeface="Arial" panose="020B0604020202020204" pitchFamily="34" charset="0"/>
              </a:rPr>
              <a:t> en 1984, le protocole NFS existe depuis plusieurs dizaines d'années comme de nombreux autres protocoles. Les versions 1 et 2 du protocole NFS fonctionnaient à l'aide de connexion UDP, tandis que le TCP (en mode </a:t>
            </a:r>
            <a:r>
              <a:rPr lang="fr-FR" sz="1600" i="1" dirty="0">
                <a:solidFill>
                  <a:srgbClr val="000000"/>
                </a:solidFill>
                <a:effectLst/>
                <a:latin typeface="Tw Cen MT" panose="020B0602020104020603" pitchFamily="34" charset="0"/>
                <a:ea typeface="Calibri" panose="020F0502020204030204" pitchFamily="34" charset="0"/>
                <a:cs typeface="Arial" panose="020B0604020202020204" pitchFamily="34" charset="0"/>
              </a:rPr>
              <a:t>stateless</a:t>
            </a:r>
            <a:r>
              <a:rPr lang="fr-FR" sz="1600" dirty="0">
                <a:solidFill>
                  <a:srgbClr val="000000"/>
                </a:solidFill>
                <a:effectLst/>
                <a:latin typeface="Tw Cen MT" panose="020B0602020104020603" pitchFamily="34" charset="0"/>
                <a:ea typeface="Calibri" panose="020F0502020204030204" pitchFamily="34" charset="0"/>
                <a:cs typeface="Arial" panose="020B0604020202020204" pitchFamily="34" charset="0"/>
              </a:rPr>
              <a:t>, c'est-à-dire sans état) a fait son apparition avec le NFS v3.</a:t>
            </a:r>
            <a:endParaRPr lang="fr-FR" sz="1600" dirty="0">
              <a:effectLst/>
              <a:latin typeface="Tw Cen MT" panose="020B0602020104020603" pitchFamily="34" charset="0"/>
              <a:ea typeface="Calibri" panose="020F0502020204030204" pitchFamily="34" charset="0"/>
              <a:cs typeface="Arial" panose="020B0604020202020204" pitchFamily="34" charset="0"/>
            </a:endParaRPr>
          </a:p>
          <a:p>
            <a:pPr marL="179388" indent="-179388" algn="just" fontAlgn="base">
              <a:lnSpc>
                <a:spcPct val="150000"/>
              </a:lnSpc>
              <a:buFont typeface="Arial" panose="020B0604020202020204" pitchFamily="34" charset="0"/>
              <a:buChar char="•"/>
            </a:pPr>
            <a:r>
              <a:rPr lang="fr-FR" sz="1600" b="1" dirty="0">
                <a:solidFill>
                  <a:srgbClr val="444444"/>
                </a:solidFill>
                <a:effectLst/>
                <a:latin typeface="Tw Cen MT" panose="020B0602020104020603" pitchFamily="34" charset="0"/>
                <a:ea typeface="Times New Roman" panose="02020603050405020304" pitchFamily="18" charset="0"/>
              </a:rPr>
              <a:t>Les premières versions, que ce soit NFS v1, NFS v2 ou NFS v3 n'étaient pas sécurisées</a:t>
            </a:r>
            <a:r>
              <a:rPr lang="fr-FR" sz="1600" dirty="0">
                <a:solidFill>
                  <a:srgbClr val="444444"/>
                </a:solidFill>
                <a:effectLst/>
                <a:latin typeface="Tw Cen MT" panose="020B0602020104020603" pitchFamily="34" charset="0"/>
                <a:ea typeface="Times New Roman" panose="02020603050405020304" pitchFamily="18" charset="0"/>
              </a:rPr>
              <a:t> : à l'époque, la sécurité n'était pas une priorité. Il y avait également des limitations sur la taille des paquets (8 Ko) et la taille maximale d'un fichier transférable (2 Go) avant l'arrivée de NFS v3.</a:t>
            </a:r>
            <a:endParaRPr lang="fr-FR" sz="1600" dirty="0">
              <a:latin typeface="Tw Cen MT" panose="020B0602020104020603" pitchFamily="34" charset="0"/>
            </a:endParaRPr>
          </a:p>
          <a:p>
            <a:pPr marL="139700" indent="0">
              <a:buNone/>
            </a:pPr>
            <a:endParaRPr lang="fr-FR" dirty="0">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81795" y="4588585"/>
            <a:ext cx="38040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4</a:t>
            </a:fld>
            <a:endParaRPr lang="en" sz="2800" dirty="0"/>
          </a:p>
        </p:txBody>
      </p:sp>
    </p:spTree>
    <p:extLst>
      <p:ext uri="{BB962C8B-B14F-4D97-AF65-F5344CB8AC3E}">
        <p14:creationId xmlns:p14="http://schemas.microsoft.com/office/powerpoint/2010/main" val="359123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p:txBody>
          <a:bodyPr/>
          <a:lstStyle/>
          <a:p>
            <a:r>
              <a:rPr lang="fr-FR" sz="2800" b="1" dirty="0">
                <a:latin typeface="Barlow Condensed" panose="00000506000000000000" pitchFamily="2" charset="0"/>
              </a:rPr>
              <a:t>02. Historique de NFS</a:t>
            </a:r>
            <a:endParaRPr lang="fr-FR" sz="2800" b="1" dirty="0"/>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p:txBody>
          <a:bodyPr/>
          <a:lstStyle/>
          <a:p>
            <a:pPr marL="179388" indent="-179388" algn="just">
              <a:lnSpc>
                <a:spcPct val="150000"/>
              </a:lnSpc>
              <a:buFont typeface="Arial" panose="020B0604020202020204" pitchFamily="34" charset="0"/>
              <a:buChar char="•"/>
            </a:pPr>
            <a:r>
              <a:rPr lang="fr-FR" sz="1600" dirty="0">
                <a:effectLst/>
                <a:latin typeface="Tw Cen MT" panose="020B0602020104020603" pitchFamily="34" charset="0"/>
                <a:ea typeface="Times New Roman" panose="02020603050405020304" pitchFamily="18" charset="0"/>
              </a:rPr>
              <a:t>C'est en </a:t>
            </a:r>
            <a:r>
              <a:rPr lang="fr-FR" sz="1600" b="1" dirty="0">
                <a:effectLst/>
                <a:latin typeface="Tw Cen MT" panose="020B0602020104020603" pitchFamily="34" charset="0"/>
                <a:ea typeface="Times New Roman" panose="02020603050405020304" pitchFamily="18" charset="0"/>
              </a:rPr>
              <a:t>2000</a:t>
            </a:r>
            <a:r>
              <a:rPr lang="fr-FR" sz="1600" dirty="0">
                <a:effectLst/>
                <a:latin typeface="Tw Cen MT" panose="020B0602020104020603" pitchFamily="34" charset="0"/>
                <a:ea typeface="Times New Roman" panose="02020603050405020304" pitchFamily="18" charset="0"/>
              </a:rPr>
              <a:t>, avec la sortie de </a:t>
            </a:r>
            <a:r>
              <a:rPr lang="fr-FR" sz="1600" b="1" dirty="0">
                <a:effectLst/>
                <a:latin typeface="Tw Cen MT" panose="020B0602020104020603" pitchFamily="34" charset="0"/>
                <a:ea typeface="Times New Roman" panose="02020603050405020304" pitchFamily="18" charset="0"/>
              </a:rPr>
              <a:t>NFS v4 que le protocole a fortement évolué pour intégrer des fonctionnalités liées à la sécurité.</a:t>
            </a:r>
            <a:r>
              <a:rPr lang="fr-FR" sz="1600" dirty="0">
                <a:effectLst/>
                <a:latin typeface="Tw Cen MT" panose="020B0602020104020603" pitchFamily="34" charset="0"/>
                <a:ea typeface="Times New Roman" panose="02020603050405020304" pitchFamily="18" charset="0"/>
              </a:rPr>
              <a:t> Il a tellement évolué, que le NFS v4 marque une véritable rupture vis-à-vis des versions précédentes (et cela n'est pas sans conséquence, nous en reparlerons). Depuis, le protocole NFS a eu le droit à plusieurs mises à jour, en version 4.1 en 2010 et un peu plus récemment, en 2016, en version 4.2.</a:t>
            </a: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81795" y="4588585"/>
            <a:ext cx="38040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5</a:t>
            </a:fld>
            <a:endParaRPr lang="en" sz="2800" dirty="0"/>
          </a:p>
        </p:txBody>
      </p:sp>
    </p:spTree>
    <p:extLst>
      <p:ext uri="{BB962C8B-B14F-4D97-AF65-F5344CB8AC3E}">
        <p14:creationId xmlns:p14="http://schemas.microsoft.com/office/powerpoint/2010/main" val="139256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dirty="0">
                <a:latin typeface="Barlow Condensed" panose="00000506000000000000" pitchFamily="2" charset="0"/>
              </a:rPr>
              <a:t>03. </a:t>
            </a:r>
            <a:r>
              <a:rPr lang="fr-FR" sz="2800" b="1" i="0" dirty="0">
                <a:effectLst/>
                <a:latin typeface="Barlow Condensed" panose="00000506000000000000" pitchFamily="2" charset="0"/>
              </a:rPr>
              <a:t>Comment fonctionne NFS v4 ?</a:t>
            </a:r>
            <a:endParaRPr lang="fr-FR" sz="2800" b="1" dirty="0"/>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p:txBody>
          <a:bodyPr/>
          <a:lstStyle/>
          <a:p>
            <a:pPr marL="179388" indent="-179388" algn="just">
              <a:lnSpc>
                <a:spcPct val="150000"/>
              </a:lnSpc>
              <a:buFont typeface="Arial" panose="020B0604020202020204" pitchFamily="34" charset="0"/>
              <a:buChar char="•"/>
            </a:pPr>
            <a:r>
              <a:rPr lang="fr-FR" sz="1600" b="0" i="0" dirty="0">
                <a:solidFill>
                  <a:schemeClr val="tx1"/>
                </a:solidFill>
                <a:effectLst/>
                <a:latin typeface="Tw Cen MT" panose="020B0602020104020603" pitchFamily="34" charset="0"/>
              </a:rPr>
              <a:t>Inspirée de l’Andrew File System (plus connu sous le terme AFS), la version NFSv4 a été complètement repensée et le code a été réécrit en intégralité pour s’adapter aux nouvelles normes, spécifiquement internet. Cette version 4 a été créée en 2000, et mise à jour pour la dernière fois en 2016 (version 4.2). </a:t>
            </a:r>
          </a:p>
          <a:p>
            <a:pPr marL="179388" indent="-179388" algn="just">
              <a:lnSpc>
                <a:spcPct val="150000"/>
              </a:lnSpc>
              <a:buFont typeface="Arial" panose="020B0604020202020204" pitchFamily="34" charset="0"/>
              <a:buChar char="•"/>
            </a:pPr>
            <a:r>
              <a:rPr lang="fr-FR" sz="1600" b="0" i="0" dirty="0">
                <a:solidFill>
                  <a:schemeClr val="tx1"/>
                </a:solidFill>
                <a:effectLst/>
                <a:latin typeface="Tw Cen MT" panose="020B0602020104020603" pitchFamily="34" charset="0"/>
              </a:rPr>
              <a:t>Elle intègre de nouvelles fonctionnalités :</a:t>
            </a:r>
          </a:p>
          <a:p>
            <a:pPr marL="714375" lvl="1" indent="-177800" algn="just">
              <a:buFont typeface="Arial" panose="020B0604020202020204" pitchFamily="34" charset="0"/>
              <a:buChar char="•"/>
              <a:tabLst>
                <a:tab pos="714375" algn="l"/>
              </a:tabLst>
            </a:pPr>
            <a:r>
              <a:rPr lang="fr-FR" sz="1600" b="0" i="0" dirty="0">
                <a:solidFill>
                  <a:schemeClr val="tx1"/>
                </a:solidFill>
                <a:effectLst/>
                <a:latin typeface="Tw Cen MT" panose="020B0602020104020603" pitchFamily="34" charset="0"/>
              </a:rPr>
              <a:t>Une gestion totale de la sécurité avec Kerberos.</a:t>
            </a:r>
          </a:p>
          <a:p>
            <a:pPr marL="714375" lvl="1" indent="-177800" algn="just">
              <a:buFont typeface="Arial" panose="020B0604020202020204" pitchFamily="34" charset="0"/>
              <a:buChar char="•"/>
              <a:tabLst>
                <a:tab pos="714375" algn="l"/>
              </a:tabLst>
            </a:pPr>
            <a:r>
              <a:rPr lang="fr-FR" sz="1600" b="0" i="0" dirty="0">
                <a:solidFill>
                  <a:schemeClr val="tx1"/>
                </a:solidFill>
                <a:effectLst/>
                <a:latin typeface="Tw Cen MT" panose="020B0602020104020603" pitchFamily="34" charset="0"/>
              </a:rPr>
              <a:t>Meilleur support du trafic.</a:t>
            </a:r>
          </a:p>
          <a:p>
            <a:pPr marL="714375" lvl="1" indent="-177800" algn="just">
              <a:buFont typeface="Arial" panose="020B0604020202020204" pitchFamily="34" charset="0"/>
              <a:buChar char="•"/>
              <a:tabLst>
                <a:tab pos="714375" algn="l"/>
              </a:tabLst>
            </a:pPr>
            <a:r>
              <a:rPr lang="fr-FR" sz="1600" b="0" i="0" dirty="0">
                <a:solidFill>
                  <a:schemeClr val="tx1"/>
                </a:solidFill>
                <a:effectLst/>
                <a:latin typeface="Tw Cen MT" panose="020B0602020104020603" pitchFamily="34" charset="0"/>
              </a:rPr>
              <a:t>Système de maintenance simplifié.</a:t>
            </a:r>
            <a:endParaRPr lang="fr-FR" sz="1600" b="0" i="0" dirty="0">
              <a:effectLst/>
              <a:latin typeface="Tw Cen MT" panose="020B0602020104020603" pitchFamily="34" charset="0"/>
            </a:endParaRPr>
          </a:p>
          <a:p>
            <a:pPr marL="179388" indent="-179388">
              <a:buFont typeface="Arial" panose="020B0604020202020204" pitchFamily="34" charset="0"/>
              <a:buChar char="•"/>
            </a:pPr>
            <a:endParaRPr lang="fr-FR" sz="1600" dirty="0">
              <a:effectLst/>
              <a:latin typeface="Tw Cen MT" panose="020B0602020104020603" pitchFamily="34" charset="0"/>
              <a:ea typeface="Times New Roman" panose="02020603050405020304" pitchFamily="18"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81795" y="4588585"/>
            <a:ext cx="38040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6</a:t>
            </a:fld>
            <a:endParaRPr lang="en" sz="2800" dirty="0"/>
          </a:p>
        </p:txBody>
      </p:sp>
    </p:spTree>
    <p:extLst>
      <p:ext uri="{BB962C8B-B14F-4D97-AF65-F5344CB8AC3E}">
        <p14:creationId xmlns:p14="http://schemas.microsoft.com/office/powerpoint/2010/main" val="212720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dirty="0">
                <a:latin typeface="Barlow Condensed" panose="00000506000000000000" pitchFamily="2" charset="0"/>
              </a:rPr>
              <a:t>03. </a:t>
            </a:r>
            <a:r>
              <a:rPr lang="fr-FR" sz="2800" b="1" i="0" dirty="0">
                <a:effectLst/>
                <a:latin typeface="Barlow Condensed" panose="00000506000000000000" pitchFamily="2" charset="0"/>
              </a:rPr>
              <a:t>Comment fonctionne NFS v4 ?</a:t>
            </a:r>
            <a:endParaRPr lang="fr-FR" sz="2800" b="1" dirty="0"/>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5"/>
            <a:ext cx="7662600" cy="3103577"/>
          </a:xfrm>
        </p:spPr>
        <p:txBody>
          <a:bodyPr/>
          <a:lstStyle/>
          <a:p>
            <a:pPr marL="714375" lvl="1" indent="-177800">
              <a:buFont typeface="Arial" panose="020B0604020202020204" pitchFamily="34" charset="0"/>
              <a:buChar char="•"/>
            </a:pPr>
            <a:r>
              <a:rPr lang="fr-FR" sz="1600" b="0" i="0" dirty="0">
                <a:solidFill>
                  <a:srgbClr val="303030"/>
                </a:solidFill>
                <a:effectLst/>
                <a:latin typeface="Tw Cen MT" panose="020B0602020104020603" pitchFamily="34" charset="0"/>
              </a:rPr>
              <a:t>Compatible avec les systèmes Unix, Windows et Mac.</a:t>
            </a:r>
          </a:p>
          <a:p>
            <a:pPr marL="714375" lvl="1" indent="-177800">
              <a:buFont typeface="Arial" panose="020B0604020202020204" pitchFamily="34" charset="0"/>
              <a:buChar char="•"/>
            </a:pPr>
            <a:r>
              <a:rPr lang="fr-FR" sz="1600" b="0" i="0" dirty="0">
                <a:solidFill>
                  <a:srgbClr val="303030"/>
                </a:solidFill>
                <a:effectLst/>
                <a:latin typeface="Tw Cen MT" panose="020B0602020104020603" pitchFamily="34" charset="0"/>
              </a:rPr>
              <a:t>Protocole de transfert TCP (et non plus UDP).</a:t>
            </a:r>
          </a:p>
          <a:p>
            <a:pPr marL="714375" lvl="1" indent="-177800">
              <a:buFont typeface="Arial" panose="020B0604020202020204" pitchFamily="34" charset="0"/>
              <a:buChar char="•"/>
            </a:pPr>
            <a:r>
              <a:rPr lang="fr-FR" sz="1600" b="0" i="0" dirty="0">
                <a:solidFill>
                  <a:srgbClr val="303030"/>
                </a:solidFill>
                <a:effectLst/>
                <a:latin typeface="Tw Cen MT" panose="020B0602020104020603" pitchFamily="34" charset="0"/>
              </a:rPr>
              <a:t>Fonctionnement avec seul port (le 2049), pour simplifier la configuration des pare-feu.</a:t>
            </a:r>
          </a:p>
          <a:p>
            <a:pPr marL="0" indent="0" algn="just">
              <a:lnSpc>
                <a:spcPct val="150000"/>
              </a:lnSpc>
              <a:buNone/>
            </a:pPr>
            <a:endParaRPr lang="fr-FR" sz="900" dirty="0">
              <a:effectLst/>
              <a:latin typeface="Tw Cen MT" panose="020B0602020104020603" pitchFamily="34" charset="0"/>
              <a:ea typeface="Times New Roman" panose="02020603050405020304" pitchFamily="18"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81795" y="4588585"/>
            <a:ext cx="38040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7</a:t>
            </a:fld>
            <a:endParaRPr lang="en" sz="2800" dirty="0"/>
          </a:p>
        </p:txBody>
      </p:sp>
    </p:spTree>
    <p:extLst>
      <p:ext uri="{BB962C8B-B14F-4D97-AF65-F5344CB8AC3E}">
        <p14:creationId xmlns:p14="http://schemas.microsoft.com/office/powerpoint/2010/main" val="391195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04. Le serveur NFS et le client NFS :</a:t>
            </a: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5"/>
            <a:ext cx="7662600" cy="3103577"/>
          </a:xfrm>
        </p:spPr>
        <p:txBody>
          <a:bodyPr/>
          <a:lstStyle/>
          <a:p>
            <a:pPr marL="179388" indent="-179388" algn="just">
              <a:lnSpc>
                <a:spcPct val="150000"/>
              </a:lnSpc>
              <a:buFont typeface="Arial" panose="020B0604020202020204" pitchFamily="34" charset="0"/>
              <a:buChar char="•"/>
            </a:pPr>
            <a:r>
              <a:rPr lang="fr-FR" sz="1600" b="1" dirty="0">
                <a:solidFill>
                  <a:srgbClr val="000000"/>
                </a:solidFill>
                <a:effectLst/>
                <a:latin typeface="Tw Cen MT" panose="020B0602020104020603" pitchFamily="34" charset="0"/>
                <a:ea typeface="Times New Roman" panose="02020603050405020304" pitchFamily="18" charset="0"/>
                <a:cs typeface="Times New Roman" panose="02020603050405020304" pitchFamily="18" charset="0"/>
              </a:rPr>
              <a:t>Serveur NFS</a:t>
            </a:r>
            <a:r>
              <a:rPr lang="fr-FR" sz="1600" dirty="0">
                <a:solidFill>
                  <a:srgbClr val="333333"/>
                </a:solidFill>
                <a:effectLst/>
                <a:latin typeface="Tw Cen MT" panose="020B0602020104020603" pitchFamily="34" charset="0"/>
                <a:ea typeface="Times New Roman" panose="02020603050405020304" pitchFamily="18" charset="0"/>
                <a:cs typeface="Times New Roman" panose="02020603050405020304" pitchFamily="18" charset="0"/>
              </a:rPr>
              <a:t> : Désigne le système qui possède physiquement les ressources (fichiers, répertoires) et les partages sur le réseau avec d’autres systèmes.</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lnSpc>
                <a:spcPct val="150000"/>
              </a:lnSpc>
              <a:spcAft>
                <a:spcPts val="800"/>
              </a:spcAft>
              <a:buFont typeface="Arial" panose="020B0604020202020204" pitchFamily="34" charset="0"/>
              <a:buChar char="•"/>
            </a:pPr>
            <a:r>
              <a:rPr lang="fr-FR" sz="1600" b="1" dirty="0">
                <a:solidFill>
                  <a:srgbClr val="000000"/>
                </a:solidFill>
                <a:effectLst/>
                <a:latin typeface="Tw Cen MT" panose="020B0602020104020603" pitchFamily="34" charset="0"/>
                <a:ea typeface="Calibri" panose="020F0502020204030204" pitchFamily="34" charset="0"/>
                <a:cs typeface="Arial" panose="020B0604020202020204" pitchFamily="34" charset="0"/>
              </a:rPr>
              <a:t>Client NFS</a:t>
            </a:r>
            <a:r>
              <a:rPr lang="fr-FR" sz="1600" dirty="0">
                <a:solidFill>
                  <a:srgbClr val="000000"/>
                </a:solidFill>
                <a:effectLst/>
                <a:latin typeface="Tw Cen MT" panose="020B0602020104020603" pitchFamily="34" charset="0"/>
                <a:ea typeface="Calibri" panose="020F0502020204030204" pitchFamily="34" charset="0"/>
                <a:cs typeface="Arial" panose="020B0604020202020204" pitchFamily="34" charset="0"/>
              </a:rPr>
              <a:t>. Désigne un système qui monte les ressources partagées sur le réseau. Une fois montées, les ressources apparaissent comme si elles étaient locales</a:t>
            </a:r>
            <a:endParaRPr lang="fr-FR" sz="1600" dirty="0">
              <a:effectLst/>
              <a:latin typeface="Calibri" panose="020F0502020204030204" pitchFamily="34" charset="0"/>
              <a:ea typeface="Calibri" panose="020F0502020204030204" pitchFamily="34" charset="0"/>
              <a:cs typeface="Arial" panose="020B0604020202020204" pitchFamily="34" charset="0"/>
            </a:endParaRPr>
          </a:p>
          <a:p>
            <a:pPr marL="179388" lvl="1" indent="-179388">
              <a:buFont typeface="Arial" panose="020B0604020202020204" pitchFamily="34" charset="0"/>
              <a:buChar char="•"/>
              <a:tabLst>
                <a:tab pos="273050" algn="l"/>
                <a:tab pos="452438" algn="l"/>
              </a:tabLst>
            </a:pPr>
            <a:endParaRPr lang="fr-FR" sz="1600" b="0" i="0" dirty="0">
              <a:solidFill>
                <a:srgbClr val="303030"/>
              </a:solidFill>
              <a:effectLst/>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81795" y="4588585"/>
            <a:ext cx="38040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8</a:t>
            </a:fld>
            <a:endParaRPr lang="en" sz="2800" dirty="0"/>
          </a:p>
        </p:txBody>
      </p:sp>
    </p:spTree>
    <p:extLst>
      <p:ext uri="{BB962C8B-B14F-4D97-AF65-F5344CB8AC3E}">
        <p14:creationId xmlns:p14="http://schemas.microsoft.com/office/powerpoint/2010/main" val="150237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5FE51C-4D09-A80B-A49D-4B819855072D}"/>
              </a:ext>
            </a:extLst>
          </p:cNvPr>
          <p:cNvSpPr>
            <a:spLocks noGrp="1"/>
          </p:cNvSpPr>
          <p:nvPr>
            <p:ph type="ctrTitle"/>
          </p:nvPr>
        </p:nvSpPr>
        <p:spPr>
          <a:xfrm flipH="1">
            <a:off x="770724" y="468450"/>
            <a:ext cx="6250185" cy="577800"/>
          </a:xfrm>
        </p:spPr>
        <p:txBody>
          <a:bodyPr/>
          <a:lstStyle/>
          <a:p>
            <a:r>
              <a:rPr lang="fr-FR" sz="2800" b="1" i="0" dirty="0">
                <a:effectLst/>
                <a:latin typeface="Barlow Condensed" panose="00000506000000000000" pitchFamily="2" charset="0"/>
                <a:ea typeface="Calibri" panose="020F0502020204030204" pitchFamily="34" charset="0"/>
                <a:cs typeface="Calibri" panose="020F0502020204030204" pitchFamily="34" charset="0"/>
              </a:rPr>
              <a:t>05. Avantages et inconvénients </a:t>
            </a:r>
          </a:p>
        </p:txBody>
      </p:sp>
      <p:sp>
        <p:nvSpPr>
          <p:cNvPr id="3" name="Sous-titre 2">
            <a:extLst>
              <a:ext uri="{FF2B5EF4-FFF2-40B4-BE49-F238E27FC236}">
                <a16:creationId xmlns:a16="http://schemas.microsoft.com/office/drawing/2014/main" id="{16AE20A0-1AA9-5A4D-B65F-C4DB5EB9C71C}"/>
              </a:ext>
            </a:extLst>
          </p:cNvPr>
          <p:cNvSpPr>
            <a:spLocks noGrp="1"/>
          </p:cNvSpPr>
          <p:nvPr>
            <p:ph type="subTitle" idx="1"/>
          </p:nvPr>
        </p:nvSpPr>
        <p:spPr>
          <a:xfrm>
            <a:off x="770700" y="1216175"/>
            <a:ext cx="7662600" cy="3103577"/>
          </a:xfrm>
        </p:spPr>
        <p:txBody>
          <a:bodyPr/>
          <a:lstStyle/>
          <a:p>
            <a:pPr marL="179388" indent="-179388" algn="just">
              <a:lnSpc>
                <a:spcPct val="150000"/>
              </a:lnSpc>
              <a:spcAft>
                <a:spcPts val="800"/>
              </a:spcAft>
              <a:buFont typeface="Arial" panose="020B0604020202020204" pitchFamily="34" charset="0"/>
              <a:buChar char="•"/>
            </a:pPr>
            <a:r>
              <a:rPr lang="fr-FR" sz="1600" dirty="0">
                <a:solidFill>
                  <a:srgbClr val="000000"/>
                </a:solidFill>
                <a:effectLst/>
                <a:latin typeface="Tw Cen MT" panose="020B0602020104020603" pitchFamily="34" charset="0"/>
                <a:ea typeface="Calibri" panose="020F0502020204030204" pitchFamily="34" charset="0"/>
                <a:cs typeface="Arial" panose="020B0604020202020204" pitchFamily="34" charset="0"/>
              </a:rPr>
              <a:t>Ce protocole réseau a différentes </a:t>
            </a:r>
            <a:r>
              <a:rPr lang="fr-FR" sz="1600" b="1" dirty="0">
                <a:effectLst/>
                <a:latin typeface="Tw Cen MT" panose="020B0602020104020603" pitchFamily="34" charset="0"/>
                <a:ea typeface="Calibri" panose="020F0502020204030204" pitchFamily="34" charset="0"/>
                <a:cs typeface="Arial" panose="020B0604020202020204" pitchFamily="34" charset="0"/>
              </a:rPr>
              <a:t>avantages et inconvénients</a:t>
            </a:r>
            <a:r>
              <a:rPr lang="fr-FR" sz="1600" dirty="0">
                <a:effectLst/>
                <a:latin typeface="Tw Cen MT" panose="020B0602020104020603" pitchFamily="34" charset="0"/>
                <a:ea typeface="Calibri" panose="020F0502020204030204" pitchFamily="34" charset="0"/>
                <a:cs typeface="Arial" panose="020B0604020202020204" pitchFamily="34" charset="0"/>
              </a:rPr>
              <a:t>, comme nous le verrons. Nous devons partir du principe qu'il est avec nous depuis plusieurs décennies. Cela entraînera certaines limitations et également des problèmes lors de son utilisation.</a:t>
            </a:r>
          </a:p>
          <a:p>
            <a:pPr marL="179388" lvl="1" indent="-179388">
              <a:buFont typeface="Arial" panose="020B0604020202020204" pitchFamily="34" charset="0"/>
              <a:buChar char="•"/>
              <a:tabLst>
                <a:tab pos="179388" algn="l"/>
                <a:tab pos="452438" algn="l"/>
                <a:tab pos="714375" algn="l"/>
              </a:tabLst>
            </a:pPr>
            <a:endParaRPr lang="fr-FR" sz="1600" b="0" i="0" dirty="0">
              <a:solidFill>
                <a:srgbClr val="303030"/>
              </a:solidFill>
              <a:effectLst/>
              <a:latin typeface="Tw Cen MT" panose="020B0602020104020603" pitchFamily="34" charset="0"/>
            </a:endParaRPr>
          </a:p>
        </p:txBody>
      </p:sp>
      <p:sp>
        <p:nvSpPr>
          <p:cNvPr id="4" name="Google Shape;846;p26">
            <a:extLst>
              <a:ext uri="{FF2B5EF4-FFF2-40B4-BE49-F238E27FC236}">
                <a16:creationId xmlns:a16="http://schemas.microsoft.com/office/drawing/2014/main" id="{C9504C96-C315-40BB-6FA7-FB299B45E8D6}"/>
              </a:ext>
            </a:extLst>
          </p:cNvPr>
          <p:cNvSpPr txBox="1">
            <a:spLocks/>
          </p:cNvSpPr>
          <p:nvPr/>
        </p:nvSpPr>
        <p:spPr>
          <a:xfrm>
            <a:off x="4381795" y="4588585"/>
            <a:ext cx="380409" cy="33081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6000"/>
              <a:buFont typeface="Barlow Condensed SemiBold"/>
              <a:buNone/>
              <a:defRPr sz="60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8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fld id="{B782F558-20F7-4804-A9B8-702FBA8E3738}" type="slidenum">
              <a:rPr lang="en" sz="2800" smtClean="0"/>
              <a:pPr/>
              <a:t>9</a:t>
            </a:fld>
            <a:endParaRPr lang="en" sz="2800" dirty="0"/>
          </a:p>
        </p:txBody>
      </p:sp>
    </p:spTree>
    <p:extLst>
      <p:ext uri="{BB962C8B-B14F-4D97-AF65-F5344CB8AC3E}">
        <p14:creationId xmlns:p14="http://schemas.microsoft.com/office/powerpoint/2010/main" val="155161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 Creative CV XL by Slidesgo">
  <a:themeElements>
    <a:clrScheme name="Simple Light">
      <a:dk1>
        <a:srgbClr val="434343"/>
      </a:dk1>
      <a:lt1>
        <a:srgbClr val="E9E6E1"/>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1DCD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TotalTime>
  <Words>993</Words>
  <Application>Microsoft Office PowerPoint</Application>
  <PresentationFormat>Affichage à l'écran (16:9)</PresentationFormat>
  <Paragraphs>111</Paragraphs>
  <Slides>21</Slides>
  <Notes>4</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21</vt:i4>
      </vt:variant>
    </vt:vector>
  </HeadingPairs>
  <TitlesOfParts>
    <vt:vector size="33" baseType="lpstr">
      <vt:lpstr>Barlow Condensed</vt:lpstr>
      <vt:lpstr>Tw Cen MT</vt:lpstr>
      <vt:lpstr>Algerian</vt:lpstr>
      <vt:lpstr>Roboto Condensed</vt:lpstr>
      <vt:lpstr>Fira Sans Extra Condensed Medium</vt:lpstr>
      <vt:lpstr>Barlow Condensed SemiBold</vt:lpstr>
      <vt:lpstr>Arvo</vt:lpstr>
      <vt:lpstr>Courier New</vt:lpstr>
      <vt:lpstr>Montserrat Light</vt:lpstr>
      <vt:lpstr>Arial</vt:lpstr>
      <vt:lpstr>Calibri</vt:lpstr>
      <vt:lpstr>My Creative CV XL by Slidesgo</vt:lpstr>
      <vt:lpstr>NFS</vt:lpstr>
      <vt:lpstr>Plan</vt:lpstr>
      <vt:lpstr>01. Qu’est-ce qu’un protocole NFS ?</vt:lpstr>
      <vt:lpstr>02. Historique de NFS</vt:lpstr>
      <vt:lpstr>02. Historique de NFS</vt:lpstr>
      <vt:lpstr>03. Comment fonctionne NFS v4 ?</vt:lpstr>
      <vt:lpstr>03. Comment fonctionne NFS v4 ?</vt:lpstr>
      <vt:lpstr>04. Le serveur NFS et le client NFS :</vt:lpstr>
      <vt:lpstr>05. Avantages et inconvénients </vt:lpstr>
      <vt:lpstr>05. Avantages et inconvénients</vt:lpstr>
      <vt:lpstr>05. Avantages et inconvénients</vt:lpstr>
      <vt:lpstr>06. Configuration et installation</vt:lpstr>
      <vt:lpstr>06. Configuration et installation</vt:lpstr>
      <vt:lpstr>06. Configuration et installation</vt:lpstr>
      <vt:lpstr>06. Configuration et installation</vt:lpstr>
      <vt:lpstr>06. Configuration et installation</vt:lpstr>
      <vt:lpstr>06. Configuration et installation</vt:lpstr>
      <vt:lpstr>06. Configuration et installation</vt:lpstr>
      <vt:lpstr>07. Conclusion</vt:lpstr>
      <vt:lpstr>WEBOGRAPHIE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protocole NFS</dc:title>
  <dc:creator>asus</dc:creator>
  <cp:lastModifiedBy>SAID FAIDI</cp:lastModifiedBy>
  <cp:revision>15</cp:revision>
  <dcterms:modified xsi:type="dcterms:W3CDTF">2022-05-27T13:51:50Z</dcterms:modified>
</cp:coreProperties>
</file>