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7" r:id="rId5"/>
    <p:sldId id="258" r:id="rId6"/>
    <p:sldId id="271" r:id="rId7"/>
    <p:sldId id="272" r:id="rId8"/>
    <p:sldId id="274" r:id="rId9"/>
    <p:sldId id="277" r:id="rId10"/>
    <p:sldId id="284" r:id="rId11"/>
    <p:sldId id="279" r:id="rId12"/>
    <p:sldId id="278" r:id="rId13"/>
    <p:sldId id="280" r:id="rId14"/>
    <p:sldId id="287" r:id="rId15"/>
    <p:sldId id="282" r:id="rId16"/>
    <p:sldId id="283" r:id="rId17"/>
    <p:sldId id="281"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ijdane Chaltout" initials="OC" lastIdx="1" clrIdx="0">
    <p:extLst>
      <p:ext uri="{19B8F6BF-5375-455C-9EA6-DF929625EA0E}">
        <p15:presenceInfo xmlns:p15="http://schemas.microsoft.com/office/powerpoint/2012/main" userId="64d563043b7365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553"/>
    <a:srgbClr val="16286E"/>
    <a:srgbClr val="6524DE"/>
    <a:srgbClr val="1E3ADA"/>
    <a:srgbClr val="7BEBD8"/>
    <a:srgbClr val="8335E5"/>
    <a:srgbClr val="6B8DE1"/>
    <a:srgbClr val="6C92E1"/>
    <a:srgbClr val="6313DC"/>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25" autoAdjust="0"/>
    <p:restoredTop sz="93285" autoAdjust="0"/>
  </p:normalViewPr>
  <p:slideViewPr>
    <p:cSldViewPr snapToGrid="0" showGuides="1">
      <p:cViewPr varScale="1">
        <p:scale>
          <a:sx n="59" d="100"/>
          <a:sy n="59" d="100"/>
        </p:scale>
        <p:origin x="64" y="6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47" d="100"/>
          <a:sy n="47" d="100"/>
        </p:scale>
        <p:origin x="27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2A7AA-3F56-4542-9DCE-CA381A4A1E56}" type="doc">
      <dgm:prSet loTypeId="urn:microsoft.com/office/officeart/2005/8/layout/equation2" loCatId="process" qsTypeId="urn:microsoft.com/office/officeart/2005/8/quickstyle/simple1" qsCatId="simple" csTypeId="urn:microsoft.com/office/officeart/2005/8/colors/accent1_2" csCatId="accent1" phldr="1"/>
      <dgm:spPr/>
    </dgm:pt>
    <dgm:pt modelId="{AB8C46FB-6797-4BA4-9771-20DDC0BD4A7A}">
      <dgm:prSet phldrT="[Texte]"/>
      <dgm:spPr>
        <a:solidFill>
          <a:srgbClr val="00B0F0"/>
        </a:solidFill>
      </dgm:spPr>
      <dgm:t>
        <a:bodyPr/>
        <a:lstStyle/>
        <a:p>
          <a:r>
            <a:rPr lang="fr-FR" b="1" i="0" dirty="0"/>
            <a:t>Axe fonctionnel</a:t>
          </a:r>
          <a:endParaRPr lang="fr-FR" dirty="0"/>
        </a:p>
      </dgm:t>
    </dgm:pt>
    <dgm:pt modelId="{6ED6F348-B35C-4AE2-9C7E-E9AAD9B3943E}" type="parTrans" cxnId="{C7B31502-1117-4A9F-A4EC-F37B2AE10CC8}">
      <dgm:prSet/>
      <dgm:spPr/>
      <dgm:t>
        <a:bodyPr/>
        <a:lstStyle/>
        <a:p>
          <a:endParaRPr lang="fr-FR"/>
        </a:p>
      </dgm:t>
    </dgm:pt>
    <dgm:pt modelId="{C999BE57-4ED5-4DE9-BF91-1D5004A632C7}" type="sibTrans" cxnId="{C7B31502-1117-4A9F-A4EC-F37B2AE10CC8}">
      <dgm:prSet/>
      <dgm:spPr>
        <a:solidFill>
          <a:srgbClr val="00B0F0"/>
        </a:solidFill>
      </dgm:spPr>
      <dgm:t>
        <a:bodyPr/>
        <a:lstStyle/>
        <a:p>
          <a:endParaRPr lang="fr-FR"/>
        </a:p>
      </dgm:t>
    </dgm:pt>
    <dgm:pt modelId="{3C7AE973-495D-4ED0-A3D5-7A061AF0C68D}">
      <dgm:prSet phldrT="[Texte]"/>
      <dgm:spPr>
        <a:solidFill>
          <a:schemeClr val="accent1"/>
        </a:solidFill>
      </dgm:spPr>
      <dgm:t>
        <a:bodyPr/>
        <a:lstStyle/>
        <a:p>
          <a:r>
            <a:rPr lang="fr-FR" dirty="0"/>
            <a:t>Axe technique</a:t>
          </a:r>
        </a:p>
      </dgm:t>
    </dgm:pt>
    <dgm:pt modelId="{7E7B6EFB-7C0C-41CD-902F-0090158BC008}" type="parTrans" cxnId="{6BE0BD2F-EBFF-441B-9C39-FFC33A00D936}">
      <dgm:prSet/>
      <dgm:spPr/>
      <dgm:t>
        <a:bodyPr/>
        <a:lstStyle/>
        <a:p>
          <a:endParaRPr lang="fr-FR"/>
        </a:p>
      </dgm:t>
    </dgm:pt>
    <dgm:pt modelId="{E98EE314-3170-4546-8964-1F858C6C242D}" type="sibTrans" cxnId="{6BE0BD2F-EBFF-441B-9C39-FFC33A00D936}">
      <dgm:prSet/>
      <dgm:spPr>
        <a:solidFill>
          <a:srgbClr val="16286E"/>
        </a:solidFill>
      </dgm:spPr>
      <dgm:t>
        <a:bodyPr/>
        <a:lstStyle/>
        <a:p>
          <a:endParaRPr lang="fr-FR"/>
        </a:p>
      </dgm:t>
    </dgm:pt>
    <dgm:pt modelId="{6307FAE4-1392-46CE-AD19-E056542A254C}">
      <dgm:prSet phldrT="[Texte]"/>
      <dgm:spPr>
        <a:solidFill>
          <a:srgbClr val="6524DE"/>
        </a:solidFill>
      </dgm:spPr>
      <dgm:t>
        <a:bodyPr/>
        <a:lstStyle/>
        <a:p>
          <a:r>
            <a:rPr lang="fr-FR" dirty="0">
              <a:solidFill>
                <a:schemeClr val="tx1"/>
              </a:solidFill>
              <a:effectLst/>
              <a:ea typeface="Calibri" panose="020F0502020204030204" pitchFamily="34" charset="0"/>
              <a:cs typeface="Times New Roman" panose="02020603050405020304" pitchFamily="18" charset="0"/>
            </a:rPr>
            <a:t>La réalisation du système consiste à fusionner les résultats des deux branches</a:t>
          </a:r>
          <a:endParaRPr lang="fr-FR" dirty="0">
            <a:solidFill>
              <a:schemeClr val="tx1"/>
            </a:solidFill>
          </a:endParaRPr>
        </a:p>
      </dgm:t>
    </dgm:pt>
    <dgm:pt modelId="{89357CB2-052B-465A-9D0E-08E4F73BFC57}" type="parTrans" cxnId="{462E98F0-3F56-4A65-AA21-4C8A2BC40DB2}">
      <dgm:prSet/>
      <dgm:spPr/>
      <dgm:t>
        <a:bodyPr/>
        <a:lstStyle/>
        <a:p>
          <a:endParaRPr lang="fr-FR"/>
        </a:p>
      </dgm:t>
    </dgm:pt>
    <dgm:pt modelId="{D5CE1090-B7E7-4FF9-B655-209203EA099F}" type="sibTrans" cxnId="{462E98F0-3F56-4A65-AA21-4C8A2BC40DB2}">
      <dgm:prSet/>
      <dgm:spPr/>
      <dgm:t>
        <a:bodyPr/>
        <a:lstStyle/>
        <a:p>
          <a:endParaRPr lang="fr-FR"/>
        </a:p>
      </dgm:t>
    </dgm:pt>
    <dgm:pt modelId="{5A9A0AAC-91B4-48B2-8E47-218885DF1FDC}" type="pres">
      <dgm:prSet presAssocID="{D212A7AA-3F56-4542-9DCE-CA381A4A1E56}" presName="Name0" presStyleCnt="0">
        <dgm:presLayoutVars>
          <dgm:dir/>
          <dgm:resizeHandles val="exact"/>
        </dgm:presLayoutVars>
      </dgm:prSet>
      <dgm:spPr/>
    </dgm:pt>
    <dgm:pt modelId="{7C6161D6-AF9E-4C07-8C3E-5281A73C95FC}" type="pres">
      <dgm:prSet presAssocID="{D212A7AA-3F56-4542-9DCE-CA381A4A1E56}" presName="vNodes" presStyleCnt="0"/>
      <dgm:spPr/>
    </dgm:pt>
    <dgm:pt modelId="{5792FE1D-9D32-4698-AFD0-0F25CA3DBE87}" type="pres">
      <dgm:prSet presAssocID="{AB8C46FB-6797-4BA4-9771-20DDC0BD4A7A}" presName="node" presStyleLbl="node1" presStyleIdx="0" presStyleCnt="3">
        <dgm:presLayoutVars>
          <dgm:bulletEnabled val="1"/>
        </dgm:presLayoutVars>
      </dgm:prSet>
      <dgm:spPr/>
    </dgm:pt>
    <dgm:pt modelId="{E89FC3A8-7B4B-435C-9718-3FEC7E68ECC1}" type="pres">
      <dgm:prSet presAssocID="{C999BE57-4ED5-4DE9-BF91-1D5004A632C7}" presName="spacerT" presStyleCnt="0"/>
      <dgm:spPr/>
    </dgm:pt>
    <dgm:pt modelId="{36C4FFFE-63E0-47EE-B039-368B230C00F6}" type="pres">
      <dgm:prSet presAssocID="{C999BE57-4ED5-4DE9-BF91-1D5004A632C7}" presName="sibTrans" presStyleLbl="sibTrans2D1" presStyleIdx="0" presStyleCnt="2"/>
      <dgm:spPr/>
    </dgm:pt>
    <dgm:pt modelId="{D0E2B0BC-7AC7-49C5-8A33-26AF22DC11CD}" type="pres">
      <dgm:prSet presAssocID="{C999BE57-4ED5-4DE9-BF91-1D5004A632C7}" presName="spacerB" presStyleCnt="0"/>
      <dgm:spPr/>
    </dgm:pt>
    <dgm:pt modelId="{09BC2215-95CF-4DC7-B821-D094C565BEB5}" type="pres">
      <dgm:prSet presAssocID="{3C7AE973-495D-4ED0-A3D5-7A061AF0C68D}" presName="node" presStyleLbl="node1" presStyleIdx="1" presStyleCnt="3" custLinFactNeighborX="-704">
        <dgm:presLayoutVars>
          <dgm:bulletEnabled val="1"/>
        </dgm:presLayoutVars>
      </dgm:prSet>
      <dgm:spPr/>
    </dgm:pt>
    <dgm:pt modelId="{E68AFF1A-76C6-4AB8-B932-67D3346D44F4}" type="pres">
      <dgm:prSet presAssocID="{D212A7AA-3F56-4542-9DCE-CA381A4A1E56}" presName="sibTransLast" presStyleLbl="sibTrans2D1" presStyleIdx="1" presStyleCnt="2"/>
      <dgm:spPr/>
    </dgm:pt>
    <dgm:pt modelId="{CFDA285C-42C5-4A6F-BF11-74A664CEF1E9}" type="pres">
      <dgm:prSet presAssocID="{D212A7AA-3F56-4542-9DCE-CA381A4A1E56}" presName="connectorText" presStyleLbl="sibTrans2D1" presStyleIdx="1" presStyleCnt="2"/>
      <dgm:spPr/>
    </dgm:pt>
    <dgm:pt modelId="{4FAD44D7-1CB0-4674-B510-4E87E7A9E39F}" type="pres">
      <dgm:prSet presAssocID="{D212A7AA-3F56-4542-9DCE-CA381A4A1E56}" presName="lastNode" presStyleLbl="node1" presStyleIdx="2" presStyleCnt="3">
        <dgm:presLayoutVars>
          <dgm:bulletEnabled val="1"/>
        </dgm:presLayoutVars>
      </dgm:prSet>
      <dgm:spPr/>
    </dgm:pt>
  </dgm:ptLst>
  <dgm:cxnLst>
    <dgm:cxn modelId="{C7B31502-1117-4A9F-A4EC-F37B2AE10CC8}" srcId="{D212A7AA-3F56-4542-9DCE-CA381A4A1E56}" destId="{AB8C46FB-6797-4BA4-9771-20DDC0BD4A7A}" srcOrd="0" destOrd="0" parTransId="{6ED6F348-B35C-4AE2-9C7E-E9AAD9B3943E}" sibTransId="{C999BE57-4ED5-4DE9-BF91-1D5004A632C7}"/>
    <dgm:cxn modelId="{6BE0BD2F-EBFF-441B-9C39-FFC33A00D936}" srcId="{D212A7AA-3F56-4542-9DCE-CA381A4A1E56}" destId="{3C7AE973-495D-4ED0-A3D5-7A061AF0C68D}" srcOrd="1" destOrd="0" parTransId="{7E7B6EFB-7C0C-41CD-902F-0090158BC008}" sibTransId="{E98EE314-3170-4546-8964-1F858C6C242D}"/>
    <dgm:cxn modelId="{1E93C873-3DC3-4E0D-AADC-3746D072E887}" type="presOf" srcId="{D212A7AA-3F56-4542-9DCE-CA381A4A1E56}" destId="{5A9A0AAC-91B4-48B2-8E47-218885DF1FDC}" srcOrd="0" destOrd="0" presId="urn:microsoft.com/office/officeart/2005/8/layout/equation2"/>
    <dgm:cxn modelId="{E86BB77B-949A-4C59-9E29-3C341F23FED6}" type="presOf" srcId="{3C7AE973-495D-4ED0-A3D5-7A061AF0C68D}" destId="{09BC2215-95CF-4DC7-B821-D094C565BEB5}" srcOrd="0" destOrd="0" presId="urn:microsoft.com/office/officeart/2005/8/layout/equation2"/>
    <dgm:cxn modelId="{33565BA2-E276-4AB2-9509-B5D60AB9FAF2}" type="presOf" srcId="{E98EE314-3170-4546-8964-1F858C6C242D}" destId="{E68AFF1A-76C6-4AB8-B932-67D3346D44F4}" srcOrd="0" destOrd="0" presId="urn:microsoft.com/office/officeart/2005/8/layout/equation2"/>
    <dgm:cxn modelId="{E7AEB9A7-45A1-4140-9E11-747402083F5E}" type="presOf" srcId="{6307FAE4-1392-46CE-AD19-E056542A254C}" destId="{4FAD44D7-1CB0-4674-B510-4E87E7A9E39F}" srcOrd="0" destOrd="0" presId="urn:microsoft.com/office/officeart/2005/8/layout/equation2"/>
    <dgm:cxn modelId="{9E2D25C1-1D94-4D23-AF20-8529FA777CF2}" type="presOf" srcId="{E98EE314-3170-4546-8964-1F858C6C242D}" destId="{CFDA285C-42C5-4A6F-BF11-74A664CEF1E9}" srcOrd="1" destOrd="0" presId="urn:microsoft.com/office/officeart/2005/8/layout/equation2"/>
    <dgm:cxn modelId="{2596AADF-A6E6-4880-ABB9-79F43F6FF01C}" type="presOf" srcId="{C999BE57-4ED5-4DE9-BF91-1D5004A632C7}" destId="{36C4FFFE-63E0-47EE-B039-368B230C00F6}" srcOrd="0" destOrd="0" presId="urn:microsoft.com/office/officeart/2005/8/layout/equation2"/>
    <dgm:cxn modelId="{462E98F0-3F56-4A65-AA21-4C8A2BC40DB2}" srcId="{D212A7AA-3F56-4542-9DCE-CA381A4A1E56}" destId="{6307FAE4-1392-46CE-AD19-E056542A254C}" srcOrd="2" destOrd="0" parTransId="{89357CB2-052B-465A-9D0E-08E4F73BFC57}" sibTransId="{D5CE1090-B7E7-4FF9-B655-209203EA099F}"/>
    <dgm:cxn modelId="{5A0549FB-FC5C-4C7A-BD7D-A941685D7360}" type="presOf" srcId="{AB8C46FB-6797-4BA4-9771-20DDC0BD4A7A}" destId="{5792FE1D-9D32-4698-AFD0-0F25CA3DBE87}" srcOrd="0" destOrd="0" presId="urn:microsoft.com/office/officeart/2005/8/layout/equation2"/>
    <dgm:cxn modelId="{F6F89B5B-2283-4A7C-850B-276415043BD4}" type="presParOf" srcId="{5A9A0AAC-91B4-48B2-8E47-218885DF1FDC}" destId="{7C6161D6-AF9E-4C07-8C3E-5281A73C95FC}" srcOrd="0" destOrd="0" presId="urn:microsoft.com/office/officeart/2005/8/layout/equation2"/>
    <dgm:cxn modelId="{FD14876F-FC04-4C67-877F-602DD137CCFB}" type="presParOf" srcId="{7C6161D6-AF9E-4C07-8C3E-5281A73C95FC}" destId="{5792FE1D-9D32-4698-AFD0-0F25CA3DBE87}" srcOrd="0" destOrd="0" presId="urn:microsoft.com/office/officeart/2005/8/layout/equation2"/>
    <dgm:cxn modelId="{34E0B26C-D3CB-4005-BD5D-F032B378DC4C}" type="presParOf" srcId="{7C6161D6-AF9E-4C07-8C3E-5281A73C95FC}" destId="{E89FC3A8-7B4B-435C-9718-3FEC7E68ECC1}" srcOrd="1" destOrd="0" presId="urn:microsoft.com/office/officeart/2005/8/layout/equation2"/>
    <dgm:cxn modelId="{AD34A0D1-05A7-4292-9F64-89EA4B377887}" type="presParOf" srcId="{7C6161D6-AF9E-4C07-8C3E-5281A73C95FC}" destId="{36C4FFFE-63E0-47EE-B039-368B230C00F6}" srcOrd="2" destOrd="0" presId="urn:microsoft.com/office/officeart/2005/8/layout/equation2"/>
    <dgm:cxn modelId="{79196E8E-C1EB-4F69-9B28-BB4B744E8451}" type="presParOf" srcId="{7C6161D6-AF9E-4C07-8C3E-5281A73C95FC}" destId="{D0E2B0BC-7AC7-49C5-8A33-26AF22DC11CD}" srcOrd="3" destOrd="0" presId="urn:microsoft.com/office/officeart/2005/8/layout/equation2"/>
    <dgm:cxn modelId="{67DAAA8E-0310-46CF-95AC-23B1E0684841}" type="presParOf" srcId="{7C6161D6-AF9E-4C07-8C3E-5281A73C95FC}" destId="{09BC2215-95CF-4DC7-B821-D094C565BEB5}" srcOrd="4" destOrd="0" presId="urn:microsoft.com/office/officeart/2005/8/layout/equation2"/>
    <dgm:cxn modelId="{B1714CE5-D65D-4DB0-8533-FB10209ADBD9}" type="presParOf" srcId="{5A9A0AAC-91B4-48B2-8E47-218885DF1FDC}" destId="{E68AFF1A-76C6-4AB8-B932-67D3346D44F4}" srcOrd="1" destOrd="0" presId="urn:microsoft.com/office/officeart/2005/8/layout/equation2"/>
    <dgm:cxn modelId="{1E0F8F64-2128-4A90-A3AB-6CA39C65AF82}" type="presParOf" srcId="{E68AFF1A-76C6-4AB8-B932-67D3346D44F4}" destId="{CFDA285C-42C5-4A6F-BF11-74A664CEF1E9}" srcOrd="0" destOrd="0" presId="urn:microsoft.com/office/officeart/2005/8/layout/equation2"/>
    <dgm:cxn modelId="{B10C12A1-7FC3-45A5-B732-880E1A1A1AC7}" type="presParOf" srcId="{5A9A0AAC-91B4-48B2-8E47-218885DF1FDC}" destId="{4FAD44D7-1CB0-4674-B510-4E87E7A9E39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54382-AD93-4359-815F-C890E4BE31B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DBE0C82-4C35-4E8A-A92C-91E53EC2C761}">
      <dgm:prSet phldrT="[Texte]" custT="1"/>
      <dgm:spPr/>
      <dgm:t>
        <a:bodyPr/>
        <a:lstStyle/>
        <a:p>
          <a:r>
            <a:rPr lang="fr-FR" sz="2400" b="0" i="0" dirty="0">
              <a:effectLst/>
              <a:latin typeface="Calibri" panose="020F0502020204030204" pitchFamily="34" charset="0"/>
              <a:cs typeface="Calibri" panose="020F0502020204030204" pitchFamily="34" charset="0"/>
            </a:rPr>
            <a:t>évolution fonctionnelle</a:t>
          </a:r>
          <a:endParaRPr lang="fr-FR" sz="2400" dirty="0"/>
        </a:p>
      </dgm:t>
    </dgm:pt>
    <dgm:pt modelId="{8ED0C325-C586-4B84-BA39-0BC49415FE4E}" type="parTrans" cxnId="{153CE3B2-5290-40F1-9D71-162FE0540351}">
      <dgm:prSet/>
      <dgm:spPr/>
      <dgm:t>
        <a:bodyPr/>
        <a:lstStyle/>
        <a:p>
          <a:endParaRPr lang="fr-FR"/>
        </a:p>
      </dgm:t>
    </dgm:pt>
    <dgm:pt modelId="{57E0C3A7-9EC6-4543-815E-8129705175A4}" type="sibTrans" cxnId="{153CE3B2-5290-40F1-9D71-162FE0540351}">
      <dgm:prSet/>
      <dgm:spPr/>
      <dgm:t>
        <a:bodyPr/>
        <a:lstStyle/>
        <a:p>
          <a:endParaRPr lang="fr-FR"/>
        </a:p>
      </dgm:t>
    </dgm:pt>
    <dgm:pt modelId="{D24B4536-3592-4816-9587-DC8CBF2D58C5}">
      <dgm:prSet phldrT="[Texte]" custT="1"/>
      <dgm:spPr/>
      <dgm:t>
        <a:bodyPr/>
        <a:lstStyle/>
        <a:p>
          <a:r>
            <a:rPr lang="fr-FR" sz="1800" b="0" i="0" dirty="0">
              <a:effectLst/>
              <a:latin typeface="Calibri" panose="020F0502020204030204" pitchFamily="34" charset="0"/>
              <a:cs typeface="Calibri" panose="020F0502020204030204" pitchFamily="34" charset="0"/>
            </a:rPr>
            <a:t>Une entreprise modifie son catalogue de produit en imposant de nouvelles règles de tarification. </a:t>
          </a:r>
          <a:endParaRPr lang="fr-FR" sz="1800" dirty="0"/>
        </a:p>
      </dgm:t>
    </dgm:pt>
    <dgm:pt modelId="{4CF1459A-9746-4C21-B149-A0B937226ED5}" type="parTrans" cxnId="{E686B5E2-194B-4245-93A1-F09280F8BBA4}">
      <dgm:prSet/>
      <dgm:spPr/>
      <dgm:t>
        <a:bodyPr/>
        <a:lstStyle/>
        <a:p>
          <a:endParaRPr lang="fr-FR"/>
        </a:p>
      </dgm:t>
    </dgm:pt>
    <dgm:pt modelId="{95F8740C-E516-4CA7-8767-2319114B6BF4}" type="sibTrans" cxnId="{E686B5E2-194B-4245-93A1-F09280F8BBA4}">
      <dgm:prSet/>
      <dgm:spPr/>
      <dgm:t>
        <a:bodyPr/>
        <a:lstStyle/>
        <a:p>
          <a:endParaRPr lang="fr-FR"/>
        </a:p>
      </dgm:t>
    </dgm:pt>
    <dgm:pt modelId="{741521B0-56C4-40E9-AEB3-E3F85E234CFE}">
      <dgm:prSet phldrT="[Texte]" custT="1"/>
      <dgm:spPr/>
      <dgm:t>
        <a:bodyPr/>
        <a:lstStyle/>
        <a:p>
          <a:r>
            <a:rPr lang="fr-FR" sz="2400" b="0" i="0" dirty="0">
              <a:effectLst/>
              <a:latin typeface="Calibri" panose="020F0502020204030204" pitchFamily="34" charset="0"/>
              <a:cs typeface="Calibri" panose="020F0502020204030204" pitchFamily="34" charset="0"/>
            </a:rPr>
            <a:t>évolution technique</a:t>
          </a:r>
          <a:endParaRPr lang="fr-FR" sz="2400" dirty="0"/>
        </a:p>
      </dgm:t>
    </dgm:pt>
    <dgm:pt modelId="{8C9552DF-C7A9-4419-B211-D9C3BFC691F5}" type="parTrans" cxnId="{D174461E-F461-4292-9B6F-70508718FC6B}">
      <dgm:prSet/>
      <dgm:spPr/>
      <dgm:t>
        <a:bodyPr/>
        <a:lstStyle/>
        <a:p>
          <a:endParaRPr lang="fr-FR"/>
        </a:p>
      </dgm:t>
    </dgm:pt>
    <dgm:pt modelId="{7AC9F2FB-FAD1-4BBF-85D3-FBDD065FCB6C}" type="sibTrans" cxnId="{D174461E-F461-4292-9B6F-70508718FC6B}">
      <dgm:prSet/>
      <dgm:spPr/>
      <dgm:t>
        <a:bodyPr/>
        <a:lstStyle/>
        <a:p>
          <a:endParaRPr lang="fr-FR"/>
        </a:p>
      </dgm:t>
    </dgm:pt>
    <dgm:pt modelId="{2F4A024A-39AA-48AC-89B9-1C4C274B32F0}">
      <dgm:prSet phldrT="[Texte]" custT="1"/>
      <dgm:spPr/>
      <dgm:t>
        <a:bodyPr/>
        <a:lstStyle/>
        <a:p>
          <a:r>
            <a:rPr lang="fr-FR" sz="2400" b="0" i="0" dirty="0">
              <a:effectLst/>
              <a:latin typeface="Calibri" panose="020F0502020204030204" pitchFamily="34" charset="0"/>
              <a:cs typeface="Calibri" panose="020F0502020204030204" pitchFamily="34" charset="0"/>
            </a:rPr>
            <a:t>évolution fonctionnelles et techniques</a:t>
          </a:r>
          <a:endParaRPr lang="fr-FR" sz="2400" dirty="0"/>
        </a:p>
      </dgm:t>
    </dgm:pt>
    <dgm:pt modelId="{F500807E-51C1-4339-AAD7-34BCBE0671A0}" type="parTrans" cxnId="{AB0AD434-51E2-48D5-918F-5B534F7F0031}">
      <dgm:prSet/>
      <dgm:spPr/>
      <dgm:t>
        <a:bodyPr/>
        <a:lstStyle/>
        <a:p>
          <a:endParaRPr lang="fr-FR"/>
        </a:p>
      </dgm:t>
    </dgm:pt>
    <dgm:pt modelId="{FBEBD619-CACC-4D04-A143-3CC368D7075B}" type="sibTrans" cxnId="{AB0AD434-51E2-48D5-918F-5B534F7F0031}">
      <dgm:prSet/>
      <dgm:spPr/>
      <dgm:t>
        <a:bodyPr/>
        <a:lstStyle/>
        <a:p>
          <a:endParaRPr lang="fr-FR"/>
        </a:p>
      </dgm:t>
    </dgm:pt>
    <dgm:pt modelId="{2150484B-CB0D-444F-8923-9EBB6F51A4B3}">
      <dgm:prSet phldrT="[Texte]" custT="1"/>
      <dgm:spPr/>
      <dgm:t>
        <a:bodyPr/>
        <a:lstStyle/>
        <a:p>
          <a:r>
            <a:rPr lang="fr-FR" sz="1800" b="0" i="0" dirty="0">
              <a:effectLst/>
              <a:latin typeface="Calibri" panose="020F0502020204030204" pitchFamily="34" charset="0"/>
              <a:cs typeface="Calibri" panose="020F0502020204030204" pitchFamily="34" charset="0"/>
            </a:rPr>
            <a:t>Cette entreprise décide finalement de fusionner son catalogue avec une autre entreprise du même secteur .</a:t>
          </a:r>
          <a:endParaRPr lang="fr-FR" sz="1800" dirty="0"/>
        </a:p>
      </dgm:t>
    </dgm:pt>
    <dgm:pt modelId="{1F9E2DCB-0358-4EB8-968D-D3C56B2FE13C}" type="parTrans" cxnId="{9A769D9B-D281-452D-A30F-38BE3839E4F7}">
      <dgm:prSet/>
      <dgm:spPr/>
      <dgm:t>
        <a:bodyPr/>
        <a:lstStyle/>
        <a:p>
          <a:endParaRPr lang="fr-FR"/>
        </a:p>
      </dgm:t>
    </dgm:pt>
    <dgm:pt modelId="{3DB0F947-CE9C-4706-936D-BB675964C9C2}" type="sibTrans" cxnId="{9A769D9B-D281-452D-A30F-38BE3839E4F7}">
      <dgm:prSet/>
      <dgm:spPr/>
      <dgm:t>
        <a:bodyPr/>
        <a:lstStyle/>
        <a:p>
          <a:endParaRPr lang="fr-FR"/>
        </a:p>
      </dgm:t>
    </dgm:pt>
    <dgm:pt modelId="{C8831982-C37D-4C9A-B835-8F48D9395C82}">
      <dgm:prSet phldrT="[Texte]" custT="1"/>
      <dgm:spPr/>
      <dgm:t>
        <a:bodyPr/>
        <a:lstStyle/>
        <a:p>
          <a:r>
            <a:rPr lang="fr-FR" sz="1800" b="0" i="0" dirty="0">
              <a:effectLst/>
              <a:latin typeface="Calibri" panose="020F0502020204030204" pitchFamily="34" charset="0"/>
              <a:cs typeface="Calibri" panose="020F0502020204030204" pitchFamily="34" charset="0"/>
            </a:rPr>
            <a:t>Cette même entreprise décide de rendre accessible son catalogue via le WEB .</a:t>
          </a:r>
          <a:endParaRPr lang="fr-FR" sz="1800" dirty="0"/>
        </a:p>
      </dgm:t>
    </dgm:pt>
    <dgm:pt modelId="{E8728C3A-C5AB-4CC1-8125-B2663964C125}" type="sibTrans" cxnId="{CD725C34-CC98-4B22-AD7E-8163F1135C05}">
      <dgm:prSet/>
      <dgm:spPr/>
      <dgm:t>
        <a:bodyPr/>
        <a:lstStyle/>
        <a:p>
          <a:endParaRPr lang="fr-FR"/>
        </a:p>
      </dgm:t>
    </dgm:pt>
    <dgm:pt modelId="{7EEF37D3-5A17-4EE4-896A-01864ECE9A1B}" type="parTrans" cxnId="{CD725C34-CC98-4B22-AD7E-8163F1135C05}">
      <dgm:prSet/>
      <dgm:spPr/>
      <dgm:t>
        <a:bodyPr/>
        <a:lstStyle/>
        <a:p>
          <a:endParaRPr lang="fr-FR"/>
        </a:p>
      </dgm:t>
    </dgm:pt>
    <dgm:pt modelId="{9F24E581-8AF9-46EE-882D-8EF36F16E548}" type="pres">
      <dgm:prSet presAssocID="{54554382-AD93-4359-815F-C890E4BE31B8}" presName="Name0" presStyleCnt="0">
        <dgm:presLayoutVars>
          <dgm:dir/>
          <dgm:animLvl val="lvl"/>
          <dgm:resizeHandles val="exact"/>
        </dgm:presLayoutVars>
      </dgm:prSet>
      <dgm:spPr/>
    </dgm:pt>
    <dgm:pt modelId="{92C71315-586F-4C2F-8B93-C275752AEF96}" type="pres">
      <dgm:prSet presAssocID="{CDBE0C82-4C35-4E8A-A92C-91E53EC2C761}" presName="linNode" presStyleCnt="0"/>
      <dgm:spPr/>
    </dgm:pt>
    <dgm:pt modelId="{7F6A0597-011E-4E6F-9204-47C930F5E06D}" type="pres">
      <dgm:prSet presAssocID="{CDBE0C82-4C35-4E8A-A92C-91E53EC2C761}" presName="parentText" presStyleLbl="node1" presStyleIdx="0" presStyleCnt="3">
        <dgm:presLayoutVars>
          <dgm:chMax val="1"/>
          <dgm:bulletEnabled val="1"/>
        </dgm:presLayoutVars>
      </dgm:prSet>
      <dgm:spPr/>
    </dgm:pt>
    <dgm:pt modelId="{81BB3386-2FB6-45B4-98B1-D0F38DAE6DA0}" type="pres">
      <dgm:prSet presAssocID="{CDBE0C82-4C35-4E8A-A92C-91E53EC2C761}" presName="descendantText" presStyleLbl="alignAccFollowNode1" presStyleIdx="0" presStyleCnt="3">
        <dgm:presLayoutVars>
          <dgm:bulletEnabled val="1"/>
        </dgm:presLayoutVars>
      </dgm:prSet>
      <dgm:spPr/>
    </dgm:pt>
    <dgm:pt modelId="{311D1E52-EA64-44B8-96F0-E3196CF235F7}" type="pres">
      <dgm:prSet presAssocID="{57E0C3A7-9EC6-4543-815E-8129705175A4}" presName="sp" presStyleCnt="0"/>
      <dgm:spPr/>
    </dgm:pt>
    <dgm:pt modelId="{151AE551-FC18-4FED-86B4-A7BC07ED9ED9}" type="pres">
      <dgm:prSet presAssocID="{741521B0-56C4-40E9-AEB3-E3F85E234CFE}" presName="linNode" presStyleCnt="0"/>
      <dgm:spPr/>
    </dgm:pt>
    <dgm:pt modelId="{901AE0CE-B2D4-4E33-8889-CD05F59541D9}" type="pres">
      <dgm:prSet presAssocID="{741521B0-56C4-40E9-AEB3-E3F85E234CFE}" presName="parentText" presStyleLbl="node1" presStyleIdx="1" presStyleCnt="3">
        <dgm:presLayoutVars>
          <dgm:chMax val="1"/>
          <dgm:bulletEnabled val="1"/>
        </dgm:presLayoutVars>
      </dgm:prSet>
      <dgm:spPr/>
    </dgm:pt>
    <dgm:pt modelId="{CFF686B5-450F-4B63-9B20-C87386D73A9E}" type="pres">
      <dgm:prSet presAssocID="{741521B0-56C4-40E9-AEB3-E3F85E234CFE}" presName="descendantText" presStyleLbl="alignAccFollowNode1" presStyleIdx="1" presStyleCnt="3">
        <dgm:presLayoutVars>
          <dgm:bulletEnabled val="1"/>
        </dgm:presLayoutVars>
      </dgm:prSet>
      <dgm:spPr/>
    </dgm:pt>
    <dgm:pt modelId="{15A4FDB0-1BE6-42E7-9E65-91EA1CD3A0AC}" type="pres">
      <dgm:prSet presAssocID="{7AC9F2FB-FAD1-4BBF-85D3-FBDD065FCB6C}" presName="sp" presStyleCnt="0"/>
      <dgm:spPr/>
    </dgm:pt>
    <dgm:pt modelId="{BDAEF450-8242-40F9-8E62-567D9B59AEFB}" type="pres">
      <dgm:prSet presAssocID="{2F4A024A-39AA-48AC-89B9-1C4C274B32F0}" presName="linNode" presStyleCnt="0"/>
      <dgm:spPr/>
    </dgm:pt>
    <dgm:pt modelId="{7B473189-A966-4C15-8E34-669A89667D4B}" type="pres">
      <dgm:prSet presAssocID="{2F4A024A-39AA-48AC-89B9-1C4C274B32F0}" presName="parentText" presStyleLbl="node1" presStyleIdx="2" presStyleCnt="3">
        <dgm:presLayoutVars>
          <dgm:chMax val="1"/>
          <dgm:bulletEnabled val="1"/>
        </dgm:presLayoutVars>
      </dgm:prSet>
      <dgm:spPr/>
    </dgm:pt>
    <dgm:pt modelId="{B8038149-DD8D-48D6-882C-029E25EEAAB4}" type="pres">
      <dgm:prSet presAssocID="{2F4A024A-39AA-48AC-89B9-1C4C274B32F0}" presName="descendantText" presStyleLbl="alignAccFollowNode1" presStyleIdx="2" presStyleCnt="3">
        <dgm:presLayoutVars>
          <dgm:bulletEnabled val="1"/>
        </dgm:presLayoutVars>
      </dgm:prSet>
      <dgm:spPr/>
    </dgm:pt>
  </dgm:ptLst>
  <dgm:cxnLst>
    <dgm:cxn modelId="{B65F3B06-AD87-4F28-B314-52E80F12D1FB}" type="presOf" srcId="{D24B4536-3592-4816-9587-DC8CBF2D58C5}" destId="{81BB3386-2FB6-45B4-98B1-D0F38DAE6DA0}" srcOrd="0" destOrd="0" presId="urn:microsoft.com/office/officeart/2005/8/layout/vList5"/>
    <dgm:cxn modelId="{D174461E-F461-4292-9B6F-70508718FC6B}" srcId="{54554382-AD93-4359-815F-C890E4BE31B8}" destId="{741521B0-56C4-40E9-AEB3-E3F85E234CFE}" srcOrd="1" destOrd="0" parTransId="{8C9552DF-C7A9-4419-B211-D9C3BFC691F5}" sibTransId="{7AC9F2FB-FAD1-4BBF-85D3-FBDD065FCB6C}"/>
    <dgm:cxn modelId="{CD725C34-CC98-4B22-AD7E-8163F1135C05}" srcId="{741521B0-56C4-40E9-AEB3-E3F85E234CFE}" destId="{C8831982-C37D-4C9A-B835-8F48D9395C82}" srcOrd="0" destOrd="0" parTransId="{7EEF37D3-5A17-4EE4-896A-01864ECE9A1B}" sibTransId="{E8728C3A-C5AB-4CC1-8125-B2663964C125}"/>
    <dgm:cxn modelId="{AB0AD434-51E2-48D5-918F-5B534F7F0031}" srcId="{54554382-AD93-4359-815F-C890E4BE31B8}" destId="{2F4A024A-39AA-48AC-89B9-1C4C274B32F0}" srcOrd="2" destOrd="0" parTransId="{F500807E-51C1-4339-AAD7-34BCBE0671A0}" sibTransId="{FBEBD619-CACC-4D04-A143-3CC368D7075B}"/>
    <dgm:cxn modelId="{D1D60235-2EE8-450D-96D7-0319F0B7E209}" type="presOf" srcId="{54554382-AD93-4359-815F-C890E4BE31B8}" destId="{9F24E581-8AF9-46EE-882D-8EF36F16E548}" srcOrd="0" destOrd="0" presId="urn:microsoft.com/office/officeart/2005/8/layout/vList5"/>
    <dgm:cxn modelId="{62EBC83C-B4B5-4849-AB08-3462E3F8AF96}" type="presOf" srcId="{2F4A024A-39AA-48AC-89B9-1C4C274B32F0}" destId="{7B473189-A966-4C15-8E34-669A89667D4B}" srcOrd="0" destOrd="0" presId="urn:microsoft.com/office/officeart/2005/8/layout/vList5"/>
    <dgm:cxn modelId="{70209A47-C2C0-4AFF-908B-F86E6084501A}" type="presOf" srcId="{CDBE0C82-4C35-4E8A-A92C-91E53EC2C761}" destId="{7F6A0597-011E-4E6F-9204-47C930F5E06D}" srcOrd="0" destOrd="0" presId="urn:microsoft.com/office/officeart/2005/8/layout/vList5"/>
    <dgm:cxn modelId="{9A769D9B-D281-452D-A30F-38BE3839E4F7}" srcId="{2F4A024A-39AA-48AC-89B9-1C4C274B32F0}" destId="{2150484B-CB0D-444F-8923-9EBB6F51A4B3}" srcOrd="0" destOrd="0" parTransId="{1F9E2DCB-0358-4EB8-968D-D3C56B2FE13C}" sibTransId="{3DB0F947-CE9C-4706-936D-BB675964C9C2}"/>
    <dgm:cxn modelId="{153CE3B2-5290-40F1-9D71-162FE0540351}" srcId="{54554382-AD93-4359-815F-C890E4BE31B8}" destId="{CDBE0C82-4C35-4E8A-A92C-91E53EC2C761}" srcOrd="0" destOrd="0" parTransId="{8ED0C325-C586-4B84-BA39-0BC49415FE4E}" sibTransId="{57E0C3A7-9EC6-4543-815E-8129705175A4}"/>
    <dgm:cxn modelId="{E9551CC9-1AB5-4A03-830E-762D6C8D537E}" type="presOf" srcId="{741521B0-56C4-40E9-AEB3-E3F85E234CFE}" destId="{901AE0CE-B2D4-4E33-8889-CD05F59541D9}" srcOrd="0" destOrd="0" presId="urn:microsoft.com/office/officeart/2005/8/layout/vList5"/>
    <dgm:cxn modelId="{E686B5E2-194B-4245-93A1-F09280F8BBA4}" srcId="{CDBE0C82-4C35-4E8A-A92C-91E53EC2C761}" destId="{D24B4536-3592-4816-9587-DC8CBF2D58C5}" srcOrd="0" destOrd="0" parTransId="{4CF1459A-9746-4C21-B149-A0B937226ED5}" sibTransId="{95F8740C-E516-4CA7-8767-2319114B6BF4}"/>
    <dgm:cxn modelId="{65F2E9E5-1490-47F9-B45C-CCD8F28CF6BE}" type="presOf" srcId="{2150484B-CB0D-444F-8923-9EBB6F51A4B3}" destId="{B8038149-DD8D-48D6-882C-029E25EEAAB4}" srcOrd="0" destOrd="0" presId="urn:microsoft.com/office/officeart/2005/8/layout/vList5"/>
    <dgm:cxn modelId="{D1BE57F3-21AD-4A0E-90A7-BC89CF5C8C58}" type="presOf" srcId="{C8831982-C37D-4C9A-B835-8F48D9395C82}" destId="{CFF686B5-450F-4B63-9B20-C87386D73A9E}" srcOrd="0" destOrd="0" presId="urn:microsoft.com/office/officeart/2005/8/layout/vList5"/>
    <dgm:cxn modelId="{358168A1-6621-44FF-A17F-7BC9004DEEA9}" type="presParOf" srcId="{9F24E581-8AF9-46EE-882D-8EF36F16E548}" destId="{92C71315-586F-4C2F-8B93-C275752AEF96}" srcOrd="0" destOrd="0" presId="urn:microsoft.com/office/officeart/2005/8/layout/vList5"/>
    <dgm:cxn modelId="{02631038-7E0A-4B0A-8197-DE8EC8AC0B04}" type="presParOf" srcId="{92C71315-586F-4C2F-8B93-C275752AEF96}" destId="{7F6A0597-011E-4E6F-9204-47C930F5E06D}" srcOrd="0" destOrd="0" presId="urn:microsoft.com/office/officeart/2005/8/layout/vList5"/>
    <dgm:cxn modelId="{1BB4C533-3C63-4F9E-A041-16A97205E0F3}" type="presParOf" srcId="{92C71315-586F-4C2F-8B93-C275752AEF96}" destId="{81BB3386-2FB6-45B4-98B1-D0F38DAE6DA0}" srcOrd="1" destOrd="0" presId="urn:microsoft.com/office/officeart/2005/8/layout/vList5"/>
    <dgm:cxn modelId="{E6B86395-C25F-4C52-A6A2-319CE2A99466}" type="presParOf" srcId="{9F24E581-8AF9-46EE-882D-8EF36F16E548}" destId="{311D1E52-EA64-44B8-96F0-E3196CF235F7}" srcOrd="1" destOrd="0" presId="urn:microsoft.com/office/officeart/2005/8/layout/vList5"/>
    <dgm:cxn modelId="{A2878AD1-19A8-42F0-858E-49C56D1F1DBE}" type="presParOf" srcId="{9F24E581-8AF9-46EE-882D-8EF36F16E548}" destId="{151AE551-FC18-4FED-86B4-A7BC07ED9ED9}" srcOrd="2" destOrd="0" presId="urn:microsoft.com/office/officeart/2005/8/layout/vList5"/>
    <dgm:cxn modelId="{0F242BBC-9B91-43BA-ABB4-F13AB40AFA1E}" type="presParOf" srcId="{151AE551-FC18-4FED-86B4-A7BC07ED9ED9}" destId="{901AE0CE-B2D4-4E33-8889-CD05F59541D9}" srcOrd="0" destOrd="0" presId="urn:microsoft.com/office/officeart/2005/8/layout/vList5"/>
    <dgm:cxn modelId="{1DA7696A-CA35-44B1-B003-722E846FF445}" type="presParOf" srcId="{151AE551-FC18-4FED-86B4-A7BC07ED9ED9}" destId="{CFF686B5-450F-4B63-9B20-C87386D73A9E}" srcOrd="1" destOrd="0" presId="urn:microsoft.com/office/officeart/2005/8/layout/vList5"/>
    <dgm:cxn modelId="{4D3B35F7-C3D5-42A2-8C13-2AB583E75BA4}" type="presParOf" srcId="{9F24E581-8AF9-46EE-882D-8EF36F16E548}" destId="{15A4FDB0-1BE6-42E7-9E65-91EA1CD3A0AC}" srcOrd="3" destOrd="0" presId="urn:microsoft.com/office/officeart/2005/8/layout/vList5"/>
    <dgm:cxn modelId="{2810F911-ABB1-4F8E-BB95-271F01048F15}" type="presParOf" srcId="{9F24E581-8AF9-46EE-882D-8EF36F16E548}" destId="{BDAEF450-8242-40F9-8E62-567D9B59AEFB}" srcOrd="4" destOrd="0" presId="urn:microsoft.com/office/officeart/2005/8/layout/vList5"/>
    <dgm:cxn modelId="{9229949E-00DD-4688-A6C3-CEA6DE78D8AE}" type="presParOf" srcId="{BDAEF450-8242-40F9-8E62-567D9B59AEFB}" destId="{7B473189-A966-4C15-8E34-669A89667D4B}" srcOrd="0" destOrd="0" presId="urn:microsoft.com/office/officeart/2005/8/layout/vList5"/>
    <dgm:cxn modelId="{E44D1C96-D151-4027-A34E-15779EC962E6}" type="presParOf" srcId="{BDAEF450-8242-40F9-8E62-567D9B59AEFB}" destId="{B8038149-DD8D-48D6-882C-029E25EEAAB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737FDC-7D90-42E2-963E-82AEA59A96B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fr-FR"/>
        </a:p>
      </dgm:t>
    </dgm:pt>
    <dgm:pt modelId="{D7E0B035-58B5-4503-B81F-D9B543802158}">
      <dgm:prSet phldrT="[Texte]"/>
      <dgm:spPr/>
      <dgm:t>
        <a:bodyPr/>
        <a:lstStyle/>
        <a:p>
          <a:r>
            <a:rPr lang="fr-FR" dirty="0" err="1"/>
            <a:t>Préétude</a:t>
          </a:r>
          <a:endParaRPr lang="fr-FR" dirty="0"/>
        </a:p>
      </dgm:t>
    </dgm:pt>
    <dgm:pt modelId="{D9E3E1A9-4443-491A-BD28-47A21C568E90}" type="parTrans" cxnId="{7DCFB2B5-5AF2-4881-BB66-95EFE58AB889}">
      <dgm:prSet/>
      <dgm:spPr/>
      <dgm:t>
        <a:bodyPr/>
        <a:lstStyle/>
        <a:p>
          <a:endParaRPr lang="fr-FR"/>
        </a:p>
      </dgm:t>
    </dgm:pt>
    <dgm:pt modelId="{4F69FCB0-2FEE-4785-B28F-07B77B3D409F}" type="sibTrans" cxnId="{7DCFB2B5-5AF2-4881-BB66-95EFE58AB889}">
      <dgm:prSet/>
      <dgm:spPr/>
      <dgm:t>
        <a:bodyPr/>
        <a:lstStyle/>
        <a:p>
          <a:endParaRPr lang="fr-FR"/>
        </a:p>
      </dgm:t>
    </dgm:pt>
    <dgm:pt modelId="{9071A28F-1713-4411-A677-E139E8089072}">
      <dgm:prSet phldrT="[Texte]"/>
      <dgm:spPr/>
      <dgm:t>
        <a:bodyPr/>
        <a:lstStyle/>
        <a:p>
          <a:r>
            <a:rPr lang="fr-FR" dirty="0"/>
            <a:t>élaboration</a:t>
          </a:r>
        </a:p>
      </dgm:t>
    </dgm:pt>
    <dgm:pt modelId="{F8AC4931-0C29-40F2-A90F-087BA58C987F}" type="parTrans" cxnId="{2458DFBF-E18A-4B3F-9D91-F1C3025D2288}">
      <dgm:prSet/>
      <dgm:spPr/>
      <dgm:t>
        <a:bodyPr/>
        <a:lstStyle/>
        <a:p>
          <a:endParaRPr lang="fr-FR"/>
        </a:p>
      </dgm:t>
    </dgm:pt>
    <dgm:pt modelId="{B059893B-009E-4291-A473-A7E17951D762}" type="sibTrans" cxnId="{2458DFBF-E18A-4B3F-9D91-F1C3025D2288}">
      <dgm:prSet/>
      <dgm:spPr/>
      <dgm:t>
        <a:bodyPr/>
        <a:lstStyle/>
        <a:p>
          <a:endParaRPr lang="fr-FR"/>
        </a:p>
      </dgm:t>
    </dgm:pt>
    <dgm:pt modelId="{E1B9F080-4BB9-4FAB-A413-1DAF1CF14FD9}">
      <dgm:prSet phldrT="[Texte]"/>
      <dgm:spPr/>
      <dgm:t>
        <a:bodyPr/>
        <a:lstStyle/>
        <a:p>
          <a:r>
            <a:rPr lang="fr-FR" dirty="0"/>
            <a:t>construction</a:t>
          </a:r>
        </a:p>
      </dgm:t>
    </dgm:pt>
    <dgm:pt modelId="{5D593CD2-D7BE-407D-A07F-EA5B3962ABD3}" type="parTrans" cxnId="{ABD3BCC6-B851-4B46-B284-9B2E19CD5371}">
      <dgm:prSet/>
      <dgm:spPr/>
      <dgm:t>
        <a:bodyPr/>
        <a:lstStyle/>
        <a:p>
          <a:endParaRPr lang="fr-FR"/>
        </a:p>
      </dgm:t>
    </dgm:pt>
    <dgm:pt modelId="{B8C64D44-9B2D-4FCA-808D-0FBD157C8623}" type="sibTrans" cxnId="{ABD3BCC6-B851-4B46-B284-9B2E19CD5371}">
      <dgm:prSet/>
      <dgm:spPr/>
      <dgm:t>
        <a:bodyPr/>
        <a:lstStyle/>
        <a:p>
          <a:endParaRPr lang="fr-FR"/>
        </a:p>
      </dgm:t>
    </dgm:pt>
    <dgm:pt modelId="{9354CCE6-846E-432D-8EFE-49EEA5313387}">
      <dgm:prSet/>
      <dgm:spPr/>
      <dgm:t>
        <a:bodyPr/>
        <a:lstStyle/>
        <a:p>
          <a:r>
            <a:rPr lang="fr-FR" altLang="fr-FR"/>
            <a:t>transition</a:t>
          </a:r>
          <a:endParaRPr lang="fr-FR"/>
        </a:p>
      </dgm:t>
    </dgm:pt>
    <dgm:pt modelId="{51E57F47-9EF7-4398-AE83-69128D0DE70F}" type="parTrans" cxnId="{9DBE92E3-8FEC-41E6-BC32-4DCBC416E6DF}">
      <dgm:prSet/>
      <dgm:spPr/>
      <dgm:t>
        <a:bodyPr/>
        <a:lstStyle/>
        <a:p>
          <a:endParaRPr lang="fr-FR"/>
        </a:p>
      </dgm:t>
    </dgm:pt>
    <dgm:pt modelId="{AADF4059-94C7-4E49-981A-24392F280D68}" type="sibTrans" cxnId="{9DBE92E3-8FEC-41E6-BC32-4DCBC416E6DF}">
      <dgm:prSet/>
      <dgm:spPr/>
      <dgm:t>
        <a:bodyPr/>
        <a:lstStyle/>
        <a:p>
          <a:endParaRPr lang="fr-FR"/>
        </a:p>
      </dgm:t>
    </dgm:pt>
    <dgm:pt modelId="{3297D778-524B-4884-9EDA-3591EBD48E72}" type="pres">
      <dgm:prSet presAssocID="{DE737FDC-7D90-42E2-963E-82AEA59A96B9}" presName="Name0" presStyleCnt="0">
        <dgm:presLayoutVars>
          <dgm:dir/>
          <dgm:animLvl val="lvl"/>
          <dgm:resizeHandles val="exact"/>
        </dgm:presLayoutVars>
      </dgm:prSet>
      <dgm:spPr/>
    </dgm:pt>
    <dgm:pt modelId="{52C555BB-826E-4685-AB5C-BBAD2D2F6130}" type="pres">
      <dgm:prSet presAssocID="{D7E0B035-58B5-4503-B81F-D9B543802158}" presName="parTxOnly" presStyleLbl="node1" presStyleIdx="0" presStyleCnt="4">
        <dgm:presLayoutVars>
          <dgm:chMax val="0"/>
          <dgm:chPref val="0"/>
          <dgm:bulletEnabled val="1"/>
        </dgm:presLayoutVars>
      </dgm:prSet>
      <dgm:spPr/>
    </dgm:pt>
    <dgm:pt modelId="{D0397495-F69E-45DB-8F75-E6B9AEDBACFA}" type="pres">
      <dgm:prSet presAssocID="{4F69FCB0-2FEE-4785-B28F-07B77B3D409F}" presName="parTxOnlySpace" presStyleCnt="0"/>
      <dgm:spPr/>
    </dgm:pt>
    <dgm:pt modelId="{348F7909-2821-46D2-A4A0-51081F345836}" type="pres">
      <dgm:prSet presAssocID="{9071A28F-1713-4411-A677-E139E8089072}" presName="parTxOnly" presStyleLbl="node1" presStyleIdx="1" presStyleCnt="4">
        <dgm:presLayoutVars>
          <dgm:chMax val="0"/>
          <dgm:chPref val="0"/>
          <dgm:bulletEnabled val="1"/>
        </dgm:presLayoutVars>
      </dgm:prSet>
      <dgm:spPr/>
    </dgm:pt>
    <dgm:pt modelId="{BFAD583A-C52F-48F4-B4E5-70DE89CF30BF}" type="pres">
      <dgm:prSet presAssocID="{B059893B-009E-4291-A473-A7E17951D762}" presName="parTxOnlySpace" presStyleCnt="0"/>
      <dgm:spPr/>
    </dgm:pt>
    <dgm:pt modelId="{BCF6B525-EAEB-440F-ADFF-3DC45EA8123F}" type="pres">
      <dgm:prSet presAssocID="{E1B9F080-4BB9-4FAB-A413-1DAF1CF14FD9}" presName="parTxOnly" presStyleLbl="node1" presStyleIdx="2" presStyleCnt="4">
        <dgm:presLayoutVars>
          <dgm:chMax val="0"/>
          <dgm:chPref val="0"/>
          <dgm:bulletEnabled val="1"/>
        </dgm:presLayoutVars>
      </dgm:prSet>
      <dgm:spPr/>
    </dgm:pt>
    <dgm:pt modelId="{901AEE77-B440-4209-869E-4E87028CB2DD}" type="pres">
      <dgm:prSet presAssocID="{B8C64D44-9B2D-4FCA-808D-0FBD157C8623}" presName="parTxOnlySpace" presStyleCnt="0"/>
      <dgm:spPr/>
    </dgm:pt>
    <dgm:pt modelId="{C8209611-0953-44A0-893E-945191B06F63}" type="pres">
      <dgm:prSet presAssocID="{9354CCE6-846E-432D-8EFE-49EEA5313387}" presName="parTxOnly" presStyleLbl="node1" presStyleIdx="3" presStyleCnt="4">
        <dgm:presLayoutVars>
          <dgm:chMax val="0"/>
          <dgm:chPref val="0"/>
          <dgm:bulletEnabled val="1"/>
        </dgm:presLayoutVars>
      </dgm:prSet>
      <dgm:spPr/>
    </dgm:pt>
  </dgm:ptLst>
  <dgm:cxnLst>
    <dgm:cxn modelId="{A37C3714-9324-4F8E-B721-0205866A6A34}" type="presOf" srcId="{E1B9F080-4BB9-4FAB-A413-1DAF1CF14FD9}" destId="{BCF6B525-EAEB-440F-ADFF-3DC45EA8123F}" srcOrd="0" destOrd="0" presId="urn:microsoft.com/office/officeart/2005/8/layout/chevron1"/>
    <dgm:cxn modelId="{46726A20-F14D-46B5-BC8B-048D2D0C82EB}" type="presOf" srcId="{9071A28F-1713-4411-A677-E139E8089072}" destId="{348F7909-2821-46D2-A4A0-51081F345836}" srcOrd="0" destOrd="0" presId="urn:microsoft.com/office/officeart/2005/8/layout/chevron1"/>
    <dgm:cxn modelId="{48B30F4A-9406-4825-854A-D575D31C4530}" type="presOf" srcId="{9354CCE6-846E-432D-8EFE-49EEA5313387}" destId="{C8209611-0953-44A0-893E-945191B06F63}" srcOrd="0" destOrd="0" presId="urn:microsoft.com/office/officeart/2005/8/layout/chevron1"/>
    <dgm:cxn modelId="{783DBBB2-BB2B-40F2-8931-DEF41F4A4E9F}" type="presOf" srcId="{DE737FDC-7D90-42E2-963E-82AEA59A96B9}" destId="{3297D778-524B-4884-9EDA-3591EBD48E72}" srcOrd="0" destOrd="0" presId="urn:microsoft.com/office/officeart/2005/8/layout/chevron1"/>
    <dgm:cxn modelId="{7DCFB2B5-5AF2-4881-BB66-95EFE58AB889}" srcId="{DE737FDC-7D90-42E2-963E-82AEA59A96B9}" destId="{D7E0B035-58B5-4503-B81F-D9B543802158}" srcOrd="0" destOrd="0" parTransId="{D9E3E1A9-4443-491A-BD28-47A21C568E90}" sibTransId="{4F69FCB0-2FEE-4785-B28F-07B77B3D409F}"/>
    <dgm:cxn modelId="{2458DFBF-E18A-4B3F-9D91-F1C3025D2288}" srcId="{DE737FDC-7D90-42E2-963E-82AEA59A96B9}" destId="{9071A28F-1713-4411-A677-E139E8089072}" srcOrd="1" destOrd="0" parTransId="{F8AC4931-0C29-40F2-A90F-087BA58C987F}" sibTransId="{B059893B-009E-4291-A473-A7E17951D762}"/>
    <dgm:cxn modelId="{ABD3BCC6-B851-4B46-B284-9B2E19CD5371}" srcId="{DE737FDC-7D90-42E2-963E-82AEA59A96B9}" destId="{E1B9F080-4BB9-4FAB-A413-1DAF1CF14FD9}" srcOrd="2" destOrd="0" parTransId="{5D593CD2-D7BE-407D-A07F-EA5B3962ABD3}" sibTransId="{B8C64D44-9B2D-4FCA-808D-0FBD157C8623}"/>
    <dgm:cxn modelId="{FABEF0E1-404A-4B19-9919-BCF96B8C5D3C}" type="presOf" srcId="{D7E0B035-58B5-4503-B81F-D9B543802158}" destId="{52C555BB-826E-4685-AB5C-BBAD2D2F6130}" srcOrd="0" destOrd="0" presId="urn:microsoft.com/office/officeart/2005/8/layout/chevron1"/>
    <dgm:cxn modelId="{9DBE92E3-8FEC-41E6-BC32-4DCBC416E6DF}" srcId="{DE737FDC-7D90-42E2-963E-82AEA59A96B9}" destId="{9354CCE6-846E-432D-8EFE-49EEA5313387}" srcOrd="3" destOrd="0" parTransId="{51E57F47-9EF7-4398-AE83-69128D0DE70F}" sibTransId="{AADF4059-94C7-4E49-981A-24392F280D68}"/>
    <dgm:cxn modelId="{B7BD41FE-1A9A-4DCD-ABBC-BFFD94B1F866}" type="presParOf" srcId="{3297D778-524B-4884-9EDA-3591EBD48E72}" destId="{52C555BB-826E-4685-AB5C-BBAD2D2F6130}" srcOrd="0" destOrd="0" presId="urn:microsoft.com/office/officeart/2005/8/layout/chevron1"/>
    <dgm:cxn modelId="{320E4A8A-1D23-4380-9F76-8ADE05DE081D}" type="presParOf" srcId="{3297D778-524B-4884-9EDA-3591EBD48E72}" destId="{D0397495-F69E-45DB-8F75-E6B9AEDBACFA}" srcOrd="1" destOrd="0" presId="urn:microsoft.com/office/officeart/2005/8/layout/chevron1"/>
    <dgm:cxn modelId="{90AF7970-90AB-43F6-90AA-7DE1E73B7521}" type="presParOf" srcId="{3297D778-524B-4884-9EDA-3591EBD48E72}" destId="{348F7909-2821-46D2-A4A0-51081F345836}" srcOrd="2" destOrd="0" presId="urn:microsoft.com/office/officeart/2005/8/layout/chevron1"/>
    <dgm:cxn modelId="{17724873-FC04-479E-90FA-5D1E47B68767}" type="presParOf" srcId="{3297D778-524B-4884-9EDA-3591EBD48E72}" destId="{BFAD583A-C52F-48F4-B4E5-70DE89CF30BF}" srcOrd="3" destOrd="0" presId="urn:microsoft.com/office/officeart/2005/8/layout/chevron1"/>
    <dgm:cxn modelId="{AEDFF803-8BF3-4D56-A43A-9CA80633167E}" type="presParOf" srcId="{3297D778-524B-4884-9EDA-3591EBD48E72}" destId="{BCF6B525-EAEB-440F-ADFF-3DC45EA8123F}" srcOrd="4" destOrd="0" presId="urn:microsoft.com/office/officeart/2005/8/layout/chevron1"/>
    <dgm:cxn modelId="{CD87DC4C-F322-4190-B165-89E12B39B6C5}" type="presParOf" srcId="{3297D778-524B-4884-9EDA-3591EBD48E72}" destId="{901AEE77-B440-4209-869E-4E87028CB2DD}" srcOrd="5" destOrd="0" presId="urn:microsoft.com/office/officeart/2005/8/layout/chevron1"/>
    <dgm:cxn modelId="{39550C36-3C28-482B-9661-5463940EEA7E}" type="presParOf" srcId="{3297D778-524B-4884-9EDA-3591EBD48E72}" destId="{C8209611-0953-44A0-893E-945191B06F6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A6AE44-06B9-44C6-8B06-F95FA27CFF2C}" type="doc">
      <dgm:prSet loTypeId="urn:microsoft.com/office/officeart/2005/8/layout/hierarchy3" loCatId="hierarchy" qsTypeId="urn:microsoft.com/office/officeart/2005/8/quickstyle/3d2" qsCatId="3D" csTypeId="urn:microsoft.com/office/officeart/2005/8/colors/accent1_2" csCatId="accent1" phldr="1"/>
      <dgm:spPr/>
      <dgm:t>
        <a:bodyPr/>
        <a:lstStyle/>
        <a:p>
          <a:endParaRPr lang="fr-FR"/>
        </a:p>
      </dgm:t>
    </dgm:pt>
    <dgm:pt modelId="{85ACFBCB-B86F-4124-A031-F6769C668955}">
      <dgm:prSet phldrT="[Texte]" custT="1"/>
      <dgm:spPr/>
      <dgm:t>
        <a:bodyPr/>
        <a:lstStyle/>
        <a:p>
          <a:r>
            <a:rPr lang="fr-FR" sz="1600" b="0" i="0" dirty="0"/>
            <a:t>Conception préliminaire</a:t>
          </a:r>
          <a:endParaRPr lang="fr-FR" sz="1600" dirty="0"/>
        </a:p>
      </dgm:t>
    </dgm:pt>
    <dgm:pt modelId="{2906E351-E295-4349-BB08-74A1D66F4835}" type="parTrans" cxnId="{5A8074FB-2632-4717-8961-B577D4A2D49B}">
      <dgm:prSet/>
      <dgm:spPr/>
      <dgm:t>
        <a:bodyPr/>
        <a:lstStyle/>
        <a:p>
          <a:endParaRPr lang="fr-FR"/>
        </a:p>
      </dgm:t>
    </dgm:pt>
    <dgm:pt modelId="{A493750C-A021-486E-BDE3-16BD8AFCAB7E}" type="sibTrans" cxnId="{5A8074FB-2632-4717-8961-B577D4A2D49B}">
      <dgm:prSet/>
      <dgm:spPr/>
      <dgm:t>
        <a:bodyPr/>
        <a:lstStyle/>
        <a:p>
          <a:endParaRPr lang="fr-FR"/>
        </a:p>
      </dgm:t>
    </dgm:pt>
    <dgm:pt modelId="{47316FF2-8B93-421E-9728-F65250869A53}">
      <dgm:prSet phldrT="[Texte]" custT="1"/>
      <dgm:spPr/>
      <dgm:t>
        <a:bodyPr/>
        <a:lstStyle/>
        <a:p>
          <a:r>
            <a:rPr lang="fr-FR" sz="1600" dirty="0"/>
            <a:t>c</a:t>
          </a:r>
          <a:r>
            <a:rPr lang="fr-FR" sz="1600" b="0" i="0" dirty="0"/>
            <a:t>onception détaillée</a:t>
          </a:r>
          <a:endParaRPr lang="fr-FR" sz="1600" dirty="0"/>
        </a:p>
      </dgm:t>
    </dgm:pt>
    <dgm:pt modelId="{CEE632FE-FD02-4D32-A602-C98A498E0CB1}" type="parTrans" cxnId="{808FE50D-2E67-4CD4-B549-A0B69A442FEA}">
      <dgm:prSet/>
      <dgm:spPr/>
      <dgm:t>
        <a:bodyPr/>
        <a:lstStyle/>
        <a:p>
          <a:endParaRPr lang="fr-FR"/>
        </a:p>
      </dgm:t>
    </dgm:pt>
    <dgm:pt modelId="{9FA7812C-A8B0-4274-B529-1112780C8772}" type="sibTrans" cxnId="{808FE50D-2E67-4CD4-B549-A0B69A442FEA}">
      <dgm:prSet/>
      <dgm:spPr/>
      <dgm:t>
        <a:bodyPr/>
        <a:lstStyle/>
        <a:p>
          <a:endParaRPr lang="fr-FR"/>
        </a:p>
      </dgm:t>
    </dgm:pt>
    <dgm:pt modelId="{01327A6C-F54A-47F9-B66B-31DA73A8752A}">
      <dgm:prSet phldrT="[Texte]" custT="1"/>
      <dgm:spPr/>
      <dgm:t>
        <a:bodyPr/>
        <a:lstStyle/>
        <a:p>
          <a:r>
            <a:rPr lang="fr-FR" sz="1200" b="0" i="0" dirty="0"/>
            <a:t>Diagramme de classes</a:t>
          </a:r>
          <a:endParaRPr lang="fr-FR" sz="1200" dirty="0"/>
        </a:p>
      </dgm:t>
    </dgm:pt>
    <dgm:pt modelId="{23F38467-CDF7-42A1-AAED-14FF6E39CAF5}" type="parTrans" cxnId="{520AAE19-8A0C-42EF-AE20-9E0DABB60EF2}">
      <dgm:prSet/>
      <dgm:spPr/>
      <dgm:t>
        <a:bodyPr/>
        <a:lstStyle/>
        <a:p>
          <a:endParaRPr lang="fr-FR"/>
        </a:p>
      </dgm:t>
    </dgm:pt>
    <dgm:pt modelId="{79DE0430-ED6B-464D-9545-F13B81EF641D}" type="sibTrans" cxnId="{520AAE19-8A0C-42EF-AE20-9E0DABB60EF2}">
      <dgm:prSet/>
      <dgm:spPr/>
      <dgm:t>
        <a:bodyPr/>
        <a:lstStyle/>
        <a:p>
          <a:endParaRPr lang="fr-FR"/>
        </a:p>
      </dgm:t>
    </dgm:pt>
    <dgm:pt modelId="{D7BAE4D6-7E83-42E4-97F2-7FA25C701A12}">
      <dgm:prSet phldrT="[Texte]" custT="1"/>
      <dgm:spPr/>
      <dgm:t>
        <a:bodyPr/>
        <a:lstStyle/>
        <a:p>
          <a:r>
            <a:rPr lang="fr-FR" sz="1600" b="0" i="0" dirty="0"/>
            <a:t>Capture des besoins fonctionnels</a:t>
          </a:r>
          <a:endParaRPr lang="fr-FR" sz="1600" dirty="0"/>
        </a:p>
      </dgm:t>
    </dgm:pt>
    <dgm:pt modelId="{3468F98D-F792-4311-AB9A-BEB70242A8D8}" type="sibTrans" cxnId="{D7353794-5B8C-49F0-B867-25D47D318617}">
      <dgm:prSet/>
      <dgm:spPr/>
      <dgm:t>
        <a:bodyPr/>
        <a:lstStyle/>
        <a:p>
          <a:endParaRPr lang="fr-FR"/>
        </a:p>
      </dgm:t>
    </dgm:pt>
    <dgm:pt modelId="{EDEB4891-D0A6-4EB0-BF9F-08552A4047CF}" type="parTrans" cxnId="{D7353794-5B8C-49F0-B867-25D47D318617}">
      <dgm:prSet/>
      <dgm:spPr/>
      <dgm:t>
        <a:bodyPr/>
        <a:lstStyle/>
        <a:p>
          <a:endParaRPr lang="fr-FR"/>
        </a:p>
      </dgm:t>
    </dgm:pt>
    <dgm:pt modelId="{9707B899-1639-4BAE-85DC-BC202F82A06A}">
      <dgm:prSet phldrT="[Texte]" custT="1"/>
      <dgm:spPr/>
      <dgm:t>
        <a:bodyPr/>
        <a:lstStyle/>
        <a:p>
          <a:r>
            <a:rPr lang="fr-FR" sz="1200" b="0" i="0" dirty="0"/>
            <a:t>Diagramme des cas d’utilisation</a:t>
          </a:r>
          <a:endParaRPr lang="fr-FR" sz="1200" dirty="0"/>
        </a:p>
      </dgm:t>
    </dgm:pt>
    <dgm:pt modelId="{32E078F3-9211-4151-995D-E01C7ACCBBB9}" type="sibTrans" cxnId="{4CF761AE-DC1E-42F1-8E08-B6ED4A710233}">
      <dgm:prSet/>
      <dgm:spPr/>
      <dgm:t>
        <a:bodyPr/>
        <a:lstStyle/>
        <a:p>
          <a:endParaRPr lang="fr-FR"/>
        </a:p>
      </dgm:t>
    </dgm:pt>
    <dgm:pt modelId="{A9415CB1-28A1-425B-A9C2-B1607D473AF2}" type="parTrans" cxnId="{4CF761AE-DC1E-42F1-8E08-B6ED4A710233}">
      <dgm:prSet/>
      <dgm:spPr/>
      <dgm:t>
        <a:bodyPr/>
        <a:lstStyle/>
        <a:p>
          <a:endParaRPr lang="fr-FR"/>
        </a:p>
      </dgm:t>
    </dgm:pt>
    <dgm:pt modelId="{57071703-4311-455E-AB1A-B4D4C012D470}">
      <dgm:prSet phldrT="[Texte]" custT="1"/>
      <dgm:spPr/>
      <dgm:t>
        <a:bodyPr/>
        <a:lstStyle/>
        <a:p>
          <a:endParaRPr lang="fr-FR" sz="1200" b="0" i="0" dirty="0"/>
        </a:p>
        <a:p>
          <a:endParaRPr lang="fr-FR" sz="1200" b="0" i="0" dirty="0"/>
        </a:p>
        <a:p>
          <a:r>
            <a:rPr lang="fr-FR" sz="1200" b="0" i="0" dirty="0"/>
            <a:t>Diagrammes de collaboration</a:t>
          </a:r>
        </a:p>
        <a:p>
          <a:endParaRPr lang="fr-FR" sz="1200" b="0" i="0" dirty="0"/>
        </a:p>
        <a:p>
          <a:endParaRPr lang="fr-FR" sz="1100" dirty="0"/>
        </a:p>
      </dgm:t>
    </dgm:pt>
    <dgm:pt modelId="{FF10EB5D-6E1A-4C21-939D-C12B47DD4A5E}" type="sibTrans" cxnId="{059BCFDC-240C-46DE-B7C9-D08941B4738C}">
      <dgm:prSet/>
      <dgm:spPr/>
      <dgm:t>
        <a:bodyPr/>
        <a:lstStyle/>
        <a:p>
          <a:endParaRPr lang="fr-FR"/>
        </a:p>
      </dgm:t>
    </dgm:pt>
    <dgm:pt modelId="{104E9135-EC03-4A0C-A142-21F5B5A40C5E}" type="parTrans" cxnId="{059BCFDC-240C-46DE-B7C9-D08941B4738C}">
      <dgm:prSet/>
      <dgm:spPr/>
      <dgm:t>
        <a:bodyPr/>
        <a:lstStyle/>
        <a:p>
          <a:endParaRPr lang="fr-FR"/>
        </a:p>
      </dgm:t>
    </dgm:pt>
    <dgm:pt modelId="{2BCA1650-C6F5-45C9-8AFB-F01D83FB9316}">
      <dgm:prSet phldrT="[Texte]" custT="1"/>
      <dgm:spPr/>
      <dgm:t>
        <a:bodyPr/>
        <a:lstStyle/>
        <a:p>
          <a:r>
            <a:rPr lang="fr-FR" sz="1200" b="0" i="0" dirty="0"/>
            <a:t>Diagrammes de séquence</a:t>
          </a:r>
          <a:endParaRPr lang="fr-FR" sz="1200" dirty="0"/>
        </a:p>
      </dgm:t>
    </dgm:pt>
    <dgm:pt modelId="{45664042-5586-444C-9DAA-9CF13A2FFF16}" type="parTrans" cxnId="{0143D436-ECFA-40FC-AC73-8698E044568A}">
      <dgm:prSet/>
      <dgm:spPr/>
      <dgm:t>
        <a:bodyPr/>
        <a:lstStyle/>
        <a:p>
          <a:endParaRPr lang="fr-FR"/>
        </a:p>
      </dgm:t>
    </dgm:pt>
    <dgm:pt modelId="{62153B0F-72FB-4057-BC1A-41F07A943417}" type="sibTrans" cxnId="{0143D436-ECFA-40FC-AC73-8698E044568A}">
      <dgm:prSet/>
      <dgm:spPr/>
      <dgm:t>
        <a:bodyPr/>
        <a:lstStyle/>
        <a:p>
          <a:endParaRPr lang="fr-FR"/>
        </a:p>
      </dgm:t>
    </dgm:pt>
    <dgm:pt modelId="{C5F8B410-872F-4B0F-986E-4A4A2B8216E6}">
      <dgm:prSet custT="1"/>
      <dgm:spPr/>
      <dgm:t>
        <a:bodyPr/>
        <a:lstStyle/>
        <a:p>
          <a:r>
            <a:rPr lang="fr-FR" sz="1600" b="0" i="0" dirty="0"/>
            <a:t>Analyse</a:t>
          </a:r>
          <a:endParaRPr lang="fr-FR" sz="1600" dirty="0"/>
        </a:p>
      </dgm:t>
    </dgm:pt>
    <dgm:pt modelId="{0BE82B58-928C-4FD2-A94B-9F7F6702D5BE}" type="parTrans" cxnId="{13EB2C0D-7E0C-4695-9583-A185A3E66FDF}">
      <dgm:prSet/>
      <dgm:spPr/>
      <dgm:t>
        <a:bodyPr/>
        <a:lstStyle/>
        <a:p>
          <a:endParaRPr lang="fr-FR"/>
        </a:p>
      </dgm:t>
    </dgm:pt>
    <dgm:pt modelId="{F1FEA815-91B3-45B2-99B4-4828354C9D99}" type="sibTrans" cxnId="{13EB2C0D-7E0C-4695-9583-A185A3E66FDF}">
      <dgm:prSet/>
      <dgm:spPr/>
      <dgm:t>
        <a:bodyPr/>
        <a:lstStyle/>
        <a:p>
          <a:endParaRPr lang="fr-FR"/>
        </a:p>
      </dgm:t>
    </dgm:pt>
    <dgm:pt modelId="{E8630589-4BCE-4824-9827-1E6536FD275E}">
      <dgm:prSet custT="1"/>
      <dgm:spPr/>
      <dgm:t>
        <a:bodyPr/>
        <a:lstStyle/>
        <a:p>
          <a:r>
            <a:rPr lang="fr-FR" sz="1200" b="0" i="0" dirty="0"/>
            <a:t>Diagramme de classes</a:t>
          </a:r>
          <a:endParaRPr lang="fr-FR" sz="1200" dirty="0"/>
        </a:p>
      </dgm:t>
    </dgm:pt>
    <dgm:pt modelId="{0630F9BF-0D82-495A-ACC6-F0366F71A9DE}" type="parTrans" cxnId="{E4788F74-BE18-459E-836E-58A494E727F0}">
      <dgm:prSet/>
      <dgm:spPr/>
      <dgm:t>
        <a:bodyPr/>
        <a:lstStyle/>
        <a:p>
          <a:endParaRPr lang="fr-FR"/>
        </a:p>
      </dgm:t>
    </dgm:pt>
    <dgm:pt modelId="{8E9FEEC2-6F0E-42E4-B585-B92331916C52}" type="sibTrans" cxnId="{E4788F74-BE18-459E-836E-58A494E727F0}">
      <dgm:prSet/>
      <dgm:spPr/>
      <dgm:t>
        <a:bodyPr/>
        <a:lstStyle/>
        <a:p>
          <a:endParaRPr lang="fr-FR"/>
        </a:p>
      </dgm:t>
    </dgm:pt>
    <dgm:pt modelId="{62B3BC06-1C26-4A6D-9EBB-FA8067EAD592}">
      <dgm:prSet custT="1"/>
      <dgm:spPr/>
      <dgm:t>
        <a:bodyPr/>
        <a:lstStyle/>
        <a:p>
          <a:r>
            <a:rPr lang="fr-FR" sz="1600" b="0" i="0" dirty="0"/>
            <a:t>Capture des besoins techniques</a:t>
          </a:r>
          <a:endParaRPr lang="fr-FR" sz="1600" dirty="0"/>
        </a:p>
      </dgm:t>
    </dgm:pt>
    <dgm:pt modelId="{FC8BF6BB-F142-4679-8DE0-0E6D2AFF1633}" type="parTrans" cxnId="{A1E5AD16-572D-42D0-9064-379C1795E064}">
      <dgm:prSet/>
      <dgm:spPr/>
      <dgm:t>
        <a:bodyPr/>
        <a:lstStyle/>
        <a:p>
          <a:endParaRPr lang="fr-FR"/>
        </a:p>
      </dgm:t>
    </dgm:pt>
    <dgm:pt modelId="{F14E0F92-7185-4A03-8B9E-21607B8700F8}" type="sibTrans" cxnId="{A1E5AD16-572D-42D0-9064-379C1795E064}">
      <dgm:prSet/>
      <dgm:spPr/>
      <dgm:t>
        <a:bodyPr/>
        <a:lstStyle/>
        <a:p>
          <a:endParaRPr lang="fr-FR"/>
        </a:p>
      </dgm:t>
    </dgm:pt>
    <dgm:pt modelId="{0E794566-06D0-4C0C-B9B9-0B85FED7EB60}">
      <dgm:prSet custT="1"/>
      <dgm:spPr/>
      <dgm:t>
        <a:bodyPr/>
        <a:lstStyle/>
        <a:p>
          <a:r>
            <a:rPr lang="fr-FR" sz="1200" b="0" i="0" dirty="0"/>
            <a:t>Diagramme des cas d’utilisation</a:t>
          </a:r>
          <a:endParaRPr lang="fr-FR" sz="1200" dirty="0"/>
        </a:p>
      </dgm:t>
    </dgm:pt>
    <dgm:pt modelId="{93ECF4C5-306A-4BF6-A6BB-9B7B8DE8DD05}" type="parTrans" cxnId="{7146FCB9-3AA8-40F2-B980-DFD6C63D96F9}">
      <dgm:prSet/>
      <dgm:spPr/>
      <dgm:t>
        <a:bodyPr/>
        <a:lstStyle/>
        <a:p>
          <a:endParaRPr lang="fr-FR"/>
        </a:p>
      </dgm:t>
    </dgm:pt>
    <dgm:pt modelId="{0398FAAB-6024-4208-B027-3A924E04FB11}" type="sibTrans" cxnId="{7146FCB9-3AA8-40F2-B980-DFD6C63D96F9}">
      <dgm:prSet/>
      <dgm:spPr/>
      <dgm:t>
        <a:bodyPr/>
        <a:lstStyle/>
        <a:p>
          <a:endParaRPr lang="fr-FR"/>
        </a:p>
      </dgm:t>
    </dgm:pt>
    <dgm:pt modelId="{40D43C2D-7416-4D82-8AC6-762621A39D4E}">
      <dgm:prSet custT="1"/>
      <dgm:spPr/>
      <dgm:t>
        <a:bodyPr/>
        <a:lstStyle/>
        <a:p>
          <a:r>
            <a:rPr lang="fr-FR" sz="1600" b="0" i="0" dirty="0"/>
            <a:t>Conception générique</a:t>
          </a:r>
          <a:endParaRPr lang="fr-FR" sz="1600" dirty="0"/>
        </a:p>
      </dgm:t>
    </dgm:pt>
    <dgm:pt modelId="{79EBEBAA-1B15-4FBA-B894-2919C3986A32}" type="parTrans" cxnId="{A1949979-5372-42BD-B8F6-AAC788943600}">
      <dgm:prSet/>
      <dgm:spPr/>
      <dgm:t>
        <a:bodyPr/>
        <a:lstStyle/>
        <a:p>
          <a:endParaRPr lang="fr-FR"/>
        </a:p>
      </dgm:t>
    </dgm:pt>
    <dgm:pt modelId="{C6F74486-E8C4-4482-A944-C76AEC13D42C}" type="sibTrans" cxnId="{A1949979-5372-42BD-B8F6-AAC788943600}">
      <dgm:prSet/>
      <dgm:spPr/>
      <dgm:t>
        <a:bodyPr/>
        <a:lstStyle/>
        <a:p>
          <a:endParaRPr lang="fr-FR"/>
        </a:p>
      </dgm:t>
    </dgm:pt>
    <dgm:pt modelId="{69E3185D-43D8-442C-9633-87814E6C58B0}">
      <dgm:prSet custT="1"/>
      <dgm:spPr/>
      <dgm:t>
        <a:bodyPr/>
        <a:lstStyle/>
        <a:p>
          <a:r>
            <a:rPr lang="fr-FR" sz="1200" b="0" i="0" dirty="0"/>
            <a:t>Diagramme de déploiement</a:t>
          </a:r>
          <a:endParaRPr lang="fr-FR" sz="1200" dirty="0"/>
        </a:p>
      </dgm:t>
    </dgm:pt>
    <dgm:pt modelId="{5F146CD5-1652-4D90-BABE-766DF5E90E7C}" type="parTrans" cxnId="{9624773C-FE66-457B-8542-DDA7BF647493}">
      <dgm:prSet/>
      <dgm:spPr/>
      <dgm:t>
        <a:bodyPr/>
        <a:lstStyle/>
        <a:p>
          <a:endParaRPr lang="fr-FR"/>
        </a:p>
      </dgm:t>
    </dgm:pt>
    <dgm:pt modelId="{152B8C45-2F0B-49C0-AA78-DFD7977A6592}" type="sibTrans" cxnId="{9624773C-FE66-457B-8542-DDA7BF647493}">
      <dgm:prSet/>
      <dgm:spPr/>
      <dgm:t>
        <a:bodyPr/>
        <a:lstStyle/>
        <a:p>
          <a:endParaRPr lang="fr-FR"/>
        </a:p>
      </dgm:t>
    </dgm:pt>
    <dgm:pt modelId="{0FE30DD1-7D6A-40CE-9470-92AE06A2CED1}">
      <dgm:prSet custT="1"/>
      <dgm:spPr/>
      <dgm:t>
        <a:bodyPr/>
        <a:lstStyle/>
        <a:p>
          <a:r>
            <a:rPr lang="fr-FR" sz="1200" b="0" i="0" dirty="0"/>
            <a:t>Diagramme de composants</a:t>
          </a:r>
          <a:endParaRPr lang="fr-FR" sz="1200" dirty="0"/>
        </a:p>
      </dgm:t>
    </dgm:pt>
    <dgm:pt modelId="{9A911D91-A0A5-4C72-AF8D-799DAD46E819}" type="parTrans" cxnId="{390A5CDF-E1BD-49C5-B2E6-8C2422EB5BF0}">
      <dgm:prSet/>
      <dgm:spPr/>
      <dgm:t>
        <a:bodyPr/>
        <a:lstStyle/>
        <a:p>
          <a:endParaRPr lang="fr-FR"/>
        </a:p>
      </dgm:t>
    </dgm:pt>
    <dgm:pt modelId="{3D18ECC5-915B-4377-89E7-FEE600836D1A}" type="sibTrans" cxnId="{390A5CDF-E1BD-49C5-B2E6-8C2422EB5BF0}">
      <dgm:prSet/>
      <dgm:spPr/>
      <dgm:t>
        <a:bodyPr/>
        <a:lstStyle/>
        <a:p>
          <a:endParaRPr lang="fr-FR"/>
        </a:p>
      </dgm:t>
    </dgm:pt>
    <dgm:pt modelId="{8A14CD95-E1D4-4154-AE5B-679A50C9EEBB}">
      <dgm:prSet phldrT="[Texte]" custT="1"/>
      <dgm:spPr/>
      <dgm:t>
        <a:bodyPr/>
        <a:lstStyle/>
        <a:p>
          <a:r>
            <a:rPr lang="fr-FR" sz="1200" b="0" i="0" dirty="0"/>
            <a:t>Diagramme de séquence</a:t>
          </a:r>
          <a:endParaRPr lang="fr-FR" sz="1200" dirty="0"/>
        </a:p>
      </dgm:t>
    </dgm:pt>
    <dgm:pt modelId="{E1DAF49D-9787-4116-92E1-02BFEF49A41B}" type="parTrans" cxnId="{2DE99217-0602-4037-AC61-46346CC43C91}">
      <dgm:prSet/>
      <dgm:spPr/>
      <dgm:t>
        <a:bodyPr/>
        <a:lstStyle/>
        <a:p>
          <a:endParaRPr lang="fr-FR"/>
        </a:p>
      </dgm:t>
    </dgm:pt>
    <dgm:pt modelId="{396703A5-FA1A-4152-953D-131D666BB1A5}" type="sibTrans" cxnId="{2DE99217-0602-4037-AC61-46346CC43C91}">
      <dgm:prSet/>
      <dgm:spPr/>
      <dgm:t>
        <a:bodyPr/>
        <a:lstStyle/>
        <a:p>
          <a:endParaRPr lang="fr-FR"/>
        </a:p>
      </dgm:t>
    </dgm:pt>
    <dgm:pt modelId="{B0A00F48-4FCB-4EC4-A2E0-C03B2C8BAF94}">
      <dgm:prSet phldrT="[Texte]" custT="1"/>
      <dgm:spPr/>
      <dgm:t>
        <a:bodyPr/>
        <a:lstStyle/>
        <a:p>
          <a:r>
            <a:rPr lang="fr-FR" sz="1200" b="0" i="0" dirty="0"/>
            <a:t>Diagramme d’activités</a:t>
          </a:r>
          <a:endParaRPr lang="fr-FR" sz="1200" dirty="0"/>
        </a:p>
      </dgm:t>
    </dgm:pt>
    <dgm:pt modelId="{AA79569D-E781-4F99-BDF7-0B2EDF10D872}" type="parTrans" cxnId="{FD42C92B-F4BE-4380-8653-FA0A277EF67F}">
      <dgm:prSet/>
      <dgm:spPr/>
      <dgm:t>
        <a:bodyPr/>
        <a:lstStyle/>
        <a:p>
          <a:endParaRPr lang="fr-FR"/>
        </a:p>
      </dgm:t>
    </dgm:pt>
    <dgm:pt modelId="{F1CA6ADB-A31B-42C6-9143-C720D6744128}" type="sibTrans" cxnId="{FD42C92B-F4BE-4380-8653-FA0A277EF67F}">
      <dgm:prSet/>
      <dgm:spPr/>
      <dgm:t>
        <a:bodyPr/>
        <a:lstStyle/>
        <a:p>
          <a:endParaRPr lang="fr-FR"/>
        </a:p>
      </dgm:t>
    </dgm:pt>
    <dgm:pt modelId="{96083DD7-FC1D-4322-B1A3-1C27543E2BDC}">
      <dgm:prSet custT="1"/>
      <dgm:spPr/>
      <dgm:t>
        <a:bodyPr/>
        <a:lstStyle/>
        <a:p>
          <a:r>
            <a:rPr lang="fr-FR" sz="1200" b="0" i="0" dirty="0"/>
            <a:t>Diagramme de déploiement</a:t>
          </a:r>
          <a:endParaRPr lang="fr-FR" sz="1200" dirty="0"/>
        </a:p>
      </dgm:t>
    </dgm:pt>
    <dgm:pt modelId="{FEAE5149-469B-4FB3-BC20-2BE27BA570B5}" type="parTrans" cxnId="{F23C47F4-F12D-4B28-B7E6-70A6CC0A61D5}">
      <dgm:prSet/>
      <dgm:spPr/>
      <dgm:t>
        <a:bodyPr/>
        <a:lstStyle/>
        <a:p>
          <a:endParaRPr lang="fr-FR"/>
        </a:p>
      </dgm:t>
    </dgm:pt>
    <dgm:pt modelId="{9292C739-B75E-4D11-85E7-48D644648CC5}" type="sibTrans" cxnId="{F23C47F4-F12D-4B28-B7E6-70A6CC0A61D5}">
      <dgm:prSet/>
      <dgm:spPr/>
      <dgm:t>
        <a:bodyPr/>
        <a:lstStyle/>
        <a:p>
          <a:endParaRPr lang="fr-FR"/>
        </a:p>
      </dgm:t>
    </dgm:pt>
    <dgm:pt modelId="{6BF1FD09-F692-47E3-A854-C9A24AC98049}">
      <dgm:prSet custT="1"/>
      <dgm:spPr/>
      <dgm:t>
        <a:bodyPr/>
        <a:lstStyle/>
        <a:p>
          <a:r>
            <a:rPr lang="fr-FR" sz="1200" b="0" i="0" dirty="0"/>
            <a:t>Diagrammes d’états transition</a:t>
          </a:r>
          <a:endParaRPr lang="fr-FR" sz="1200" dirty="0"/>
        </a:p>
      </dgm:t>
    </dgm:pt>
    <dgm:pt modelId="{C7F0A6B7-AA3F-4A3B-B983-FEA1E2BD33ED}" type="parTrans" cxnId="{25C800DA-9CE4-45FA-8DE2-A13DB1C15EB4}">
      <dgm:prSet/>
      <dgm:spPr/>
      <dgm:t>
        <a:bodyPr/>
        <a:lstStyle/>
        <a:p>
          <a:endParaRPr lang="fr-FR"/>
        </a:p>
      </dgm:t>
    </dgm:pt>
    <dgm:pt modelId="{55342D44-D90F-416F-BEF6-7DD5747F475B}" type="sibTrans" cxnId="{25C800DA-9CE4-45FA-8DE2-A13DB1C15EB4}">
      <dgm:prSet/>
      <dgm:spPr/>
      <dgm:t>
        <a:bodyPr/>
        <a:lstStyle/>
        <a:p>
          <a:endParaRPr lang="fr-FR"/>
        </a:p>
      </dgm:t>
    </dgm:pt>
    <dgm:pt modelId="{98EFBCB1-DCCF-4F72-AA1F-9122582647F7}" type="pres">
      <dgm:prSet presAssocID="{0AA6AE44-06B9-44C6-8B06-F95FA27CFF2C}" presName="diagram" presStyleCnt="0">
        <dgm:presLayoutVars>
          <dgm:chPref val="1"/>
          <dgm:dir/>
          <dgm:animOne val="branch"/>
          <dgm:animLvl val="lvl"/>
          <dgm:resizeHandles/>
        </dgm:presLayoutVars>
      </dgm:prSet>
      <dgm:spPr/>
    </dgm:pt>
    <dgm:pt modelId="{BF911920-CB0B-41C0-82B7-A17289D1F92B}" type="pres">
      <dgm:prSet presAssocID="{D7BAE4D6-7E83-42E4-97F2-7FA25C701A12}" presName="root" presStyleCnt="0"/>
      <dgm:spPr/>
    </dgm:pt>
    <dgm:pt modelId="{CCC00080-A5B2-4298-9475-DFF35C10C076}" type="pres">
      <dgm:prSet presAssocID="{D7BAE4D6-7E83-42E4-97F2-7FA25C701A12}" presName="rootComposite" presStyleCnt="0"/>
      <dgm:spPr/>
    </dgm:pt>
    <dgm:pt modelId="{B5FC43CA-8A28-4C26-BC8B-609392DB5BBB}" type="pres">
      <dgm:prSet presAssocID="{D7BAE4D6-7E83-42E4-97F2-7FA25C701A12}" presName="rootText" presStyleLbl="node1" presStyleIdx="0" presStyleCnt="6"/>
      <dgm:spPr/>
    </dgm:pt>
    <dgm:pt modelId="{25CD559B-6C1C-4D3C-BC91-69B274359451}" type="pres">
      <dgm:prSet presAssocID="{D7BAE4D6-7E83-42E4-97F2-7FA25C701A12}" presName="rootConnector" presStyleLbl="node1" presStyleIdx="0" presStyleCnt="6"/>
      <dgm:spPr/>
    </dgm:pt>
    <dgm:pt modelId="{E6CF5B55-A551-45E0-A603-7FA239C5BC3B}" type="pres">
      <dgm:prSet presAssocID="{D7BAE4D6-7E83-42E4-97F2-7FA25C701A12}" presName="childShape" presStyleCnt="0"/>
      <dgm:spPr/>
    </dgm:pt>
    <dgm:pt modelId="{B90352CB-9B95-421C-8439-ED158EB1FCF4}" type="pres">
      <dgm:prSet presAssocID="{A9415CB1-28A1-425B-A9C2-B1607D473AF2}" presName="Name13" presStyleLbl="parChTrans1D2" presStyleIdx="0" presStyleCnt="12"/>
      <dgm:spPr/>
    </dgm:pt>
    <dgm:pt modelId="{DCE3938D-69BE-4D1F-8576-A0C4DF49245A}" type="pres">
      <dgm:prSet presAssocID="{9707B899-1639-4BAE-85DC-BC202F82A06A}" presName="childText" presStyleLbl="bgAcc1" presStyleIdx="0" presStyleCnt="12">
        <dgm:presLayoutVars>
          <dgm:bulletEnabled val="1"/>
        </dgm:presLayoutVars>
      </dgm:prSet>
      <dgm:spPr/>
    </dgm:pt>
    <dgm:pt modelId="{DADAA397-2585-489F-933B-0ED38360ED3B}" type="pres">
      <dgm:prSet presAssocID="{45664042-5586-444C-9DAA-9CF13A2FFF16}" presName="Name13" presStyleLbl="parChTrans1D2" presStyleIdx="1" presStyleCnt="12"/>
      <dgm:spPr/>
    </dgm:pt>
    <dgm:pt modelId="{B3B06B4A-488E-437E-87BB-2B7B770EC7EA}" type="pres">
      <dgm:prSet presAssocID="{2BCA1650-C6F5-45C9-8AFB-F01D83FB9316}" presName="childText" presStyleLbl="bgAcc1" presStyleIdx="1" presStyleCnt="12">
        <dgm:presLayoutVars>
          <dgm:bulletEnabled val="1"/>
        </dgm:presLayoutVars>
      </dgm:prSet>
      <dgm:spPr/>
    </dgm:pt>
    <dgm:pt modelId="{311E7879-07A3-411D-B98D-EAE73BCB1709}" type="pres">
      <dgm:prSet presAssocID="{104E9135-EC03-4A0C-A142-21F5B5A40C5E}" presName="Name13" presStyleLbl="parChTrans1D2" presStyleIdx="2" presStyleCnt="12"/>
      <dgm:spPr/>
    </dgm:pt>
    <dgm:pt modelId="{9410CEF9-5575-40D7-BABC-CD6B9C9597E5}" type="pres">
      <dgm:prSet presAssocID="{57071703-4311-455E-AB1A-B4D4C012D470}" presName="childText" presStyleLbl="bgAcc1" presStyleIdx="2" presStyleCnt="12">
        <dgm:presLayoutVars>
          <dgm:bulletEnabled val="1"/>
        </dgm:presLayoutVars>
      </dgm:prSet>
      <dgm:spPr/>
    </dgm:pt>
    <dgm:pt modelId="{8A058037-2B36-4DAF-BD84-C9DD6640F889}" type="pres">
      <dgm:prSet presAssocID="{C5F8B410-872F-4B0F-986E-4A4A2B8216E6}" presName="root" presStyleCnt="0"/>
      <dgm:spPr/>
    </dgm:pt>
    <dgm:pt modelId="{1AF52A8F-1F44-43BC-8224-CF82F6C42AC0}" type="pres">
      <dgm:prSet presAssocID="{C5F8B410-872F-4B0F-986E-4A4A2B8216E6}" presName="rootComposite" presStyleCnt="0"/>
      <dgm:spPr/>
    </dgm:pt>
    <dgm:pt modelId="{749E4F61-D1DB-4BA2-920D-AA963793C243}" type="pres">
      <dgm:prSet presAssocID="{C5F8B410-872F-4B0F-986E-4A4A2B8216E6}" presName="rootText" presStyleLbl="node1" presStyleIdx="1" presStyleCnt="6"/>
      <dgm:spPr/>
    </dgm:pt>
    <dgm:pt modelId="{3D7D66B9-EEC7-4B8D-82FD-148D1C3EEDCB}" type="pres">
      <dgm:prSet presAssocID="{C5F8B410-872F-4B0F-986E-4A4A2B8216E6}" presName="rootConnector" presStyleLbl="node1" presStyleIdx="1" presStyleCnt="6"/>
      <dgm:spPr/>
    </dgm:pt>
    <dgm:pt modelId="{8DEDF678-77CC-4556-A2A6-8C54D8BEDA95}" type="pres">
      <dgm:prSet presAssocID="{C5F8B410-872F-4B0F-986E-4A4A2B8216E6}" presName="childShape" presStyleCnt="0"/>
      <dgm:spPr/>
    </dgm:pt>
    <dgm:pt modelId="{04B367E8-06F5-4661-AC07-7829130CEBBD}" type="pres">
      <dgm:prSet presAssocID="{0630F9BF-0D82-495A-ACC6-F0366F71A9DE}" presName="Name13" presStyleLbl="parChTrans1D2" presStyleIdx="3" presStyleCnt="12"/>
      <dgm:spPr/>
    </dgm:pt>
    <dgm:pt modelId="{03A7518F-7DEC-4F14-A987-DA9512AF1477}" type="pres">
      <dgm:prSet presAssocID="{E8630589-4BCE-4824-9827-1E6536FD275E}" presName="childText" presStyleLbl="bgAcc1" presStyleIdx="3" presStyleCnt="12">
        <dgm:presLayoutVars>
          <dgm:bulletEnabled val="1"/>
        </dgm:presLayoutVars>
      </dgm:prSet>
      <dgm:spPr/>
    </dgm:pt>
    <dgm:pt modelId="{04B5C273-25A6-4BD6-82F9-15BC853EC71E}" type="pres">
      <dgm:prSet presAssocID="{C7F0A6B7-AA3F-4A3B-B983-FEA1E2BD33ED}" presName="Name13" presStyleLbl="parChTrans1D2" presStyleIdx="4" presStyleCnt="12"/>
      <dgm:spPr/>
    </dgm:pt>
    <dgm:pt modelId="{0BA003A7-4C58-40C5-9D62-A56949B17F46}" type="pres">
      <dgm:prSet presAssocID="{6BF1FD09-F692-47E3-A854-C9A24AC98049}" presName="childText" presStyleLbl="bgAcc1" presStyleIdx="4" presStyleCnt="12">
        <dgm:presLayoutVars>
          <dgm:bulletEnabled val="1"/>
        </dgm:presLayoutVars>
      </dgm:prSet>
      <dgm:spPr/>
    </dgm:pt>
    <dgm:pt modelId="{E488EC1E-5FCC-4FF9-AAE5-1BD63DDB09DD}" type="pres">
      <dgm:prSet presAssocID="{62B3BC06-1C26-4A6D-9EBB-FA8067EAD592}" presName="root" presStyleCnt="0"/>
      <dgm:spPr/>
    </dgm:pt>
    <dgm:pt modelId="{A1483A45-AC17-4268-94B3-D8492684E24F}" type="pres">
      <dgm:prSet presAssocID="{62B3BC06-1C26-4A6D-9EBB-FA8067EAD592}" presName="rootComposite" presStyleCnt="0"/>
      <dgm:spPr/>
    </dgm:pt>
    <dgm:pt modelId="{B0CA6E5C-952F-4B79-8539-E35649A54E2D}" type="pres">
      <dgm:prSet presAssocID="{62B3BC06-1C26-4A6D-9EBB-FA8067EAD592}" presName="rootText" presStyleLbl="node1" presStyleIdx="2" presStyleCnt="6"/>
      <dgm:spPr/>
    </dgm:pt>
    <dgm:pt modelId="{3380BE17-D2C0-43E6-9E10-6146E9CF95B8}" type="pres">
      <dgm:prSet presAssocID="{62B3BC06-1C26-4A6D-9EBB-FA8067EAD592}" presName="rootConnector" presStyleLbl="node1" presStyleIdx="2" presStyleCnt="6"/>
      <dgm:spPr/>
    </dgm:pt>
    <dgm:pt modelId="{900CBA4A-4C0B-404B-90B1-54A44520ADA2}" type="pres">
      <dgm:prSet presAssocID="{62B3BC06-1C26-4A6D-9EBB-FA8067EAD592}" presName="childShape" presStyleCnt="0"/>
      <dgm:spPr/>
    </dgm:pt>
    <dgm:pt modelId="{B64E557F-27E8-4A38-892D-D547EA64B44B}" type="pres">
      <dgm:prSet presAssocID="{93ECF4C5-306A-4BF6-A6BB-9B7B8DE8DD05}" presName="Name13" presStyleLbl="parChTrans1D2" presStyleIdx="5" presStyleCnt="12"/>
      <dgm:spPr/>
    </dgm:pt>
    <dgm:pt modelId="{D3B6159E-2849-400D-9B8A-9E169856AB12}" type="pres">
      <dgm:prSet presAssocID="{0E794566-06D0-4C0C-B9B9-0B85FED7EB60}" presName="childText" presStyleLbl="bgAcc1" presStyleIdx="5" presStyleCnt="12">
        <dgm:presLayoutVars>
          <dgm:bulletEnabled val="1"/>
        </dgm:presLayoutVars>
      </dgm:prSet>
      <dgm:spPr/>
    </dgm:pt>
    <dgm:pt modelId="{C4C0EE09-E362-4447-AE7E-48DB14934AD1}" type="pres">
      <dgm:prSet presAssocID="{40D43C2D-7416-4D82-8AC6-762621A39D4E}" presName="root" presStyleCnt="0"/>
      <dgm:spPr/>
    </dgm:pt>
    <dgm:pt modelId="{46E3D6BC-F16D-4583-8754-389AAAABAE05}" type="pres">
      <dgm:prSet presAssocID="{40D43C2D-7416-4D82-8AC6-762621A39D4E}" presName="rootComposite" presStyleCnt="0"/>
      <dgm:spPr/>
    </dgm:pt>
    <dgm:pt modelId="{F891F56E-87C3-49D4-A919-08F104FA1A37}" type="pres">
      <dgm:prSet presAssocID="{40D43C2D-7416-4D82-8AC6-762621A39D4E}" presName="rootText" presStyleLbl="node1" presStyleIdx="3" presStyleCnt="6"/>
      <dgm:spPr/>
    </dgm:pt>
    <dgm:pt modelId="{15EC683A-26DF-493F-89E5-28AD1BA3CE8E}" type="pres">
      <dgm:prSet presAssocID="{40D43C2D-7416-4D82-8AC6-762621A39D4E}" presName="rootConnector" presStyleLbl="node1" presStyleIdx="3" presStyleCnt="6"/>
      <dgm:spPr/>
    </dgm:pt>
    <dgm:pt modelId="{95E4B544-4A2B-4C81-832A-4A896FD1A704}" type="pres">
      <dgm:prSet presAssocID="{40D43C2D-7416-4D82-8AC6-762621A39D4E}" presName="childShape" presStyleCnt="0"/>
      <dgm:spPr/>
    </dgm:pt>
    <dgm:pt modelId="{89D7EBA6-2E50-4308-879D-D59DDD879B81}" type="pres">
      <dgm:prSet presAssocID="{5F146CD5-1652-4D90-BABE-766DF5E90E7C}" presName="Name13" presStyleLbl="parChTrans1D2" presStyleIdx="6" presStyleCnt="12"/>
      <dgm:spPr/>
    </dgm:pt>
    <dgm:pt modelId="{73744833-1D3A-4224-8B78-54EFEBFB1DDD}" type="pres">
      <dgm:prSet presAssocID="{69E3185D-43D8-442C-9633-87814E6C58B0}" presName="childText" presStyleLbl="bgAcc1" presStyleIdx="6" presStyleCnt="12">
        <dgm:presLayoutVars>
          <dgm:bulletEnabled val="1"/>
        </dgm:presLayoutVars>
      </dgm:prSet>
      <dgm:spPr/>
    </dgm:pt>
    <dgm:pt modelId="{A88985BF-614E-4012-A8DA-34ED23F049F8}" type="pres">
      <dgm:prSet presAssocID="{85ACFBCB-B86F-4124-A031-F6769C668955}" presName="root" presStyleCnt="0"/>
      <dgm:spPr/>
    </dgm:pt>
    <dgm:pt modelId="{B49843F3-DCF1-4889-9D32-8977DBA63278}" type="pres">
      <dgm:prSet presAssocID="{85ACFBCB-B86F-4124-A031-F6769C668955}" presName="rootComposite" presStyleCnt="0"/>
      <dgm:spPr/>
    </dgm:pt>
    <dgm:pt modelId="{939BE360-1E7D-47CB-987C-6B4C1A8D04E4}" type="pres">
      <dgm:prSet presAssocID="{85ACFBCB-B86F-4124-A031-F6769C668955}" presName="rootText" presStyleLbl="node1" presStyleIdx="4" presStyleCnt="6"/>
      <dgm:spPr/>
    </dgm:pt>
    <dgm:pt modelId="{B4C1DF2B-B726-4A99-BBA6-175547D0E7C0}" type="pres">
      <dgm:prSet presAssocID="{85ACFBCB-B86F-4124-A031-F6769C668955}" presName="rootConnector" presStyleLbl="node1" presStyleIdx="4" presStyleCnt="6"/>
      <dgm:spPr/>
    </dgm:pt>
    <dgm:pt modelId="{75FC38BE-76D6-4C78-B3E7-4D7C1876AEDA}" type="pres">
      <dgm:prSet presAssocID="{85ACFBCB-B86F-4124-A031-F6769C668955}" presName="childShape" presStyleCnt="0"/>
      <dgm:spPr/>
    </dgm:pt>
    <dgm:pt modelId="{C433BFD3-3CC3-44E9-9745-332DF316CD2C}" type="pres">
      <dgm:prSet presAssocID="{9A911D91-A0A5-4C72-AF8D-799DAD46E819}" presName="Name13" presStyleLbl="parChTrans1D2" presStyleIdx="7" presStyleCnt="12"/>
      <dgm:spPr/>
    </dgm:pt>
    <dgm:pt modelId="{CD8CC5F2-1A61-4F36-BD25-A72DDAE27C8B}" type="pres">
      <dgm:prSet presAssocID="{0FE30DD1-7D6A-40CE-9470-92AE06A2CED1}" presName="childText" presStyleLbl="bgAcc1" presStyleIdx="7" presStyleCnt="12">
        <dgm:presLayoutVars>
          <dgm:bulletEnabled val="1"/>
        </dgm:presLayoutVars>
      </dgm:prSet>
      <dgm:spPr/>
    </dgm:pt>
    <dgm:pt modelId="{4A89E989-72ED-40AD-8ECD-EB30CDD75979}" type="pres">
      <dgm:prSet presAssocID="{FEAE5149-469B-4FB3-BC20-2BE27BA570B5}" presName="Name13" presStyleLbl="parChTrans1D2" presStyleIdx="8" presStyleCnt="12"/>
      <dgm:spPr/>
    </dgm:pt>
    <dgm:pt modelId="{6AFBADDB-AAB3-4356-A2BF-994CE0F59EA7}" type="pres">
      <dgm:prSet presAssocID="{96083DD7-FC1D-4322-B1A3-1C27543E2BDC}" presName="childText" presStyleLbl="bgAcc1" presStyleIdx="8" presStyleCnt="12">
        <dgm:presLayoutVars>
          <dgm:bulletEnabled val="1"/>
        </dgm:presLayoutVars>
      </dgm:prSet>
      <dgm:spPr/>
    </dgm:pt>
    <dgm:pt modelId="{E16B7838-9E81-4C30-848D-8DFD829D8C11}" type="pres">
      <dgm:prSet presAssocID="{47316FF2-8B93-421E-9728-F65250869A53}" presName="root" presStyleCnt="0"/>
      <dgm:spPr/>
    </dgm:pt>
    <dgm:pt modelId="{AD74C7CD-FA0B-43C2-90EE-DA6F90DFC586}" type="pres">
      <dgm:prSet presAssocID="{47316FF2-8B93-421E-9728-F65250869A53}" presName="rootComposite" presStyleCnt="0"/>
      <dgm:spPr/>
    </dgm:pt>
    <dgm:pt modelId="{53F64334-1ADA-43C8-AC20-7A5BD9F29025}" type="pres">
      <dgm:prSet presAssocID="{47316FF2-8B93-421E-9728-F65250869A53}" presName="rootText" presStyleLbl="node1" presStyleIdx="5" presStyleCnt="6"/>
      <dgm:spPr/>
    </dgm:pt>
    <dgm:pt modelId="{B1E3120C-50A3-48E4-8298-6A69A55A7B46}" type="pres">
      <dgm:prSet presAssocID="{47316FF2-8B93-421E-9728-F65250869A53}" presName="rootConnector" presStyleLbl="node1" presStyleIdx="5" presStyleCnt="6"/>
      <dgm:spPr/>
    </dgm:pt>
    <dgm:pt modelId="{21A487EE-F8C0-4592-B002-1346F7B623C4}" type="pres">
      <dgm:prSet presAssocID="{47316FF2-8B93-421E-9728-F65250869A53}" presName="childShape" presStyleCnt="0"/>
      <dgm:spPr/>
    </dgm:pt>
    <dgm:pt modelId="{0E60A5D2-2AE8-432C-B787-7F7D538E64AC}" type="pres">
      <dgm:prSet presAssocID="{23F38467-CDF7-42A1-AAED-14FF6E39CAF5}" presName="Name13" presStyleLbl="parChTrans1D2" presStyleIdx="9" presStyleCnt="12"/>
      <dgm:spPr/>
    </dgm:pt>
    <dgm:pt modelId="{8E78141A-1F02-4DE1-B5D6-BF3245B624DA}" type="pres">
      <dgm:prSet presAssocID="{01327A6C-F54A-47F9-B66B-31DA73A8752A}" presName="childText" presStyleLbl="bgAcc1" presStyleIdx="9" presStyleCnt="12">
        <dgm:presLayoutVars>
          <dgm:bulletEnabled val="1"/>
        </dgm:presLayoutVars>
      </dgm:prSet>
      <dgm:spPr/>
    </dgm:pt>
    <dgm:pt modelId="{6538F49C-9E4C-48A7-A77F-AA9157EBC469}" type="pres">
      <dgm:prSet presAssocID="{E1DAF49D-9787-4116-92E1-02BFEF49A41B}" presName="Name13" presStyleLbl="parChTrans1D2" presStyleIdx="10" presStyleCnt="12"/>
      <dgm:spPr/>
    </dgm:pt>
    <dgm:pt modelId="{DEEA36B0-A36B-469A-B514-711C3B973664}" type="pres">
      <dgm:prSet presAssocID="{8A14CD95-E1D4-4154-AE5B-679A50C9EEBB}" presName="childText" presStyleLbl="bgAcc1" presStyleIdx="10" presStyleCnt="12">
        <dgm:presLayoutVars>
          <dgm:bulletEnabled val="1"/>
        </dgm:presLayoutVars>
      </dgm:prSet>
      <dgm:spPr/>
    </dgm:pt>
    <dgm:pt modelId="{66907260-0C4F-4083-B0BD-EDA3BC14A608}" type="pres">
      <dgm:prSet presAssocID="{AA79569D-E781-4F99-BDF7-0B2EDF10D872}" presName="Name13" presStyleLbl="parChTrans1D2" presStyleIdx="11" presStyleCnt="12"/>
      <dgm:spPr/>
    </dgm:pt>
    <dgm:pt modelId="{2AC8A9D4-6119-4C38-B86A-6B7176762576}" type="pres">
      <dgm:prSet presAssocID="{B0A00F48-4FCB-4EC4-A2E0-C03B2C8BAF94}" presName="childText" presStyleLbl="bgAcc1" presStyleIdx="11" presStyleCnt="12">
        <dgm:presLayoutVars>
          <dgm:bulletEnabled val="1"/>
        </dgm:presLayoutVars>
      </dgm:prSet>
      <dgm:spPr/>
    </dgm:pt>
  </dgm:ptLst>
  <dgm:cxnLst>
    <dgm:cxn modelId="{00A9E901-76CD-4C66-A6B2-4C9770AD0E91}" type="presOf" srcId="{62B3BC06-1C26-4A6D-9EBB-FA8067EAD592}" destId="{3380BE17-D2C0-43E6-9E10-6146E9CF95B8}" srcOrd="1" destOrd="0" presId="urn:microsoft.com/office/officeart/2005/8/layout/hierarchy3"/>
    <dgm:cxn modelId="{32E8A30C-7036-45B2-9B8F-ABFB112FB80A}" type="presOf" srcId="{AA79569D-E781-4F99-BDF7-0B2EDF10D872}" destId="{66907260-0C4F-4083-B0BD-EDA3BC14A608}" srcOrd="0" destOrd="0" presId="urn:microsoft.com/office/officeart/2005/8/layout/hierarchy3"/>
    <dgm:cxn modelId="{13EB2C0D-7E0C-4695-9583-A185A3E66FDF}" srcId="{0AA6AE44-06B9-44C6-8B06-F95FA27CFF2C}" destId="{C5F8B410-872F-4B0F-986E-4A4A2B8216E6}" srcOrd="1" destOrd="0" parTransId="{0BE82B58-928C-4FD2-A94B-9F7F6702D5BE}" sibTransId="{F1FEA815-91B3-45B2-99B4-4828354C9D99}"/>
    <dgm:cxn modelId="{808FE50D-2E67-4CD4-B549-A0B69A442FEA}" srcId="{0AA6AE44-06B9-44C6-8B06-F95FA27CFF2C}" destId="{47316FF2-8B93-421E-9728-F65250869A53}" srcOrd="5" destOrd="0" parTransId="{CEE632FE-FD02-4D32-A602-C98A498E0CB1}" sibTransId="{9FA7812C-A8B0-4274-B529-1112780C8772}"/>
    <dgm:cxn modelId="{635D250F-AB0A-4FAE-A4A5-BEC90CAD8D42}" type="presOf" srcId="{9A911D91-A0A5-4C72-AF8D-799DAD46E819}" destId="{C433BFD3-3CC3-44E9-9745-332DF316CD2C}" srcOrd="0" destOrd="0" presId="urn:microsoft.com/office/officeart/2005/8/layout/hierarchy3"/>
    <dgm:cxn modelId="{A128570F-03AA-4E6C-BCD7-D19F05073724}" type="presOf" srcId="{6BF1FD09-F692-47E3-A854-C9A24AC98049}" destId="{0BA003A7-4C58-40C5-9D62-A56949B17F46}" srcOrd="0" destOrd="0" presId="urn:microsoft.com/office/officeart/2005/8/layout/hierarchy3"/>
    <dgm:cxn modelId="{C0375316-CB0E-4405-AF05-17C3CD6AFB49}" type="presOf" srcId="{D7BAE4D6-7E83-42E4-97F2-7FA25C701A12}" destId="{B5FC43CA-8A28-4C26-BC8B-609392DB5BBB}" srcOrd="0" destOrd="0" presId="urn:microsoft.com/office/officeart/2005/8/layout/hierarchy3"/>
    <dgm:cxn modelId="{A1E5AD16-572D-42D0-9064-379C1795E064}" srcId="{0AA6AE44-06B9-44C6-8B06-F95FA27CFF2C}" destId="{62B3BC06-1C26-4A6D-9EBB-FA8067EAD592}" srcOrd="2" destOrd="0" parTransId="{FC8BF6BB-F142-4679-8DE0-0E6D2AFF1633}" sibTransId="{F14E0F92-7185-4A03-8B9E-21607B8700F8}"/>
    <dgm:cxn modelId="{674B6917-0860-4ED6-BEDD-A0D18D8A24D9}" type="presOf" srcId="{FEAE5149-469B-4FB3-BC20-2BE27BA570B5}" destId="{4A89E989-72ED-40AD-8ECD-EB30CDD75979}" srcOrd="0" destOrd="0" presId="urn:microsoft.com/office/officeart/2005/8/layout/hierarchy3"/>
    <dgm:cxn modelId="{2DE99217-0602-4037-AC61-46346CC43C91}" srcId="{47316FF2-8B93-421E-9728-F65250869A53}" destId="{8A14CD95-E1D4-4154-AE5B-679A50C9EEBB}" srcOrd="1" destOrd="0" parTransId="{E1DAF49D-9787-4116-92E1-02BFEF49A41B}" sibTransId="{396703A5-FA1A-4152-953D-131D666BB1A5}"/>
    <dgm:cxn modelId="{520AAE19-8A0C-42EF-AE20-9E0DABB60EF2}" srcId="{47316FF2-8B93-421E-9728-F65250869A53}" destId="{01327A6C-F54A-47F9-B66B-31DA73A8752A}" srcOrd="0" destOrd="0" parTransId="{23F38467-CDF7-42A1-AAED-14FF6E39CAF5}" sibTransId="{79DE0430-ED6B-464D-9545-F13B81EF641D}"/>
    <dgm:cxn modelId="{065A4D1B-CF45-4E98-B848-AAF047E4CEA8}" type="presOf" srcId="{0630F9BF-0D82-495A-ACC6-F0366F71A9DE}" destId="{04B367E8-06F5-4661-AC07-7829130CEBBD}" srcOrd="0" destOrd="0" presId="urn:microsoft.com/office/officeart/2005/8/layout/hierarchy3"/>
    <dgm:cxn modelId="{3B2AB425-A5A2-41BE-A78D-36313C84C9FC}" type="presOf" srcId="{E1DAF49D-9787-4116-92E1-02BFEF49A41B}" destId="{6538F49C-9E4C-48A7-A77F-AA9157EBC469}" srcOrd="0" destOrd="0" presId="urn:microsoft.com/office/officeart/2005/8/layout/hierarchy3"/>
    <dgm:cxn modelId="{FD42C92B-F4BE-4380-8653-FA0A277EF67F}" srcId="{47316FF2-8B93-421E-9728-F65250869A53}" destId="{B0A00F48-4FCB-4EC4-A2E0-C03B2C8BAF94}" srcOrd="2" destOrd="0" parTransId="{AA79569D-E781-4F99-BDF7-0B2EDF10D872}" sibTransId="{F1CA6ADB-A31B-42C6-9143-C720D6744128}"/>
    <dgm:cxn modelId="{2DAFA535-9A6D-4364-B272-2517F3DD94FE}" type="presOf" srcId="{C5F8B410-872F-4B0F-986E-4A4A2B8216E6}" destId="{749E4F61-D1DB-4BA2-920D-AA963793C243}" srcOrd="0" destOrd="0" presId="urn:microsoft.com/office/officeart/2005/8/layout/hierarchy3"/>
    <dgm:cxn modelId="{0143D436-ECFA-40FC-AC73-8698E044568A}" srcId="{D7BAE4D6-7E83-42E4-97F2-7FA25C701A12}" destId="{2BCA1650-C6F5-45C9-8AFB-F01D83FB9316}" srcOrd="1" destOrd="0" parTransId="{45664042-5586-444C-9DAA-9CF13A2FFF16}" sibTransId="{62153B0F-72FB-4057-BC1A-41F07A943417}"/>
    <dgm:cxn modelId="{1DC9C938-04B9-4457-B8C6-8DE97DF76C7E}" type="presOf" srcId="{E8630589-4BCE-4824-9827-1E6536FD275E}" destId="{03A7518F-7DEC-4F14-A987-DA9512AF1477}" srcOrd="0" destOrd="0" presId="urn:microsoft.com/office/officeart/2005/8/layout/hierarchy3"/>
    <dgm:cxn modelId="{27F9F039-8E2F-4C55-8C66-C6BF5582BBD6}" type="presOf" srcId="{85ACFBCB-B86F-4124-A031-F6769C668955}" destId="{B4C1DF2B-B726-4A99-BBA6-175547D0E7C0}" srcOrd="1" destOrd="0" presId="urn:microsoft.com/office/officeart/2005/8/layout/hierarchy3"/>
    <dgm:cxn modelId="{9624773C-FE66-457B-8542-DDA7BF647493}" srcId="{40D43C2D-7416-4D82-8AC6-762621A39D4E}" destId="{69E3185D-43D8-442C-9633-87814E6C58B0}" srcOrd="0" destOrd="0" parTransId="{5F146CD5-1652-4D90-BABE-766DF5E90E7C}" sibTransId="{152B8C45-2F0B-49C0-AA78-DFD7977A6592}"/>
    <dgm:cxn modelId="{BCACFF5B-3AA4-4E57-8AEF-1D813E349FBF}" type="presOf" srcId="{0FE30DD1-7D6A-40CE-9470-92AE06A2CED1}" destId="{CD8CC5F2-1A61-4F36-BD25-A72DDAE27C8B}" srcOrd="0" destOrd="0" presId="urn:microsoft.com/office/officeart/2005/8/layout/hierarchy3"/>
    <dgm:cxn modelId="{2EC3DE62-B1CD-479D-BFEE-C3A10E0B89DC}" type="presOf" srcId="{0E794566-06D0-4C0C-B9B9-0B85FED7EB60}" destId="{D3B6159E-2849-400D-9B8A-9E169856AB12}" srcOrd="0" destOrd="0" presId="urn:microsoft.com/office/officeart/2005/8/layout/hierarchy3"/>
    <dgm:cxn modelId="{30110964-F613-4795-BB4E-6E28B661982B}" type="presOf" srcId="{A9415CB1-28A1-425B-A9C2-B1607D473AF2}" destId="{B90352CB-9B95-421C-8439-ED158EB1FCF4}" srcOrd="0" destOrd="0" presId="urn:microsoft.com/office/officeart/2005/8/layout/hierarchy3"/>
    <dgm:cxn modelId="{4AFEA966-D509-4C24-8076-600CB515A105}" type="presOf" srcId="{69E3185D-43D8-442C-9633-87814E6C58B0}" destId="{73744833-1D3A-4224-8B78-54EFEBFB1DDD}" srcOrd="0" destOrd="0" presId="urn:microsoft.com/office/officeart/2005/8/layout/hierarchy3"/>
    <dgm:cxn modelId="{019C976A-B186-4349-8191-39E8FBCF0565}" type="presOf" srcId="{104E9135-EC03-4A0C-A142-21F5B5A40C5E}" destId="{311E7879-07A3-411D-B98D-EAE73BCB1709}" srcOrd="0" destOrd="0" presId="urn:microsoft.com/office/officeart/2005/8/layout/hierarchy3"/>
    <dgm:cxn modelId="{EDA7D64A-3858-4A40-9B53-A504E40A2DEC}" type="presOf" srcId="{01327A6C-F54A-47F9-B66B-31DA73A8752A}" destId="{8E78141A-1F02-4DE1-B5D6-BF3245B624DA}" srcOrd="0" destOrd="0" presId="urn:microsoft.com/office/officeart/2005/8/layout/hierarchy3"/>
    <dgm:cxn modelId="{D8AC366B-3A37-49FE-8E81-ECF75DA02135}" type="presOf" srcId="{40D43C2D-7416-4D82-8AC6-762621A39D4E}" destId="{15EC683A-26DF-493F-89E5-28AD1BA3CE8E}" srcOrd="1" destOrd="0" presId="urn:microsoft.com/office/officeart/2005/8/layout/hierarchy3"/>
    <dgm:cxn modelId="{51B30A4D-AA14-4F94-A6EA-141565F8384F}" type="presOf" srcId="{45664042-5586-444C-9DAA-9CF13A2FFF16}" destId="{DADAA397-2585-489F-933B-0ED38360ED3B}" srcOrd="0" destOrd="0" presId="urn:microsoft.com/office/officeart/2005/8/layout/hierarchy3"/>
    <dgm:cxn modelId="{E4788F74-BE18-459E-836E-58A494E727F0}" srcId="{C5F8B410-872F-4B0F-986E-4A4A2B8216E6}" destId="{E8630589-4BCE-4824-9827-1E6536FD275E}" srcOrd="0" destOrd="0" parTransId="{0630F9BF-0D82-495A-ACC6-F0366F71A9DE}" sibTransId="{8E9FEEC2-6F0E-42E4-B585-B92331916C52}"/>
    <dgm:cxn modelId="{9369D576-13AA-4647-96D0-9D8810998822}" type="presOf" srcId="{23F38467-CDF7-42A1-AAED-14FF6E39CAF5}" destId="{0E60A5D2-2AE8-432C-B787-7F7D538E64AC}" srcOrd="0" destOrd="0" presId="urn:microsoft.com/office/officeart/2005/8/layout/hierarchy3"/>
    <dgm:cxn modelId="{A1949979-5372-42BD-B8F6-AAC788943600}" srcId="{0AA6AE44-06B9-44C6-8B06-F95FA27CFF2C}" destId="{40D43C2D-7416-4D82-8AC6-762621A39D4E}" srcOrd="3" destOrd="0" parTransId="{79EBEBAA-1B15-4FBA-B894-2919C3986A32}" sibTransId="{C6F74486-E8C4-4482-A944-C76AEC13D42C}"/>
    <dgm:cxn modelId="{592B117B-E11B-4EE1-9B11-3523FD46BADB}" type="presOf" srcId="{85ACFBCB-B86F-4124-A031-F6769C668955}" destId="{939BE360-1E7D-47CB-987C-6B4C1A8D04E4}" srcOrd="0" destOrd="0" presId="urn:microsoft.com/office/officeart/2005/8/layout/hierarchy3"/>
    <dgm:cxn modelId="{5A2CE580-34BD-4EC5-814C-D432FF07B1BE}" type="presOf" srcId="{57071703-4311-455E-AB1A-B4D4C012D470}" destId="{9410CEF9-5575-40D7-BABC-CD6B9C9597E5}" srcOrd="0" destOrd="0" presId="urn:microsoft.com/office/officeart/2005/8/layout/hierarchy3"/>
    <dgm:cxn modelId="{640A5C83-65FF-466B-953C-598C7BD86238}" type="presOf" srcId="{62B3BC06-1C26-4A6D-9EBB-FA8067EAD592}" destId="{B0CA6E5C-952F-4B79-8539-E35649A54E2D}" srcOrd="0" destOrd="0" presId="urn:microsoft.com/office/officeart/2005/8/layout/hierarchy3"/>
    <dgm:cxn modelId="{47C89F8A-B664-458D-8132-AA95E5EE5DF1}" type="presOf" srcId="{96083DD7-FC1D-4322-B1A3-1C27543E2BDC}" destId="{6AFBADDB-AAB3-4356-A2BF-994CE0F59EA7}" srcOrd="0" destOrd="0" presId="urn:microsoft.com/office/officeart/2005/8/layout/hierarchy3"/>
    <dgm:cxn modelId="{D7353794-5B8C-49F0-B867-25D47D318617}" srcId="{0AA6AE44-06B9-44C6-8B06-F95FA27CFF2C}" destId="{D7BAE4D6-7E83-42E4-97F2-7FA25C701A12}" srcOrd="0" destOrd="0" parTransId="{EDEB4891-D0A6-4EB0-BF9F-08552A4047CF}" sibTransId="{3468F98D-F792-4311-AB9A-BEB70242A8D8}"/>
    <dgm:cxn modelId="{6759559C-D4B1-41D5-9C5A-C86843AFE2FD}" type="presOf" srcId="{9707B899-1639-4BAE-85DC-BC202F82A06A}" destId="{DCE3938D-69BE-4D1F-8576-A0C4DF49245A}" srcOrd="0" destOrd="0" presId="urn:microsoft.com/office/officeart/2005/8/layout/hierarchy3"/>
    <dgm:cxn modelId="{D51B8B9D-28C4-4585-B499-075952D4BBFD}" type="presOf" srcId="{47316FF2-8B93-421E-9728-F65250869A53}" destId="{53F64334-1ADA-43C8-AC20-7A5BD9F29025}" srcOrd="0" destOrd="0" presId="urn:microsoft.com/office/officeart/2005/8/layout/hierarchy3"/>
    <dgm:cxn modelId="{A95164A0-206E-4AA2-B02F-C6B7DDEF54AD}" type="presOf" srcId="{40D43C2D-7416-4D82-8AC6-762621A39D4E}" destId="{F891F56E-87C3-49D4-A919-08F104FA1A37}" srcOrd="0" destOrd="0" presId="urn:microsoft.com/office/officeart/2005/8/layout/hierarchy3"/>
    <dgm:cxn modelId="{627808AE-C11A-4078-960E-C4DD114D699C}" type="presOf" srcId="{C5F8B410-872F-4B0F-986E-4A4A2B8216E6}" destId="{3D7D66B9-EEC7-4B8D-82FD-148D1C3EEDCB}" srcOrd="1" destOrd="0" presId="urn:microsoft.com/office/officeart/2005/8/layout/hierarchy3"/>
    <dgm:cxn modelId="{4CF761AE-DC1E-42F1-8E08-B6ED4A710233}" srcId="{D7BAE4D6-7E83-42E4-97F2-7FA25C701A12}" destId="{9707B899-1639-4BAE-85DC-BC202F82A06A}" srcOrd="0" destOrd="0" parTransId="{A9415CB1-28A1-425B-A9C2-B1607D473AF2}" sibTransId="{32E078F3-9211-4151-995D-E01C7ACCBBB9}"/>
    <dgm:cxn modelId="{5849C7B1-EB37-4C9B-9EF0-B48D1ED718A7}" type="presOf" srcId="{2BCA1650-C6F5-45C9-8AFB-F01D83FB9316}" destId="{B3B06B4A-488E-437E-87BB-2B7B770EC7EA}" srcOrd="0" destOrd="0" presId="urn:microsoft.com/office/officeart/2005/8/layout/hierarchy3"/>
    <dgm:cxn modelId="{7146FCB9-3AA8-40F2-B980-DFD6C63D96F9}" srcId="{62B3BC06-1C26-4A6D-9EBB-FA8067EAD592}" destId="{0E794566-06D0-4C0C-B9B9-0B85FED7EB60}" srcOrd="0" destOrd="0" parTransId="{93ECF4C5-306A-4BF6-A6BB-9B7B8DE8DD05}" sibTransId="{0398FAAB-6024-4208-B027-3A924E04FB11}"/>
    <dgm:cxn modelId="{59842FBB-43A5-44A8-822F-208DFE58C32F}" type="presOf" srcId="{C7F0A6B7-AA3F-4A3B-B983-FEA1E2BD33ED}" destId="{04B5C273-25A6-4BD6-82F9-15BC853EC71E}" srcOrd="0" destOrd="0" presId="urn:microsoft.com/office/officeart/2005/8/layout/hierarchy3"/>
    <dgm:cxn modelId="{479FF3D5-C58E-4191-AF7E-6E2F6200108E}" type="presOf" srcId="{8A14CD95-E1D4-4154-AE5B-679A50C9EEBB}" destId="{DEEA36B0-A36B-469A-B514-711C3B973664}" srcOrd="0" destOrd="0" presId="urn:microsoft.com/office/officeart/2005/8/layout/hierarchy3"/>
    <dgm:cxn modelId="{3A038DD8-8CBC-4A86-A476-51550ED303BF}" type="presOf" srcId="{47316FF2-8B93-421E-9728-F65250869A53}" destId="{B1E3120C-50A3-48E4-8298-6A69A55A7B46}" srcOrd="1" destOrd="0" presId="urn:microsoft.com/office/officeart/2005/8/layout/hierarchy3"/>
    <dgm:cxn modelId="{25C800DA-9CE4-45FA-8DE2-A13DB1C15EB4}" srcId="{C5F8B410-872F-4B0F-986E-4A4A2B8216E6}" destId="{6BF1FD09-F692-47E3-A854-C9A24AC98049}" srcOrd="1" destOrd="0" parTransId="{C7F0A6B7-AA3F-4A3B-B983-FEA1E2BD33ED}" sibTransId="{55342D44-D90F-416F-BEF6-7DD5747F475B}"/>
    <dgm:cxn modelId="{059BCFDC-240C-46DE-B7C9-D08941B4738C}" srcId="{D7BAE4D6-7E83-42E4-97F2-7FA25C701A12}" destId="{57071703-4311-455E-AB1A-B4D4C012D470}" srcOrd="2" destOrd="0" parTransId="{104E9135-EC03-4A0C-A142-21F5B5A40C5E}" sibTransId="{FF10EB5D-6E1A-4C21-939D-C12B47DD4A5E}"/>
    <dgm:cxn modelId="{390A5CDF-E1BD-49C5-B2E6-8C2422EB5BF0}" srcId="{85ACFBCB-B86F-4124-A031-F6769C668955}" destId="{0FE30DD1-7D6A-40CE-9470-92AE06A2CED1}" srcOrd="0" destOrd="0" parTransId="{9A911D91-A0A5-4C72-AF8D-799DAD46E819}" sibTransId="{3D18ECC5-915B-4377-89E7-FEE600836D1A}"/>
    <dgm:cxn modelId="{7E9054E2-EC88-4243-96FD-44E1394BFD49}" type="presOf" srcId="{B0A00F48-4FCB-4EC4-A2E0-C03B2C8BAF94}" destId="{2AC8A9D4-6119-4C38-B86A-6B7176762576}" srcOrd="0" destOrd="0" presId="urn:microsoft.com/office/officeart/2005/8/layout/hierarchy3"/>
    <dgm:cxn modelId="{A49ABBED-C5A7-4D10-99D1-65DE8E2F61CE}" type="presOf" srcId="{93ECF4C5-306A-4BF6-A6BB-9B7B8DE8DD05}" destId="{B64E557F-27E8-4A38-892D-D547EA64B44B}" srcOrd="0" destOrd="0" presId="urn:microsoft.com/office/officeart/2005/8/layout/hierarchy3"/>
    <dgm:cxn modelId="{E0617DF1-604C-492D-B2D6-B8D05801F27B}" type="presOf" srcId="{0AA6AE44-06B9-44C6-8B06-F95FA27CFF2C}" destId="{98EFBCB1-DCCF-4F72-AA1F-9122582647F7}" srcOrd="0" destOrd="0" presId="urn:microsoft.com/office/officeart/2005/8/layout/hierarchy3"/>
    <dgm:cxn modelId="{F23C47F4-F12D-4B28-B7E6-70A6CC0A61D5}" srcId="{85ACFBCB-B86F-4124-A031-F6769C668955}" destId="{96083DD7-FC1D-4322-B1A3-1C27543E2BDC}" srcOrd="1" destOrd="0" parTransId="{FEAE5149-469B-4FB3-BC20-2BE27BA570B5}" sibTransId="{9292C739-B75E-4D11-85E7-48D644648CC5}"/>
    <dgm:cxn modelId="{794C03FA-7614-4375-839C-2037BF857859}" type="presOf" srcId="{D7BAE4D6-7E83-42E4-97F2-7FA25C701A12}" destId="{25CD559B-6C1C-4D3C-BC91-69B274359451}" srcOrd="1" destOrd="0" presId="urn:microsoft.com/office/officeart/2005/8/layout/hierarchy3"/>
    <dgm:cxn modelId="{28AB36FB-6D4F-4B05-A06C-29AA8950A043}" type="presOf" srcId="{5F146CD5-1652-4D90-BABE-766DF5E90E7C}" destId="{89D7EBA6-2E50-4308-879D-D59DDD879B81}" srcOrd="0" destOrd="0" presId="urn:microsoft.com/office/officeart/2005/8/layout/hierarchy3"/>
    <dgm:cxn modelId="{5A8074FB-2632-4717-8961-B577D4A2D49B}" srcId="{0AA6AE44-06B9-44C6-8B06-F95FA27CFF2C}" destId="{85ACFBCB-B86F-4124-A031-F6769C668955}" srcOrd="4" destOrd="0" parTransId="{2906E351-E295-4349-BB08-74A1D66F4835}" sibTransId="{A493750C-A021-486E-BDE3-16BD8AFCAB7E}"/>
    <dgm:cxn modelId="{60BC6804-EA4D-4566-B05A-326E33FAB520}" type="presParOf" srcId="{98EFBCB1-DCCF-4F72-AA1F-9122582647F7}" destId="{BF911920-CB0B-41C0-82B7-A17289D1F92B}" srcOrd="0" destOrd="0" presId="urn:microsoft.com/office/officeart/2005/8/layout/hierarchy3"/>
    <dgm:cxn modelId="{CB3B96D9-1FD5-483B-A7EF-F48E40196FFF}" type="presParOf" srcId="{BF911920-CB0B-41C0-82B7-A17289D1F92B}" destId="{CCC00080-A5B2-4298-9475-DFF35C10C076}" srcOrd="0" destOrd="0" presId="urn:microsoft.com/office/officeart/2005/8/layout/hierarchy3"/>
    <dgm:cxn modelId="{A79F606F-BBAF-42FF-924E-ECE5349111E1}" type="presParOf" srcId="{CCC00080-A5B2-4298-9475-DFF35C10C076}" destId="{B5FC43CA-8A28-4C26-BC8B-609392DB5BBB}" srcOrd="0" destOrd="0" presId="urn:microsoft.com/office/officeart/2005/8/layout/hierarchy3"/>
    <dgm:cxn modelId="{831A6502-DB39-48C8-98D4-6886E7512E76}" type="presParOf" srcId="{CCC00080-A5B2-4298-9475-DFF35C10C076}" destId="{25CD559B-6C1C-4D3C-BC91-69B274359451}" srcOrd="1" destOrd="0" presId="urn:microsoft.com/office/officeart/2005/8/layout/hierarchy3"/>
    <dgm:cxn modelId="{DAB41E7B-6A84-4D7B-89AB-03953AAEFB12}" type="presParOf" srcId="{BF911920-CB0B-41C0-82B7-A17289D1F92B}" destId="{E6CF5B55-A551-45E0-A603-7FA239C5BC3B}" srcOrd="1" destOrd="0" presId="urn:microsoft.com/office/officeart/2005/8/layout/hierarchy3"/>
    <dgm:cxn modelId="{408C2BAE-6C3F-478B-BE28-96F873EA8C3F}" type="presParOf" srcId="{E6CF5B55-A551-45E0-A603-7FA239C5BC3B}" destId="{B90352CB-9B95-421C-8439-ED158EB1FCF4}" srcOrd="0" destOrd="0" presId="urn:microsoft.com/office/officeart/2005/8/layout/hierarchy3"/>
    <dgm:cxn modelId="{F37B7010-5CF2-4CDF-9F47-638DA3A2CB7A}" type="presParOf" srcId="{E6CF5B55-A551-45E0-A603-7FA239C5BC3B}" destId="{DCE3938D-69BE-4D1F-8576-A0C4DF49245A}" srcOrd="1" destOrd="0" presId="urn:microsoft.com/office/officeart/2005/8/layout/hierarchy3"/>
    <dgm:cxn modelId="{AFF18172-83AC-4389-86DA-E76B2E410B88}" type="presParOf" srcId="{E6CF5B55-A551-45E0-A603-7FA239C5BC3B}" destId="{DADAA397-2585-489F-933B-0ED38360ED3B}" srcOrd="2" destOrd="0" presId="urn:microsoft.com/office/officeart/2005/8/layout/hierarchy3"/>
    <dgm:cxn modelId="{DE2C38E6-A71D-4727-9860-34FA4B317459}" type="presParOf" srcId="{E6CF5B55-A551-45E0-A603-7FA239C5BC3B}" destId="{B3B06B4A-488E-437E-87BB-2B7B770EC7EA}" srcOrd="3" destOrd="0" presId="urn:microsoft.com/office/officeart/2005/8/layout/hierarchy3"/>
    <dgm:cxn modelId="{A19D37EB-A527-40F0-BE0D-5D41A6EAA89D}" type="presParOf" srcId="{E6CF5B55-A551-45E0-A603-7FA239C5BC3B}" destId="{311E7879-07A3-411D-B98D-EAE73BCB1709}" srcOrd="4" destOrd="0" presId="urn:microsoft.com/office/officeart/2005/8/layout/hierarchy3"/>
    <dgm:cxn modelId="{65E5E183-3BA3-4EF6-8F46-D5861F58E8A7}" type="presParOf" srcId="{E6CF5B55-A551-45E0-A603-7FA239C5BC3B}" destId="{9410CEF9-5575-40D7-BABC-CD6B9C9597E5}" srcOrd="5" destOrd="0" presId="urn:microsoft.com/office/officeart/2005/8/layout/hierarchy3"/>
    <dgm:cxn modelId="{E0577419-8D52-4974-8CB7-F079DBF40819}" type="presParOf" srcId="{98EFBCB1-DCCF-4F72-AA1F-9122582647F7}" destId="{8A058037-2B36-4DAF-BD84-C9DD6640F889}" srcOrd="1" destOrd="0" presId="urn:microsoft.com/office/officeart/2005/8/layout/hierarchy3"/>
    <dgm:cxn modelId="{3030C7CA-1BE2-4396-ACD8-7D22F07694E6}" type="presParOf" srcId="{8A058037-2B36-4DAF-BD84-C9DD6640F889}" destId="{1AF52A8F-1F44-43BC-8224-CF82F6C42AC0}" srcOrd="0" destOrd="0" presId="urn:microsoft.com/office/officeart/2005/8/layout/hierarchy3"/>
    <dgm:cxn modelId="{F62666E3-8CF0-4FE3-AE48-2DEBA62FBC79}" type="presParOf" srcId="{1AF52A8F-1F44-43BC-8224-CF82F6C42AC0}" destId="{749E4F61-D1DB-4BA2-920D-AA963793C243}" srcOrd="0" destOrd="0" presId="urn:microsoft.com/office/officeart/2005/8/layout/hierarchy3"/>
    <dgm:cxn modelId="{AC7A6604-3DD8-4092-A09E-D2BB63E38059}" type="presParOf" srcId="{1AF52A8F-1F44-43BC-8224-CF82F6C42AC0}" destId="{3D7D66B9-EEC7-4B8D-82FD-148D1C3EEDCB}" srcOrd="1" destOrd="0" presId="urn:microsoft.com/office/officeart/2005/8/layout/hierarchy3"/>
    <dgm:cxn modelId="{CACAC24A-F537-4C79-B784-4BEE0443D73C}" type="presParOf" srcId="{8A058037-2B36-4DAF-BD84-C9DD6640F889}" destId="{8DEDF678-77CC-4556-A2A6-8C54D8BEDA95}" srcOrd="1" destOrd="0" presId="urn:microsoft.com/office/officeart/2005/8/layout/hierarchy3"/>
    <dgm:cxn modelId="{42CFCAA9-ADFE-4D6F-8D02-A59B917DB08D}" type="presParOf" srcId="{8DEDF678-77CC-4556-A2A6-8C54D8BEDA95}" destId="{04B367E8-06F5-4661-AC07-7829130CEBBD}" srcOrd="0" destOrd="0" presId="urn:microsoft.com/office/officeart/2005/8/layout/hierarchy3"/>
    <dgm:cxn modelId="{283F16C8-6692-4CBA-BB75-50340E8C9697}" type="presParOf" srcId="{8DEDF678-77CC-4556-A2A6-8C54D8BEDA95}" destId="{03A7518F-7DEC-4F14-A987-DA9512AF1477}" srcOrd="1" destOrd="0" presId="urn:microsoft.com/office/officeart/2005/8/layout/hierarchy3"/>
    <dgm:cxn modelId="{3967FA78-62C0-429F-8472-CB325A6A9896}" type="presParOf" srcId="{8DEDF678-77CC-4556-A2A6-8C54D8BEDA95}" destId="{04B5C273-25A6-4BD6-82F9-15BC853EC71E}" srcOrd="2" destOrd="0" presId="urn:microsoft.com/office/officeart/2005/8/layout/hierarchy3"/>
    <dgm:cxn modelId="{F5B73117-F4B9-441C-AADC-B9BC9430CB7A}" type="presParOf" srcId="{8DEDF678-77CC-4556-A2A6-8C54D8BEDA95}" destId="{0BA003A7-4C58-40C5-9D62-A56949B17F46}" srcOrd="3" destOrd="0" presId="urn:microsoft.com/office/officeart/2005/8/layout/hierarchy3"/>
    <dgm:cxn modelId="{7375F23E-2540-4C77-B88A-0BB573C71CD4}" type="presParOf" srcId="{98EFBCB1-DCCF-4F72-AA1F-9122582647F7}" destId="{E488EC1E-5FCC-4FF9-AAE5-1BD63DDB09DD}" srcOrd="2" destOrd="0" presId="urn:microsoft.com/office/officeart/2005/8/layout/hierarchy3"/>
    <dgm:cxn modelId="{646051A7-1813-4198-9F54-AC374115665B}" type="presParOf" srcId="{E488EC1E-5FCC-4FF9-AAE5-1BD63DDB09DD}" destId="{A1483A45-AC17-4268-94B3-D8492684E24F}" srcOrd="0" destOrd="0" presId="urn:microsoft.com/office/officeart/2005/8/layout/hierarchy3"/>
    <dgm:cxn modelId="{EEF6B5BC-9986-4E88-B40E-933CC0301DAA}" type="presParOf" srcId="{A1483A45-AC17-4268-94B3-D8492684E24F}" destId="{B0CA6E5C-952F-4B79-8539-E35649A54E2D}" srcOrd="0" destOrd="0" presId="urn:microsoft.com/office/officeart/2005/8/layout/hierarchy3"/>
    <dgm:cxn modelId="{143176A0-425E-40F8-BF6B-C891DBE53A9E}" type="presParOf" srcId="{A1483A45-AC17-4268-94B3-D8492684E24F}" destId="{3380BE17-D2C0-43E6-9E10-6146E9CF95B8}" srcOrd="1" destOrd="0" presId="urn:microsoft.com/office/officeart/2005/8/layout/hierarchy3"/>
    <dgm:cxn modelId="{BBC89ACC-FD6C-4969-B6B0-B6CEB40FFAB4}" type="presParOf" srcId="{E488EC1E-5FCC-4FF9-AAE5-1BD63DDB09DD}" destId="{900CBA4A-4C0B-404B-90B1-54A44520ADA2}" srcOrd="1" destOrd="0" presId="urn:microsoft.com/office/officeart/2005/8/layout/hierarchy3"/>
    <dgm:cxn modelId="{E189DA4F-2BB2-43E3-A6FB-96A583B9F0EC}" type="presParOf" srcId="{900CBA4A-4C0B-404B-90B1-54A44520ADA2}" destId="{B64E557F-27E8-4A38-892D-D547EA64B44B}" srcOrd="0" destOrd="0" presId="urn:microsoft.com/office/officeart/2005/8/layout/hierarchy3"/>
    <dgm:cxn modelId="{6A4687A8-5E13-4E79-A422-3811628F69BF}" type="presParOf" srcId="{900CBA4A-4C0B-404B-90B1-54A44520ADA2}" destId="{D3B6159E-2849-400D-9B8A-9E169856AB12}" srcOrd="1" destOrd="0" presId="urn:microsoft.com/office/officeart/2005/8/layout/hierarchy3"/>
    <dgm:cxn modelId="{664D62EA-EAB8-4748-AEA6-74B1B1550780}" type="presParOf" srcId="{98EFBCB1-DCCF-4F72-AA1F-9122582647F7}" destId="{C4C0EE09-E362-4447-AE7E-48DB14934AD1}" srcOrd="3" destOrd="0" presId="urn:microsoft.com/office/officeart/2005/8/layout/hierarchy3"/>
    <dgm:cxn modelId="{FD076A83-778D-4D2A-BB9A-5BAF2685D4DC}" type="presParOf" srcId="{C4C0EE09-E362-4447-AE7E-48DB14934AD1}" destId="{46E3D6BC-F16D-4583-8754-389AAAABAE05}" srcOrd="0" destOrd="0" presId="urn:microsoft.com/office/officeart/2005/8/layout/hierarchy3"/>
    <dgm:cxn modelId="{61A2D92E-DEB1-4C33-9E6C-602136AC5CD8}" type="presParOf" srcId="{46E3D6BC-F16D-4583-8754-389AAAABAE05}" destId="{F891F56E-87C3-49D4-A919-08F104FA1A37}" srcOrd="0" destOrd="0" presId="urn:microsoft.com/office/officeart/2005/8/layout/hierarchy3"/>
    <dgm:cxn modelId="{A674FDCA-63B2-42C5-9B1A-A3382423DF94}" type="presParOf" srcId="{46E3D6BC-F16D-4583-8754-389AAAABAE05}" destId="{15EC683A-26DF-493F-89E5-28AD1BA3CE8E}" srcOrd="1" destOrd="0" presId="urn:microsoft.com/office/officeart/2005/8/layout/hierarchy3"/>
    <dgm:cxn modelId="{2AE72870-7B26-4DCD-BD4E-6700B9C88E18}" type="presParOf" srcId="{C4C0EE09-E362-4447-AE7E-48DB14934AD1}" destId="{95E4B544-4A2B-4C81-832A-4A896FD1A704}" srcOrd="1" destOrd="0" presId="urn:microsoft.com/office/officeart/2005/8/layout/hierarchy3"/>
    <dgm:cxn modelId="{F5BA1C90-4D5E-4A3F-A157-9C416DB71548}" type="presParOf" srcId="{95E4B544-4A2B-4C81-832A-4A896FD1A704}" destId="{89D7EBA6-2E50-4308-879D-D59DDD879B81}" srcOrd="0" destOrd="0" presId="urn:microsoft.com/office/officeart/2005/8/layout/hierarchy3"/>
    <dgm:cxn modelId="{C8DDC404-963E-44FA-BBFA-560BD4414312}" type="presParOf" srcId="{95E4B544-4A2B-4C81-832A-4A896FD1A704}" destId="{73744833-1D3A-4224-8B78-54EFEBFB1DDD}" srcOrd="1" destOrd="0" presId="urn:microsoft.com/office/officeart/2005/8/layout/hierarchy3"/>
    <dgm:cxn modelId="{AE3C5C0F-4097-4293-BC51-CD331B4E92F9}" type="presParOf" srcId="{98EFBCB1-DCCF-4F72-AA1F-9122582647F7}" destId="{A88985BF-614E-4012-A8DA-34ED23F049F8}" srcOrd="4" destOrd="0" presId="urn:microsoft.com/office/officeart/2005/8/layout/hierarchy3"/>
    <dgm:cxn modelId="{78E760DB-8A44-4A01-904A-A7EC66089107}" type="presParOf" srcId="{A88985BF-614E-4012-A8DA-34ED23F049F8}" destId="{B49843F3-DCF1-4889-9D32-8977DBA63278}" srcOrd="0" destOrd="0" presId="urn:microsoft.com/office/officeart/2005/8/layout/hierarchy3"/>
    <dgm:cxn modelId="{9B050176-B903-44C6-830C-A1FA158C6446}" type="presParOf" srcId="{B49843F3-DCF1-4889-9D32-8977DBA63278}" destId="{939BE360-1E7D-47CB-987C-6B4C1A8D04E4}" srcOrd="0" destOrd="0" presId="urn:microsoft.com/office/officeart/2005/8/layout/hierarchy3"/>
    <dgm:cxn modelId="{D67F8AF4-95EA-4F24-B334-48BB6520893F}" type="presParOf" srcId="{B49843F3-DCF1-4889-9D32-8977DBA63278}" destId="{B4C1DF2B-B726-4A99-BBA6-175547D0E7C0}" srcOrd="1" destOrd="0" presId="urn:microsoft.com/office/officeart/2005/8/layout/hierarchy3"/>
    <dgm:cxn modelId="{5AE8C075-A202-456B-9F58-CE74730C411A}" type="presParOf" srcId="{A88985BF-614E-4012-A8DA-34ED23F049F8}" destId="{75FC38BE-76D6-4C78-B3E7-4D7C1876AEDA}" srcOrd="1" destOrd="0" presId="urn:microsoft.com/office/officeart/2005/8/layout/hierarchy3"/>
    <dgm:cxn modelId="{FF9D05DD-42DE-4EF3-91E0-8FD14658A261}" type="presParOf" srcId="{75FC38BE-76D6-4C78-B3E7-4D7C1876AEDA}" destId="{C433BFD3-3CC3-44E9-9745-332DF316CD2C}" srcOrd="0" destOrd="0" presId="urn:microsoft.com/office/officeart/2005/8/layout/hierarchy3"/>
    <dgm:cxn modelId="{4B43B427-B2DA-49D4-9981-5D0EA2C60941}" type="presParOf" srcId="{75FC38BE-76D6-4C78-B3E7-4D7C1876AEDA}" destId="{CD8CC5F2-1A61-4F36-BD25-A72DDAE27C8B}" srcOrd="1" destOrd="0" presId="urn:microsoft.com/office/officeart/2005/8/layout/hierarchy3"/>
    <dgm:cxn modelId="{259BA441-7E95-465F-88D2-289B54F5B98E}" type="presParOf" srcId="{75FC38BE-76D6-4C78-B3E7-4D7C1876AEDA}" destId="{4A89E989-72ED-40AD-8ECD-EB30CDD75979}" srcOrd="2" destOrd="0" presId="urn:microsoft.com/office/officeart/2005/8/layout/hierarchy3"/>
    <dgm:cxn modelId="{1559F86E-7C32-4ADB-B985-CE944D3E69AA}" type="presParOf" srcId="{75FC38BE-76D6-4C78-B3E7-4D7C1876AEDA}" destId="{6AFBADDB-AAB3-4356-A2BF-994CE0F59EA7}" srcOrd="3" destOrd="0" presId="urn:microsoft.com/office/officeart/2005/8/layout/hierarchy3"/>
    <dgm:cxn modelId="{A19EB4BD-34B5-42AF-A793-7D21348DE8F9}" type="presParOf" srcId="{98EFBCB1-DCCF-4F72-AA1F-9122582647F7}" destId="{E16B7838-9E81-4C30-848D-8DFD829D8C11}" srcOrd="5" destOrd="0" presId="urn:microsoft.com/office/officeart/2005/8/layout/hierarchy3"/>
    <dgm:cxn modelId="{2F12EE9D-16CA-4565-B4F1-638AA6F82A3C}" type="presParOf" srcId="{E16B7838-9E81-4C30-848D-8DFD829D8C11}" destId="{AD74C7CD-FA0B-43C2-90EE-DA6F90DFC586}" srcOrd="0" destOrd="0" presId="urn:microsoft.com/office/officeart/2005/8/layout/hierarchy3"/>
    <dgm:cxn modelId="{B2B77D27-EE1B-47E2-81A9-48FAB67DE07B}" type="presParOf" srcId="{AD74C7CD-FA0B-43C2-90EE-DA6F90DFC586}" destId="{53F64334-1ADA-43C8-AC20-7A5BD9F29025}" srcOrd="0" destOrd="0" presId="urn:microsoft.com/office/officeart/2005/8/layout/hierarchy3"/>
    <dgm:cxn modelId="{E70CB296-2214-4962-AEE7-85B6DD9EB069}" type="presParOf" srcId="{AD74C7CD-FA0B-43C2-90EE-DA6F90DFC586}" destId="{B1E3120C-50A3-48E4-8298-6A69A55A7B46}" srcOrd="1" destOrd="0" presId="urn:microsoft.com/office/officeart/2005/8/layout/hierarchy3"/>
    <dgm:cxn modelId="{1D6B2EE9-E8F0-4C0E-943C-97E7F84F6357}" type="presParOf" srcId="{E16B7838-9E81-4C30-848D-8DFD829D8C11}" destId="{21A487EE-F8C0-4592-B002-1346F7B623C4}" srcOrd="1" destOrd="0" presId="urn:microsoft.com/office/officeart/2005/8/layout/hierarchy3"/>
    <dgm:cxn modelId="{1CD49578-3403-46EE-865D-E844066F18B5}" type="presParOf" srcId="{21A487EE-F8C0-4592-B002-1346F7B623C4}" destId="{0E60A5D2-2AE8-432C-B787-7F7D538E64AC}" srcOrd="0" destOrd="0" presId="urn:microsoft.com/office/officeart/2005/8/layout/hierarchy3"/>
    <dgm:cxn modelId="{9EA7CA30-D993-4F06-B524-DF54200131A8}" type="presParOf" srcId="{21A487EE-F8C0-4592-B002-1346F7B623C4}" destId="{8E78141A-1F02-4DE1-B5D6-BF3245B624DA}" srcOrd="1" destOrd="0" presId="urn:microsoft.com/office/officeart/2005/8/layout/hierarchy3"/>
    <dgm:cxn modelId="{B38191F2-B661-42C2-97CE-6605FE38605F}" type="presParOf" srcId="{21A487EE-F8C0-4592-B002-1346F7B623C4}" destId="{6538F49C-9E4C-48A7-A77F-AA9157EBC469}" srcOrd="2" destOrd="0" presId="urn:microsoft.com/office/officeart/2005/8/layout/hierarchy3"/>
    <dgm:cxn modelId="{1645FF65-7651-418C-92BF-5C605670C6FB}" type="presParOf" srcId="{21A487EE-F8C0-4592-B002-1346F7B623C4}" destId="{DEEA36B0-A36B-469A-B514-711C3B973664}" srcOrd="3" destOrd="0" presId="urn:microsoft.com/office/officeart/2005/8/layout/hierarchy3"/>
    <dgm:cxn modelId="{E1A3B676-ED22-46E0-B98E-885B14AA2543}" type="presParOf" srcId="{21A487EE-F8C0-4592-B002-1346F7B623C4}" destId="{66907260-0C4F-4083-B0BD-EDA3BC14A608}" srcOrd="4" destOrd="0" presId="urn:microsoft.com/office/officeart/2005/8/layout/hierarchy3"/>
    <dgm:cxn modelId="{B424D85E-A1F3-413E-B305-952A729D9712}" type="presParOf" srcId="{21A487EE-F8C0-4592-B002-1346F7B623C4}" destId="{2AC8A9D4-6119-4C38-B86A-6B717676257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2FE1D-9D32-4698-AFD0-0F25CA3DBE87}">
      <dsp:nvSpPr>
        <dsp:cNvPr id="0" name=""/>
        <dsp:cNvSpPr/>
      </dsp:nvSpPr>
      <dsp:spPr>
        <a:xfrm>
          <a:off x="1081392" y="1178"/>
          <a:ext cx="1393366" cy="1393366"/>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b="1" i="0" kern="1200" dirty="0"/>
            <a:t>Axe fonctionnel</a:t>
          </a:r>
          <a:endParaRPr lang="fr-FR" sz="1500" kern="1200" dirty="0"/>
        </a:p>
      </dsp:txBody>
      <dsp:txXfrm>
        <a:off x="1285446" y="205232"/>
        <a:ext cx="985258" cy="985258"/>
      </dsp:txXfrm>
    </dsp:sp>
    <dsp:sp modelId="{36C4FFFE-63E0-47EE-B039-368B230C00F6}">
      <dsp:nvSpPr>
        <dsp:cNvPr id="0" name=""/>
        <dsp:cNvSpPr/>
      </dsp:nvSpPr>
      <dsp:spPr>
        <a:xfrm>
          <a:off x="1374000" y="1507686"/>
          <a:ext cx="808152" cy="808152"/>
        </a:xfrm>
        <a:prstGeom prst="mathPlus">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1481121" y="1816723"/>
        <a:ext cx="593910" cy="190078"/>
      </dsp:txXfrm>
    </dsp:sp>
    <dsp:sp modelId="{09BC2215-95CF-4DC7-B821-D094C565BEB5}">
      <dsp:nvSpPr>
        <dsp:cNvPr id="0" name=""/>
        <dsp:cNvSpPr/>
      </dsp:nvSpPr>
      <dsp:spPr>
        <a:xfrm>
          <a:off x="1071583" y="2428980"/>
          <a:ext cx="1393366" cy="139336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Axe technique</a:t>
          </a:r>
        </a:p>
      </dsp:txBody>
      <dsp:txXfrm>
        <a:off x="1275637" y="2633034"/>
        <a:ext cx="985258" cy="985258"/>
      </dsp:txXfrm>
    </dsp:sp>
    <dsp:sp modelId="{E68AFF1A-76C6-4AB8-B932-67D3346D44F4}">
      <dsp:nvSpPr>
        <dsp:cNvPr id="0" name=""/>
        <dsp:cNvSpPr/>
      </dsp:nvSpPr>
      <dsp:spPr>
        <a:xfrm>
          <a:off x="2683764" y="1652596"/>
          <a:ext cx="443090" cy="518332"/>
        </a:xfrm>
        <a:prstGeom prst="rightArrow">
          <a:avLst>
            <a:gd name="adj1" fmla="val 60000"/>
            <a:gd name="adj2" fmla="val 50000"/>
          </a:avLst>
        </a:prstGeom>
        <a:solidFill>
          <a:srgbClr val="16286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2683764" y="1756262"/>
        <a:ext cx="310163" cy="311000"/>
      </dsp:txXfrm>
    </dsp:sp>
    <dsp:sp modelId="{4FAD44D7-1CB0-4674-B510-4E87E7A9E39F}">
      <dsp:nvSpPr>
        <dsp:cNvPr id="0" name=""/>
        <dsp:cNvSpPr/>
      </dsp:nvSpPr>
      <dsp:spPr>
        <a:xfrm>
          <a:off x="3310780" y="518396"/>
          <a:ext cx="2786733" cy="2786733"/>
        </a:xfrm>
        <a:prstGeom prst="ellipse">
          <a:avLst/>
        </a:prstGeom>
        <a:solidFill>
          <a:srgbClr val="6524D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kern="1200" dirty="0">
              <a:solidFill>
                <a:schemeClr val="tx1"/>
              </a:solidFill>
              <a:effectLst/>
              <a:ea typeface="Calibri" panose="020F0502020204030204" pitchFamily="34" charset="0"/>
              <a:cs typeface="Times New Roman" panose="02020603050405020304" pitchFamily="18" charset="0"/>
            </a:rPr>
            <a:t>La réalisation du système consiste à fusionner les résultats des deux branches</a:t>
          </a:r>
          <a:endParaRPr lang="fr-FR" sz="2200" kern="1200" dirty="0">
            <a:solidFill>
              <a:schemeClr val="tx1"/>
            </a:solidFill>
          </a:endParaRPr>
        </a:p>
      </dsp:txBody>
      <dsp:txXfrm>
        <a:off x="3718888" y="926504"/>
        <a:ext cx="1970517" cy="1970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B3386-2FB6-45B4-98B1-D0F38DAE6DA0}">
      <dsp:nvSpPr>
        <dsp:cNvPr id="0" name=""/>
        <dsp:cNvSpPr/>
      </dsp:nvSpPr>
      <dsp:spPr>
        <a:xfrm rot="5400000">
          <a:off x="5794373" y="-2217421"/>
          <a:ext cx="1300671" cy="6065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b="0" i="0" kern="1200" dirty="0">
              <a:effectLst/>
              <a:latin typeface="Calibri" panose="020F0502020204030204" pitchFamily="34" charset="0"/>
              <a:cs typeface="Calibri" panose="020F0502020204030204" pitchFamily="34" charset="0"/>
            </a:rPr>
            <a:t>Une entreprise modifie son catalogue de produit en imposant de nouvelles règles de tarification. </a:t>
          </a:r>
          <a:endParaRPr lang="fr-FR" sz="1800" kern="1200" dirty="0"/>
        </a:p>
      </dsp:txBody>
      <dsp:txXfrm rot="-5400000">
        <a:off x="3411905" y="228541"/>
        <a:ext cx="6002114" cy="1173683"/>
      </dsp:txXfrm>
    </dsp:sp>
    <dsp:sp modelId="{7F6A0597-011E-4E6F-9204-47C930F5E06D}">
      <dsp:nvSpPr>
        <dsp:cNvPr id="0" name=""/>
        <dsp:cNvSpPr/>
      </dsp:nvSpPr>
      <dsp:spPr>
        <a:xfrm>
          <a:off x="0" y="2463"/>
          <a:ext cx="3411904" cy="162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0" i="0" kern="1200" dirty="0">
              <a:effectLst/>
              <a:latin typeface="Calibri" panose="020F0502020204030204" pitchFamily="34" charset="0"/>
              <a:cs typeface="Calibri" panose="020F0502020204030204" pitchFamily="34" charset="0"/>
            </a:rPr>
            <a:t>évolution fonctionnelle</a:t>
          </a:r>
          <a:endParaRPr lang="fr-FR" sz="2400" kern="1200" dirty="0"/>
        </a:p>
      </dsp:txBody>
      <dsp:txXfrm>
        <a:off x="79367" y="81830"/>
        <a:ext cx="3253170" cy="1467105"/>
      </dsp:txXfrm>
    </dsp:sp>
    <dsp:sp modelId="{CFF686B5-450F-4B63-9B20-C87386D73A9E}">
      <dsp:nvSpPr>
        <dsp:cNvPr id="0" name=""/>
        <dsp:cNvSpPr/>
      </dsp:nvSpPr>
      <dsp:spPr>
        <a:xfrm rot="5400000">
          <a:off x="5794373" y="-510289"/>
          <a:ext cx="1300671" cy="6065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b="0" i="0" kern="1200" dirty="0">
              <a:effectLst/>
              <a:latin typeface="Calibri" panose="020F0502020204030204" pitchFamily="34" charset="0"/>
              <a:cs typeface="Calibri" panose="020F0502020204030204" pitchFamily="34" charset="0"/>
            </a:rPr>
            <a:t>Cette même entreprise décide de rendre accessible son catalogue via le WEB .</a:t>
          </a:r>
          <a:endParaRPr lang="fr-FR" sz="1800" kern="1200" dirty="0"/>
        </a:p>
      </dsp:txBody>
      <dsp:txXfrm rot="-5400000">
        <a:off x="3411905" y="1935673"/>
        <a:ext cx="6002114" cy="1173683"/>
      </dsp:txXfrm>
    </dsp:sp>
    <dsp:sp modelId="{901AE0CE-B2D4-4E33-8889-CD05F59541D9}">
      <dsp:nvSpPr>
        <dsp:cNvPr id="0" name=""/>
        <dsp:cNvSpPr/>
      </dsp:nvSpPr>
      <dsp:spPr>
        <a:xfrm>
          <a:off x="0" y="1709594"/>
          <a:ext cx="3411904" cy="162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0" i="0" kern="1200" dirty="0">
              <a:effectLst/>
              <a:latin typeface="Calibri" panose="020F0502020204030204" pitchFamily="34" charset="0"/>
              <a:cs typeface="Calibri" panose="020F0502020204030204" pitchFamily="34" charset="0"/>
            </a:rPr>
            <a:t>évolution technique</a:t>
          </a:r>
          <a:endParaRPr lang="fr-FR" sz="2400" kern="1200" dirty="0"/>
        </a:p>
      </dsp:txBody>
      <dsp:txXfrm>
        <a:off x="79367" y="1788961"/>
        <a:ext cx="3253170" cy="1467105"/>
      </dsp:txXfrm>
    </dsp:sp>
    <dsp:sp modelId="{B8038149-DD8D-48D6-882C-029E25EEAAB4}">
      <dsp:nvSpPr>
        <dsp:cNvPr id="0" name=""/>
        <dsp:cNvSpPr/>
      </dsp:nvSpPr>
      <dsp:spPr>
        <a:xfrm rot="5400000">
          <a:off x="5794373" y="1196841"/>
          <a:ext cx="1300671" cy="60656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fr-FR" sz="1800" b="0" i="0" kern="1200" dirty="0">
              <a:effectLst/>
              <a:latin typeface="Calibri" panose="020F0502020204030204" pitchFamily="34" charset="0"/>
              <a:cs typeface="Calibri" panose="020F0502020204030204" pitchFamily="34" charset="0"/>
            </a:rPr>
            <a:t>Cette entreprise décide finalement de fusionner son catalogue avec une autre entreprise du même secteur .</a:t>
          </a:r>
          <a:endParaRPr lang="fr-FR" sz="1800" kern="1200" dirty="0"/>
        </a:p>
      </dsp:txBody>
      <dsp:txXfrm rot="-5400000">
        <a:off x="3411905" y="3642803"/>
        <a:ext cx="6002114" cy="1173683"/>
      </dsp:txXfrm>
    </dsp:sp>
    <dsp:sp modelId="{7B473189-A966-4C15-8E34-669A89667D4B}">
      <dsp:nvSpPr>
        <dsp:cNvPr id="0" name=""/>
        <dsp:cNvSpPr/>
      </dsp:nvSpPr>
      <dsp:spPr>
        <a:xfrm>
          <a:off x="0" y="3416726"/>
          <a:ext cx="3411904" cy="162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b="0" i="0" kern="1200" dirty="0">
              <a:effectLst/>
              <a:latin typeface="Calibri" panose="020F0502020204030204" pitchFamily="34" charset="0"/>
              <a:cs typeface="Calibri" panose="020F0502020204030204" pitchFamily="34" charset="0"/>
            </a:rPr>
            <a:t>évolution fonctionnelles et techniques</a:t>
          </a:r>
          <a:endParaRPr lang="fr-FR" sz="2400" kern="1200" dirty="0"/>
        </a:p>
      </dsp:txBody>
      <dsp:txXfrm>
        <a:off x="79367" y="3496093"/>
        <a:ext cx="3253170" cy="1467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555BB-826E-4685-AB5C-BBAD2D2F6130}">
      <dsp:nvSpPr>
        <dsp:cNvPr id="0" name=""/>
        <dsp:cNvSpPr/>
      </dsp:nvSpPr>
      <dsp:spPr>
        <a:xfrm>
          <a:off x="4385" y="1242253"/>
          <a:ext cx="2552824" cy="1021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kern="1200" dirty="0" err="1"/>
            <a:t>Préétude</a:t>
          </a:r>
          <a:endParaRPr lang="fr-FR" sz="2100" kern="1200" dirty="0"/>
        </a:p>
      </dsp:txBody>
      <dsp:txXfrm>
        <a:off x="514950" y="1242253"/>
        <a:ext cx="1531695" cy="1021129"/>
      </dsp:txXfrm>
    </dsp:sp>
    <dsp:sp modelId="{348F7909-2821-46D2-A4A0-51081F345836}">
      <dsp:nvSpPr>
        <dsp:cNvPr id="0" name=""/>
        <dsp:cNvSpPr/>
      </dsp:nvSpPr>
      <dsp:spPr>
        <a:xfrm>
          <a:off x="2301927" y="1242253"/>
          <a:ext cx="2552824" cy="1021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kern="1200" dirty="0"/>
            <a:t>élaboration</a:t>
          </a:r>
        </a:p>
      </dsp:txBody>
      <dsp:txXfrm>
        <a:off x="2812492" y="1242253"/>
        <a:ext cx="1531695" cy="1021129"/>
      </dsp:txXfrm>
    </dsp:sp>
    <dsp:sp modelId="{BCF6B525-EAEB-440F-ADFF-3DC45EA8123F}">
      <dsp:nvSpPr>
        <dsp:cNvPr id="0" name=""/>
        <dsp:cNvSpPr/>
      </dsp:nvSpPr>
      <dsp:spPr>
        <a:xfrm>
          <a:off x="4599469" y="1242253"/>
          <a:ext cx="2552824" cy="1021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sz="2100" kern="1200" dirty="0"/>
            <a:t>construction</a:t>
          </a:r>
        </a:p>
      </dsp:txBody>
      <dsp:txXfrm>
        <a:off x="5110034" y="1242253"/>
        <a:ext cx="1531695" cy="1021129"/>
      </dsp:txXfrm>
    </dsp:sp>
    <dsp:sp modelId="{C8209611-0953-44A0-893E-945191B06F63}">
      <dsp:nvSpPr>
        <dsp:cNvPr id="0" name=""/>
        <dsp:cNvSpPr/>
      </dsp:nvSpPr>
      <dsp:spPr>
        <a:xfrm>
          <a:off x="6897011" y="1242253"/>
          <a:ext cx="2552824" cy="10211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fr-FR" altLang="fr-FR" sz="2100" kern="1200"/>
            <a:t>transition</a:t>
          </a:r>
          <a:endParaRPr lang="fr-FR" sz="2100" kern="1200"/>
        </a:p>
      </dsp:txBody>
      <dsp:txXfrm>
        <a:off x="7407576" y="1242253"/>
        <a:ext cx="1531695" cy="1021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C43CA-8A28-4C26-BC8B-609392DB5BBB}">
      <dsp:nvSpPr>
        <dsp:cNvPr id="0" name=""/>
        <dsp:cNvSpPr/>
      </dsp:nvSpPr>
      <dsp:spPr>
        <a:xfrm>
          <a:off x="8185"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Capture des besoins fonctionnels</a:t>
          </a:r>
          <a:endParaRPr lang="fr-FR" sz="1600" kern="1200" dirty="0"/>
        </a:p>
      </dsp:txBody>
      <dsp:txXfrm>
        <a:off x="27501" y="1112687"/>
        <a:ext cx="1280334" cy="620851"/>
      </dsp:txXfrm>
    </dsp:sp>
    <dsp:sp modelId="{B90352CB-9B95-421C-8439-ED158EB1FCF4}">
      <dsp:nvSpPr>
        <dsp:cNvPr id="0" name=""/>
        <dsp:cNvSpPr/>
      </dsp:nvSpPr>
      <dsp:spPr>
        <a:xfrm>
          <a:off x="140081"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E3938D-69BE-4D1F-8576-A0C4DF49245A}">
      <dsp:nvSpPr>
        <dsp:cNvPr id="0" name=""/>
        <dsp:cNvSpPr/>
      </dsp:nvSpPr>
      <dsp:spPr>
        <a:xfrm>
          <a:off x="271978"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des cas d’utilisation</a:t>
          </a:r>
          <a:endParaRPr lang="fr-FR" sz="1200" kern="1200" dirty="0"/>
        </a:p>
      </dsp:txBody>
      <dsp:txXfrm>
        <a:off x="291294" y="1937041"/>
        <a:ext cx="1016541" cy="620851"/>
      </dsp:txXfrm>
    </dsp:sp>
    <dsp:sp modelId="{DADAA397-2585-489F-933B-0ED38360ED3B}">
      <dsp:nvSpPr>
        <dsp:cNvPr id="0" name=""/>
        <dsp:cNvSpPr/>
      </dsp:nvSpPr>
      <dsp:spPr>
        <a:xfrm>
          <a:off x="140081" y="1752854"/>
          <a:ext cx="131896" cy="1318966"/>
        </a:xfrm>
        <a:custGeom>
          <a:avLst/>
          <a:gdLst/>
          <a:ahLst/>
          <a:cxnLst/>
          <a:rect l="0" t="0" r="0" b="0"/>
          <a:pathLst>
            <a:path>
              <a:moveTo>
                <a:pt x="0" y="0"/>
              </a:moveTo>
              <a:lnTo>
                <a:pt x="0" y="1318966"/>
              </a:lnTo>
              <a:lnTo>
                <a:pt x="131896" y="1318966"/>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3B06B4A-488E-437E-87BB-2B7B770EC7EA}">
      <dsp:nvSpPr>
        <dsp:cNvPr id="0" name=""/>
        <dsp:cNvSpPr/>
      </dsp:nvSpPr>
      <dsp:spPr>
        <a:xfrm>
          <a:off x="271978" y="2742079"/>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Diagrammes de séquence</a:t>
          </a:r>
          <a:endParaRPr lang="fr-FR" sz="1200" kern="1200" dirty="0"/>
        </a:p>
      </dsp:txBody>
      <dsp:txXfrm>
        <a:off x="291294" y="2761395"/>
        <a:ext cx="1016541" cy="620851"/>
      </dsp:txXfrm>
    </dsp:sp>
    <dsp:sp modelId="{311E7879-07A3-411D-B98D-EAE73BCB1709}">
      <dsp:nvSpPr>
        <dsp:cNvPr id="0" name=""/>
        <dsp:cNvSpPr/>
      </dsp:nvSpPr>
      <dsp:spPr>
        <a:xfrm>
          <a:off x="140081" y="1752854"/>
          <a:ext cx="131896" cy="2143320"/>
        </a:xfrm>
        <a:custGeom>
          <a:avLst/>
          <a:gdLst/>
          <a:ahLst/>
          <a:cxnLst/>
          <a:rect l="0" t="0" r="0" b="0"/>
          <a:pathLst>
            <a:path>
              <a:moveTo>
                <a:pt x="0" y="0"/>
              </a:moveTo>
              <a:lnTo>
                <a:pt x="0" y="2143320"/>
              </a:lnTo>
              <a:lnTo>
                <a:pt x="131896" y="21433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10CEF9-5575-40D7-BABC-CD6B9C9597E5}">
      <dsp:nvSpPr>
        <dsp:cNvPr id="0" name=""/>
        <dsp:cNvSpPr/>
      </dsp:nvSpPr>
      <dsp:spPr>
        <a:xfrm>
          <a:off x="271978" y="3566433"/>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endParaRPr lang="fr-FR" sz="1200" b="0" i="0" kern="1200" dirty="0"/>
        </a:p>
        <a:p>
          <a:pPr marL="0" lvl="0" indent="0" algn="ctr" defTabSz="533400">
            <a:lnSpc>
              <a:spcPct val="90000"/>
            </a:lnSpc>
            <a:spcBef>
              <a:spcPct val="0"/>
            </a:spcBef>
            <a:spcAft>
              <a:spcPct val="35000"/>
            </a:spcAft>
            <a:buNone/>
          </a:pPr>
          <a:endParaRPr lang="fr-FR" sz="1200" b="0" i="0" kern="1200" dirty="0"/>
        </a:p>
        <a:p>
          <a:pPr marL="0" lvl="0" indent="0" algn="ctr" defTabSz="533400">
            <a:lnSpc>
              <a:spcPct val="90000"/>
            </a:lnSpc>
            <a:spcBef>
              <a:spcPct val="0"/>
            </a:spcBef>
            <a:spcAft>
              <a:spcPct val="35000"/>
            </a:spcAft>
            <a:buNone/>
          </a:pPr>
          <a:r>
            <a:rPr lang="fr-FR" sz="1200" b="0" i="0" kern="1200" dirty="0"/>
            <a:t>Diagrammes de collaboration</a:t>
          </a:r>
        </a:p>
        <a:p>
          <a:pPr marL="0" lvl="0" indent="0" algn="ctr" defTabSz="533400">
            <a:lnSpc>
              <a:spcPct val="90000"/>
            </a:lnSpc>
            <a:spcBef>
              <a:spcPct val="0"/>
            </a:spcBef>
            <a:spcAft>
              <a:spcPct val="35000"/>
            </a:spcAft>
            <a:buNone/>
          </a:pPr>
          <a:endParaRPr lang="fr-FR" sz="1200" b="0" i="0" kern="1200" dirty="0"/>
        </a:p>
        <a:p>
          <a:pPr marL="0" lvl="0" indent="0" algn="ctr" defTabSz="533400">
            <a:lnSpc>
              <a:spcPct val="90000"/>
            </a:lnSpc>
            <a:spcBef>
              <a:spcPct val="0"/>
            </a:spcBef>
            <a:spcAft>
              <a:spcPct val="35000"/>
            </a:spcAft>
            <a:buNone/>
          </a:pPr>
          <a:endParaRPr lang="fr-FR" sz="1100" kern="1200" dirty="0"/>
        </a:p>
      </dsp:txBody>
      <dsp:txXfrm>
        <a:off x="291294" y="3585749"/>
        <a:ext cx="1016541" cy="620851"/>
      </dsp:txXfrm>
    </dsp:sp>
    <dsp:sp modelId="{749E4F61-D1DB-4BA2-920D-AA963793C243}">
      <dsp:nvSpPr>
        <dsp:cNvPr id="0" name=""/>
        <dsp:cNvSpPr/>
      </dsp:nvSpPr>
      <dsp:spPr>
        <a:xfrm>
          <a:off x="1656893"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Analyse</a:t>
          </a:r>
          <a:endParaRPr lang="fr-FR" sz="1600" kern="1200" dirty="0"/>
        </a:p>
      </dsp:txBody>
      <dsp:txXfrm>
        <a:off x="1676209" y="1112687"/>
        <a:ext cx="1280334" cy="620851"/>
      </dsp:txXfrm>
    </dsp:sp>
    <dsp:sp modelId="{04B367E8-06F5-4661-AC07-7829130CEBBD}">
      <dsp:nvSpPr>
        <dsp:cNvPr id="0" name=""/>
        <dsp:cNvSpPr/>
      </dsp:nvSpPr>
      <dsp:spPr>
        <a:xfrm>
          <a:off x="1788789"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A7518F-7DEC-4F14-A987-DA9512AF1477}">
      <dsp:nvSpPr>
        <dsp:cNvPr id="0" name=""/>
        <dsp:cNvSpPr/>
      </dsp:nvSpPr>
      <dsp:spPr>
        <a:xfrm>
          <a:off x="1920686"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classes</a:t>
          </a:r>
          <a:endParaRPr lang="fr-FR" sz="1200" kern="1200" dirty="0"/>
        </a:p>
      </dsp:txBody>
      <dsp:txXfrm>
        <a:off x="1940002" y="1937041"/>
        <a:ext cx="1016541" cy="620851"/>
      </dsp:txXfrm>
    </dsp:sp>
    <dsp:sp modelId="{04B5C273-25A6-4BD6-82F9-15BC853EC71E}">
      <dsp:nvSpPr>
        <dsp:cNvPr id="0" name=""/>
        <dsp:cNvSpPr/>
      </dsp:nvSpPr>
      <dsp:spPr>
        <a:xfrm>
          <a:off x="1788789" y="1752854"/>
          <a:ext cx="131896" cy="1318966"/>
        </a:xfrm>
        <a:custGeom>
          <a:avLst/>
          <a:gdLst/>
          <a:ahLst/>
          <a:cxnLst/>
          <a:rect l="0" t="0" r="0" b="0"/>
          <a:pathLst>
            <a:path>
              <a:moveTo>
                <a:pt x="0" y="0"/>
              </a:moveTo>
              <a:lnTo>
                <a:pt x="0" y="1318966"/>
              </a:lnTo>
              <a:lnTo>
                <a:pt x="131896" y="1318966"/>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BA003A7-4C58-40C5-9D62-A56949B17F46}">
      <dsp:nvSpPr>
        <dsp:cNvPr id="0" name=""/>
        <dsp:cNvSpPr/>
      </dsp:nvSpPr>
      <dsp:spPr>
        <a:xfrm>
          <a:off x="1920686" y="2742079"/>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Diagrammes d’états transition</a:t>
          </a:r>
          <a:endParaRPr lang="fr-FR" sz="1200" kern="1200" dirty="0"/>
        </a:p>
      </dsp:txBody>
      <dsp:txXfrm>
        <a:off x="1940002" y="2761395"/>
        <a:ext cx="1016541" cy="620851"/>
      </dsp:txXfrm>
    </dsp:sp>
    <dsp:sp modelId="{B0CA6E5C-952F-4B79-8539-E35649A54E2D}">
      <dsp:nvSpPr>
        <dsp:cNvPr id="0" name=""/>
        <dsp:cNvSpPr/>
      </dsp:nvSpPr>
      <dsp:spPr>
        <a:xfrm>
          <a:off x="3305601"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Capture des besoins techniques</a:t>
          </a:r>
          <a:endParaRPr lang="fr-FR" sz="1600" kern="1200" dirty="0"/>
        </a:p>
      </dsp:txBody>
      <dsp:txXfrm>
        <a:off x="3324917" y="1112687"/>
        <a:ext cx="1280334" cy="620851"/>
      </dsp:txXfrm>
    </dsp:sp>
    <dsp:sp modelId="{B64E557F-27E8-4A38-892D-D547EA64B44B}">
      <dsp:nvSpPr>
        <dsp:cNvPr id="0" name=""/>
        <dsp:cNvSpPr/>
      </dsp:nvSpPr>
      <dsp:spPr>
        <a:xfrm>
          <a:off x="3437497"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B6159E-2849-400D-9B8A-9E169856AB12}">
      <dsp:nvSpPr>
        <dsp:cNvPr id="0" name=""/>
        <dsp:cNvSpPr/>
      </dsp:nvSpPr>
      <dsp:spPr>
        <a:xfrm>
          <a:off x="3569394"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des cas d’utilisation</a:t>
          </a:r>
          <a:endParaRPr lang="fr-FR" sz="1200" kern="1200" dirty="0"/>
        </a:p>
      </dsp:txBody>
      <dsp:txXfrm>
        <a:off x="3588710" y="1937041"/>
        <a:ext cx="1016541" cy="620851"/>
      </dsp:txXfrm>
    </dsp:sp>
    <dsp:sp modelId="{F891F56E-87C3-49D4-A919-08F104FA1A37}">
      <dsp:nvSpPr>
        <dsp:cNvPr id="0" name=""/>
        <dsp:cNvSpPr/>
      </dsp:nvSpPr>
      <dsp:spPr>
        <a:xfrm>
          <a:off x="4954309"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Conception générique</a:t>
          </a:r>
          <a:endParaRPr lang="fr-FR" sz="1600" kern="1200" dirty="0"/>
        </a:p>
      </dsp:txBody>
      <dsp:txXfrm>
        <a:off x="4973625" y="1112687"/>
        <a:ext cx="1280334" cy="620851"/>
      </dsp:txXfrm>
    </dsp:sp>
    <dsp:sp modelId="{89D7EBA6-2E50-4308-879D-D59DDD879B81}">
      <dsp:nvSpPr>
        <dsp:cNvPr id="0" name=""/>
        <dsp:cNvSpPr/>
      </dsp:nvSpPr>
      <dsp:spPr>
        <a:xfrm>
          <a:off x="5086205"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3744833-1D3A-4224-8B78-54EFEBFB1DDD}">
      <dsp:nvSpPr>
        <dsp:cNvPr id="0" name=""/>
        <dsp:cNvSpPr/>
      </dsp:nvSpPr>
      <dsp:spPr>
        <a:xfrm>
          <a:off x="5218102"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déploiement</a:t>
          </a:r>
          <a:endParaRPr lang="fr-FR" sz="1200" kern="1200" dirty="0"/>
        </a:p>
      </dsp:txBody>
      <dsp:txXfrm>
        <a:off x="5237418" y="1937041"/>
        <a:ext cx="1016541" cy="620851"/>
      </dsp:txXfrm>
    </dsp:sp>
    <dsp:sp modelId="{939BE360-1E7D-47CB-987C-6B4C1A8D04E4}">
      <dsp:nvSpPr>
        <dsp:cNvPr id="0" name=""/>
        <dsp:cNvSpPr/>
      </dsp:nvSpPr>
      <dsp:spPr>
        <a:xfrm>
          <a:off x="6603017"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Conception préliminaire</a:t>
          </a:r>
          <a:endParaRPr lang="fr-FR" sz="1600" kern="1200" dirty="0"/>
        </a:p>
      </dsp:txBody>
      <dsp:txXfrm>
        <a:off x="6622333" y="1112687"/>
        <a:ext cx="1280334" cy="620851"/>
      </dsp:txXfrm>
    </dsp:sp>
    <dsp:sp modelId="{C433BFD3-3CC3-44E9-9745-332DF316CD2C}">
      <dsp:nvSpPr>
        <dsp:cNvPr id="0" name=""/>
        <dsp:cNvSpPr/>
      </dsp:nvSpPr>
      <dsp:spPr>
        <a:xfrm>
          <a:off x="6734914"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D8CC5F2-1A61-4F36-BD25-A72DDAE27C8B}">
      <dsp:nvSpPr>
        <dsp:cNvPr id="0" name=""/>
        <dsp:cNvSpPr/>
      </dsp:nvSpPr>
      <dsp:spPr>
        <a:xfrm>
          <a:off x="6866810"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composants</a:t>
          </a:r>
          <a:endParaRPr lang="fr-FR" sz="1200" kern="1200" dirty="0"/>
        </a:p>
      </dsp:txBody>
      <dsp:txXfrm>
        <a:off x="6886126" y="1937041"/>
        <a:ext cx="1016541" cy="620851"/>
      </dsp:txXfrm>
    </dsp:sp>
    <dsp:sp modelId="{4A89E989-72ED-40AD-8ECD-EB30CDD75979}">
      <dsp:nvSpPr>
        <dsp:cNvPr id="0" name=""/>
        <dsp:cNvSpPr/>
      </dsp:nvSpPr>
      <dsp:spPr>
        <a:xfrm>
          <a:off x="6734914" y="1752854"/>
          <a:ext cx="131896" cy="1318966"/>
        </a:xfrm>
        <a:custGeom>
          <a:avLst/>
          <a:gdLst/>
          <a:ahLst/>
          <a:cxnLst/>
          <a:rect l="0" t="0" r="0" b="0"/>
          <a:pathLst>
            <a:path>
              <a:moveTo>
                <a:pt x="0" y="0"/>
              </a:moveTo>
              <a:lnTo>
                <a:pt x="0" y="1318966"/>
              </a:lnTo>
              <a:lnTo>
                <a:pt x="131896" y="1318966"/>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AFBADDB-AAB3-4356-A2BF-994CE0F59EA7}">
      <dsp:nvSpPr>
        <dsp:cNvPr id="0" name=""/>
        <dsp:cNvSpPr/>
      </dsp:nvSpPr>
      <dsp:spPr>
        <a:xfrm>
          <a:off x="6866810" y="2742079"/>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déploiement</a:t>
          </a:r>
          <a:endParaRPr lang="fr-FR" sz="1200" kern="1200" dirty="0"/>
        </a:p>
      </dsp:txBody>
      <dsp:txXfrm>
        <a:off x="6886126" y="2761395"/>
        <a:ext cx="1016541" cy="620851"/>
      </dsp:txXfrm>
    </dsp:sp>
    <dsp:sp modelId="{53F64334-1ADA-43C8-AC20-7A5BD9F29025}">
      <dsp:nvSpPr>
        <dsp:cNvPr id="0" name=""/>
        <dsp:cNvSpPr/>
      </dsp:nvSpPr>
      <dsp:spPr>
        <a:xfrm>
          <a:off x="8251725" y="1093371"/>
          <a:ext cx="1318966" cy="6594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fr-FR" sz="1600" kern="1200" dirty="0"/>
            <a:t>c</a:t>
          </a:r>
          <a:r>
            <a:rPr lang="fr-FR" sz="1600" b="0" i="0" kern="1200" dirty="0"/>
            <a:t>onception détaillée</a:t>
          </a:r>
          <a:endParaRPr lang="fr-FR" sz="1600" kern="1200" dirty="0"/>
        </a:p>
      </dsp:txBody>
      <dsp:txXfrm>
        <a:off x="8271041" y="1112687"/>
        <a:ext cx="1280334" cy="620851"/>
      </dsp:txXfrm>
    </dsp:sp>
    <dsp:sp modelId="{0E60A5D2-2AE8-432C-B787-7F7D538E64AC}">
      <dsp:nvSpPr>
        <dsp:cNvPr id="0" name=""/>
        <dsp:cNvSpPr/>
      </dsp:nvSpPr>
      <dsp:spPr>
        <a:xfrm>
          <a:off x="8383622" y="1752854"/>
          <a:ext cx="131896" cy="494612"/>
        </a:xfrm>
        <a:custGeom>
          <a:avLst/>
          <a:gdLst/>
          <a:ahLst/>
          <a:cxnLst/>
          <a:rect l="0" t="0" r="0" b="0"/>
          <a:pathLst>
            <a:path>
              <a:moveTo>
                <a:pt x="0" y="0"/>
              </a:moveTo>
              <a:lnTo>
                <a:pt x="0" y="494612"/>
              </a:lnTo>
              <a:lnTo>
                <a:pt x="131896" y="4946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E78141A-1F02-4DE1-B5D6-BF3245B624DA}">
      <dsp:nvSpPr>
        <dsp:cNvPr id="0" name=""/>
        <dsp:cNvSpPr/>
      </dsp:nvSpPr>
      <dsp:spPr>
        <a:xfrm>
          <a:off x="8515518" y="1917725"/>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classes</a:t>
          </a:r>
          <a:endParaRPr lang="fr-FR" sz="1200" kern="1200" dirty="0"/>
        </a:p>
      </dsp:txBody>
      <dsp:txXfrm>
        <a:off x="8534834" y="1937041"/>
        <a:ext cx="1016541" cy="620851"/>
      </dsp:txXfrm>
    </dsp:sp>
    <dsp:sp modelId="{6538F49C-9E4C-48A7-A77F-AA9157EBC469}">
      <dsp:nvSpPr>
        <dsp:cNvPr id="0" name=""/>
        <dsp:cNvSpPr/>
      </dsp:nvSpPr>
      <dsp:spPr>
        <a:xfrm>
          <a:off x="8383622" y="1752854"/>
          <a:ext cx="131896" cy="1318966"/>
        </a:xfrm>
        <a:custGeom>
          <a:avLst/>
          <a:gdLst/>
          <a:ahLst/>
          <a:cxnLst/>
          <a:rect l="0" t="0" r="0" b="0"/>
          <a:pathLst>
            <a:path>
              <a:moveTo>
                <a:pt x="0" y="0"/>
              </a:moveTo>
              <a:lnTo>
                <a:pt x="0" y="1318966"/>
              </a:lnTo>
              <a:lnTo>
                <a:pt x="131896" y="1318966"/>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EEA36B0-A36B-469A-B514-711C3B973664}">
      <dsp:nvSpPr>
        <dsp:cNvPr id="0" name=""/>
        <dsp:cNvSpPr/>
      </dsp:nvSpPr>
      <dsp:spPr>
        <a:xfrm>
          <a:off x="8515518" y="2742079"/>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de séquence</a:t>
          </a:r>
          <a:endParaRPr lang="fr-FR" sz="1200" kern="1200" dirty="0"/>
        </a:p>
      </dsp:txBody>
      <dsp:txXfrm>
        <a:off x="8534834" y="2761395"/>
        <a:ext cx="1016541" cy="620851"/>
      </dsp:txXfrm>
    </dsp:sp>
    <dsp:sp modelId="{66907260-0C4F-4083-B0BD-EDA3BC14A608}">
      <dsp:nvSpPr>
        <dsp:cNvPr id="0" name=""/>
        <dsp:cNvSpPr/>
      </dsp:nvSpPr>
      <dsp:spPr>
        <a:xfrm>
          <a:off x="8383622" y="1752854"/>
          <a:ext cx="131896" cy="2143320"/>
        </a:xfrm>
        <a:custGeom>
          <a:avLst/>
          <a:gdLst/>
          <a:ahLst/>
          <a:cxnLst/>
          <a:rect l="0" t="0" r="0" b="0"/>
          <a:pathLst>
            <a:path>
              <a:moveTo>
                <a:pt x="0" y="0"/>
              </a:moveTo>
              <a:lnTo>
                <a:pt x="0" y="2143320"/>
              </a:lnTo>
              <a:lnTo>
                <a:pt x="131896" y="21433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AC8A9D4-6119-4C38-B86A-6B7176762576}">
      <dsp:nvSpPr>
        <dsp:cNvPr id="0" name=""/>
        <dsp:cNvSpPr/>
      </dsp:nvSpPr>
      <dsp:spPr>
        <a:xfrm>
          <a:off x="8515518" y="3566433"/>
          <a:ext cx="1055173" cy="6594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fr-FR" sz="1200" b="0" i="0" kern="1200" dirty="0"/>
            <a:t>Diagramme d’activités</a:t>
          </a:r>
          <a:endParaRPr lang="fr-FR" sz="1200" kern="1200" dirty="0"/>
        </a:p>
      </dsp:txBody>
      <dsp:txXfrm>
        <a:off x="8534834" y="3585749"/>
        <a:ext cx="1016541" cy="620851"/>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F644B1-1E87-4333-8C55-CFDD3E0AE1B5}" type="datetime1">
              <a:rPr lang="fr-FR" smtClean="0"/>
              <a:t>18/05/2022</a:t>
            </a:fld>
            <a:endParaRPr lang="fr-FR" dirty="0"/>
          </a:p>
        </p:txBody>
      </p:sp>
      <p:sp>
        <p:nvSpPr>
          <p:cNvPr id="4" name="Espace réservé du pied de page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328996C-DF1E-45F4-80FD-86472FDB10B8}" type="slidenum">
              <a:rPr lang="fr-FR" smtClean="0"/>
              <a:t>‹N°›</a:t>
            </a:fld>
            <a:endParaRPr lang="fr-FR"/>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16703-749E-46C2-B133-201898FBD47C}" type="datetime1">
              <a:rPr lang="fr-FR" smtClean="0"/>
              <a:pPr/>
              <a:t>18/05/2022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‹N°›</a:t>
            </a:fld>
            <a:endParaRPr lang="fr-FR" noProof="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10</a:t>
            </a:fld>
            <a:endParaRPr lang="fr-FR"/>
          </a:p>
        </p:txBody>
      </p:sp>
    </p:spTree>
    <p:extLst>
      <p:ext uri="{BB962C8B-B14F-4D97-AF65-F5344CB8AC3E}">
        <p14:creationId xmlns:p14="http://schemas.microsoft.com/office/powerpoint/2010/main" val="3492699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11</a:t>
            </a:fld>
            <a:endParaRPr lang="fr-FR"/>
          </a:p>
        </p:txBody>
      </p:sp>
    </p:spTree>
    <p:extLst>
      <p:ext uri="{BB962C8B-B14F-4D97-AF65-F5344CB8AC3E}">
        <p14:creationId xmlns:p14="http://schemas.microsoft.com/office/powerpoint/2010/main" val="1197062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12</a:t>
            </a:fld>
            <a:endParaRPr lang="fr-FR"/>
          </a:p>
        </p:txBody>
      </p:sp>
    </p:spTree>
    <p:extLst>
      <p:ext uri="{BB962C8B-B14F-4D97-AF65-F5344CB8AC3E}">
        <p14:creationId xmlns:p14="http://schemas.microsoft.com/office/powerpoint/2010/main" val="347429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13</a:t>
            </a:fld>
            <a:endParaRPr lang="fr-FR"/>
          </a:p>
        </p:txBody>
      </p:sp>
    </p:spTree>
    <p:extLst>
      <p:ext uri="{BB962C8B-B14F-4D97-AF65-F5344CB8AC3E}">
        <p14:creationId xmlns:p14="http://schemas.microsoft.com/office/powerpoint/2010/main" val="87813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14</a:t>
            </a:fld>
            <a:endParaRPr lang="fr-FR"/>
          </a:p>
        </p:txBody>
      </p:sp>
    </p:spTree>
    <p:extLst>
      <p:ext uri="{BB962C8B-B14F-4D97-AF65-F5344CB8AC3E}">
        <p14:creationId xmlns:p14="http://schemas.microsoft.com/office/powerpoint/2010/main" val="281143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 </a:t>
            </a:r>
          </a:p>
        </p:txBody>
      </p:sp>
      <p:sp>
        <p:nvSpPr>
          <p:cNvPr id="4" name="Espace réservé du numéro de diapositive 3"/>
          <p:cNvSpPr>
            <a:spLocks noGrp="1"/>
          </p:cNvSpPr>
          <p:nvPr>
            <p:ph type="sldNum" sz="quarter" idx="10"/>
          </p:nvPr>
        </p:nvSpPr>
        <p:spPr/>
        <p:txBody>
          <a:bodyPr rtlCol="0"/>
          <a:lstStyle/>
          <a:p>
            <a:pPr rtl="0"/>
            <a:fld id="{6DF8F48A-6110-47DA-8521-A1D1FFD22FEF}" type="slidenum">
              <a:rPr lang="fr-FR" smtClean="0"/>
              <a:t>2</a:t>
            </a:fld>
            <a:endParaRPr lang="fr-FR"/>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3</a:t>
            </a:fld>
            <a:endParaRPr lang="fr-FR"/>
          </a:p>
        </p:txBody>
      </p:sp>
    </p:spTree>
    <p:extLst>
      <p:ext uri="{BB962C8B-B14F-4D97-AF65-F5344CB8AC3E}">
        <p14:creationId xmlns:p14="http://schemas.microsoft.com/office/powerpoint/2010/main" val="362111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4</a:t>
            </a:fld>
            <a:endParaRPr lang="fr-FR"/>
          </a:p>
        </p:txBody>
      </p:sp>
    </p:spTree>
    <p:extLst>
      <p:ext uri="{BB962C8B-B14F-4D97-AF65-F5344CB8AC3E}">
        <p14:creationId xmlns:p14="http://schemas.microsoft.com/office/powerpoint/2010/main" val="191621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5</a:t>
            </a:fld>
            <a:endParaRPr lang="fr-FR"/>
          </a:p>
        </p:txBody>
      </p:sp>
    </p:spTree>
    <p:extLst>
      <p:ext uri="{BB962C8B-B14F-4D97-AF65-F5344CB8AC3E}">
        <p14:creationId xmlns:p14="http://schemas.microsoft.com/office/powerpoint/2010/main" val="1174322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6</a:t>
            </a:fld>
            <a:endParaRPr lang="fr-FR"/>
          </a:p>
        </p:txBody>
      </p:sp>
    </p:spTree>
    <p:extLst>
      <p:ext uri="{BB962C8B-B14F-4D97-AF65-F5344CB8AC3E}">
        <p14:creationId xmlns:p14="http://schemas.microsoft.com/office/powerpoint/2010/main" val="4207949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7</a:t>
            </a:fld>
            <a:endParaRPr lang="fr-FR"/>
          </a:p>
        </p:txBody>
      </p:sp>
    </p:spTree>
    <p:extLst>
      <p:ext uri="{BB962C8B-B14F-4D97-AF65-F5344CB8AC3E}">
        <p14:creationId xmlns:p14="http://schemas.microsoft.com/office/powerpoint/2010/main" val="376812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8</a:t>
            </a:fld>
            <a:endParaRPr lang="fr-FR"/>
          </a:p>
        </p:txBody>
      </p:sp>
    </p:spTree>
    <p:extLst>
      <p:ext uri="{BB962C8B-B14F-4D97-AF65-F5344CB8AC3E}">
        <p14:creationId xmlns:p14="http://schemas.microsoft.com/office/powerpoint/2010/main" val="14821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9</a:t>
            </a:fld>
            <a:endParaRPr lang="fr-FR"/>
          </a:p>
        </p:txBody>
      </p:sp>
    </p:spTree>
    <p:extLst>
      <p:ext uri="{BB962C8B-B14F-4D97-AF65-F5344CB8AC3E}">
        <p14:creationId xmlns:p14="http://schemas.microsoft.com/office/powerpoint/2010/main" val="329881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4354998D-D97A-4A02-AF91-23EAAF81CF51}"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hasCustomPrompt="1"/>
          </p:nvPr>
        </p:nvSpPr>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F9D33F19-0738-49FD-8F15-72D7377D0A9A}"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hasCustomPrompt="1"/>
          </p:nvPr>
        </p:nvSpPr>
        <p:spPr>
          <a:xfrm>
            <a:off x="838200" y="365125"/>
            <a:ext cx="7734300" cy="5811838"/>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6D485017-116F-467F-BC0D-C9416F72C82E}"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E752D171-CBDB-4EF6-A9A8-ADEDF11A20DF}"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FE104191-FF97-4D27-942F-BF78AB41529E}"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hasCustomPrompt="1"/>
          </p:nvPr>
        </p:nvSpPr>
        <p:spPr>
          <a:xfrm>
            <a:off x="838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hasCustomPrompt="1"/>
          </p:nvPr>
        </p:nvSpPr>
        <p:spPr>
          <a:xfrm>
            <a:off x="6172200" y="1825625"/>
            <a:ext cx="5181600"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93C7FA62-41F8-4228-A3A9-7BAE62C83211}" type="datetime1">
              <a:rPr lang="fr-FR" noProof="0" smtClean="0"/>
              <a:t>18/05/2022</a:t>
            </a:fld>
            <a:endParaRPr lang="fr-FR" noProof="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r>
              <a:rPr lang="fr-FR" noProof="0"/>
              <a:t>Two tracks unified process</a:t>
            </a:r>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hasCustomPrompt="1"/>
          </p:nvPr>
        </p:nvSpPr>
        <p:spPr>
          <a:xfrm>
            <a:off x="839788" y="2505075"/>
            <a:ext cx="5157787"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hasCustomPrompt="1"/>
          </p:nvPr>
        </p:nvSpPr>
        <p:spPr>
          <a:xfrm>
            <a:off x="6172200" y="2505075"/>
            <a:ext cx="5183188" cy="368458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5E4EE1AA-BE0B-4AA7-99E0-404457966406}" type="datetime1">
              <a:rPr lang="fr-FR" noProof="0" smtClean="0"/>
              <a:t>18/05/2022</a:t>
            </a:fld>
            <a:endParaRPr lang="fr-FR" noProof="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r>
              <a:rPr lang="fr-FR" noProof="0"/>
              <a:t>Two tracks unified process</a:t>
            </a:r>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AB9E85BA-6C8B-4E1F-AE4E-1AAC56025E40}" type="datetime1">
              <a:rPr lang="fr-FR" noProof="0" smtClean="0"/>
              <a:t>18/05/2022</a:t>
            </a:fld>
            <a:endParaRPr lang="fr-FR" noProof="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r>
              <a:rPr lang="fr-FR" noProof="0"/>
              <a:t>Two tracks unified process</a:t>
            </a:r>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E06432AE-B762-4DE6-B5A4-5DC4F0F11AEE}" type="datetime1">
              <a:rPr lang="fr-FR" noProof="0" smtClean="0"/>
              <a:t>18/05/2022</a:t>
            </a:fld>
            <a:endParaRPr lang="fr-FR" noProof="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r>
              <a:rPr lang="fr-FR" noProof="0"/>
              <a:t>Two tracks unified process</a:t>
            </a:r>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B263DBA0-C66F-409C-B31C-58D5E8F50BB1}" type="datetime1">
              <a:rPr lang="fr-FR" noProof="0" smtClean="0"/>
              <a:t>18/05/2022</a:t>
            </a:fld>
            <a:endParaRPr lang="fr-FR" noProof="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r>
              <a:rPr lang="fr-FR" noProof="0"/>
              <a:t>Two tracks unified process</a:t>
            </a:r>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5461B417-E45A-4665-9E3C-5041A281003B}" type="datetime1">
              <a:rPr lang="fr-FR" noProof="0" smtClean="0"/>
              <a:t>18/05/2022</a:t>
            </a:fld>
            <a:endParaRPr lang="fr-FR" noProof="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r>
              <a:rPr lang="fr-FR" noProof="0"/>
              <a:t>Two tracks unified process</a:t>
            </a:r>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C7D28B5C-2AA9-45C2-99D7-40F836593298}" type="datetime1">
              <a:rPr lang="fr-FR" noProof="0" smtClean="0"/>
              <a:t>18/05/2022</a:t>
            </a:fld>
            <a:endParaRPr lang="fr-FR" noProof="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a:t>Two tracks unified process</a:t>
            </a:r>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‹N°›</a:t>
            </a:fld>
            <a:endParaRPr lang="fr-FR" noProof="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pPr rtl="0"/>
            <a:r>
              <a:rPr lang="fr-FR" dirty="0"/>
              <a:t>Ressources humaines : diapositive 1</a:t>
            </a:r>
          </a:p>
        </p:txBody>
      </p:sp>
      <p:sp>
        <p:nvSpPr>
          <p:cNvPr id="24" name="Zone de texte 23">
            <a:extLst>
              <a:ext uri="{FF2B5EF4-FFF2-40B4-BE49-F238E27FC236}">
                <a16:creationId xmlns:a16="http://schemas.microsoft.com/office/drawing/2014/main" id="{C1165547-DF3A-4694-9097-2BDAF2003713}"/>
              </a:ext>
            </a:extLst>
          </p:cNvPr>
          <p:cNvSpPr txBox="1"/>
          <p:nvPr/>
        </p:nvSpPr>
        <p:spPr>
          <a:xfrm>
            <a:off x="0" y="2236619"/>
            <a:ext cx="6369977" cy="2031325"/>
          </a:xfrm>
          <a:prstGeom prst="rect">
            <a:avLst/>
          </a:prstGeom>
          <a:noFill/>
        </p:spPr>
        <p:txBody>
          <a:bodyPr wrap="square" lIns="0" tIns="0" rIns="0" bIns="0" rtlCol="0">
            <a:spAutoFit/>
          </a:bodyPr>
          <a:lstStyle/>
          <a:p>
            <a:pPr rtl="0"/>
            <a:r>
              <a:rPr lang="en-US" sz="4400" i="0" u="none" strike="noStrike" baseline="0" dirty="0">
                <a:solidFill>
                  <a:schemeClr val="accent1">
                    <a:lumMod val="75000"/>
                  </a:schemeClr>
                </a:solidFill>
                <a:latin typeface="Tw Cen MT" panose="020B0602020104020603" pitchFamily="34" charset="0"/>
              </a:rPr>
              <a:t>               </a:t>
            </a:r>
            <a:r>
              <a:rPr lang="en-US" sz="4400" dirty="0">
                <a:solidFill>
                  <a:schemeClr val="accent1">
                    <a:lumMod val="75000"/>
                  </a:schemeClr>
                </a:solidFill>
                <a:latin typeface="Tw Cen MT" panose="020B0602020104020603" pitchFamily="34" charset="0"/>
                <a:cs typeface="Segoe UI" panose="020B0502040204020203" pitchFamily="34" charset="0"/>
              </a:rPr>
              <a:t>2TUP</a:t>
            </a:r>
            <a:endParaRPr lang="en-US" sz="4400" i="0" u="none" strike="noStrike" baseline="0" dirty="0">
              <a:solidFill>
                <a:schemeClr val="accent1">
                  <a:lumMod val="75000"/>
                </a:schemeClr>
              </a:solidFill>
              <a:latin typeface="Tw Cen MT" panose="020B0602020104020603" pitchFamily="34" charset="0"/>
            </a:endParaRPr>
          </a:p>
          <a:p>
            <a:pPr rtl="0"/>
            <a:r>
              <a:rPr lang="en-US" sz="4400" i="0" u="none" strike="noStrike" baseline="0" dirty="0">
                <a:solidFill>
                  <a:schemeClr val="accent1">
                    <a:lumMod val="75000"/>
                  </a:schemeClr>
                </a:solidFill>
                <a:latin typeface="Tw Cen MT" panose="020B0602020104020603" pitchFamily="34" charset="0"/>
              </a:rPr>
              <a:t>Two Tracks Unified Process</a:t>
            </a:r>
          </a:p>
          <a:p>
            <a:pPr rtl="0"/>
            <a:r>
              <a:rPr lang="en-US" sz="4400" b="1" dirty="0">
                <a:solidFill>
                  <a:schemeClr val="accent1">
                    <a:lumMod val="75000"/>
                  </a:schemeClr>
                </a:solidFill>
                <a:latin typeface="Tw Cen MT" panose="020B0602020104020603" pitchFamily="34" charset="0"/>
                <a:cs typeface="Segoe UI" panose="020B0502040204020203" pitchFamily="34" charset="0"/>
              </a:rPr>
              <a:t>               </a:t>
            </a:r>
            <a:endParaRPr lang="fr-FR" sz="4400" dirty="0">
              <a:solidFill>
                <a:schemeClr val="accent1">
                  <a:lumMod val="75000"/>
                </a:schemeClr>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608984" y="5358396"/>
            <a:ext cx="3536195" cy="492443"/>
          </a:xfrm>
          <a:prstGeom prst="rect">
            <a:avLst/>
          </a:prstGeom>
        </p:spPr>
        <p:txBody>
          <a:bodyPr wrap="square" lIns="0" tIns="0" rIns="0" bIns="0" rtlCol="0">
            <a:spAutoFit/>
          </a:bodyPr>
          <a:lstStyle/>
          <a:p>
            <a:pPr rtl="0"/>
            <a:r>
              <a:rPr lang="fr-FR" sz="1600" i="1" dirty="0">
                <a:solidFill>
                  <a:srgbClr val="002060"/>
                </a:solidFill>
                <a:latin typeface="+mj-lt"/>
                <a:cs typeface="Segoe UI" panose="020B0502040204020203" pitchFamily="34" charset="0"/>
              </a:rPr>
              <a:t>Présenté par :</a:t>
            </a:r>
          </a:p>
          <a:p>
            <a:pPr rtl="0"/>
            <a:r>
              <a:rPr lang="fr-FR" sz="1600" i="1" dirty="0">
                <a:solidFill>
                  <a:srgbClr val="002060"/>
                </a:solidFill>
                <a:latin typeface="+mj-lt"/>
                <a:cs typeface="Segoe UI" panose="020B0502040204020203" pitchFamily="34" charset="0"/>
              </a:rPr>
              <a:t>    TRAIBI </a:t>
            </a:r>
            <a:r>
              <a:rPr lang="fr-FR" sz="1600" i="1" dirty="0" err="1">
                <a:solidFill>
                  <a:srgbClr val="002060"/>
                </a:solidFill>
                <a:latin typeface="+mj-lt"/>
                <a:cs typeface="Segoe UI" panose="020B0502040204020203" pitchFamily="34" charset="0"/>
              </a:rPr>
              <a:t>Khawla</a:t>
            </a:r>
            <a:r>
              <a:rPr lang="fr-FR" sz="1600" i="1" dirty="0">
                <a:solidFill>
                  <a:srgbClr val="002060"/>
                </a:solidFill>
                <a:latin typeface="+mj-lt"/>
                <a:cs typeface="Segoe UI" panose="020B0502040204020203" pitchFamily="34" charset="0"/>
              </a:rPr>
              <a:t> &amp;&amp; CHALTOUT Ouijdane</a:t>
            </a:r>
          </a:p>
        </p:txBody>
      </p:sp>
      <p:grpSp>
        <p:nvGrpSpPr>
          <p:cNvPr id="2" name="Groupe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6190325" y="-894944"/>
            <a:ext cx="6369976" cy="9046724"/>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4" name="Espace réservé du numéro de diapositive 3">
            <a:extLst>
              <a:ext uri="{FF2B5EF4-FFF2-40B4-BE49-F238E27FC236}">
                <a16:creationId xmlns:a16="http://schemas.microsoft.com/office/drawing/2014/main" id="{511F6415-6FFF-4FBA-B60C-448D62753C2E}"/>
              </a:ext>
            </a:extLst>
          </p:cNvPr>
          <p:cNvSpPr>
            <a:spLocks noGrp="1"/>
          </p:cNvSpPr>
          <p:nvPr>
            <p:ph type="sldNum" sz="quarter" idx="12"/>
          </p:nvPr>
        </p:nvSpPr>
        <p:spPr/>
        <p:txBody>
          <a:bodyPr/>
          <a:lstStyle/>
          <a:p>
            <a:pPr rtl="0"/>
            <a:fld id="{ED6580AB-5C3C-4B4F-8E2A-8B7A0A8CE695}" type="slidenum">
              <a:rPr lang="fr-FR" sz="2400" b="1" noProof="0" smtClean="0">
                <a:solidFill>
                  <a:schemeClr val="tx1"/>
                </a:solidFill>
              </a:rPr>
              <a:t>1</a:t>
            </a:fld>
            <a:endParaRPr lang="fr-FR" sz="2400" b="1" noProof="0" dirty="0">
              <a:solidFill>
                <a:schemeClr val="tx1"/>
              </a:solidFill>
            </a:endParaRPr>
          </a:p>
        </p:txBody>
      </p:sp>
    </p:spTree>
    <p:extLst>
      <p:ext uri="{BB962C8B-B14F-4D97-AF65-F5344CB8AC3E}">
        <p14:creationId xmlns:p14="http://schemas.microsoft.com/office/powerpoint/2010/main" val="32543563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457291"/>
            <a:ext cx="820822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2TUP et UML</a:t>
            </a:r>
          </a:p>
        </p:txBody>
      </p:sp>
      <p:sp>
        <p:nvSpPr>
          <p:cNvPr id="45" name="ZoneTexte 44">
            <a:extLst>
              <a:ext uri="{FF2B5EF4-FFF2-40B4-BE49-F238E27FC236}">
                <a16:creationId xmlns:a16="http://schemas.microsoft.com/office/drawing/2014/main" id="{A7A5BBE6-1D05-43B4-BCD1-E23E2231E366}"/>
              </a:ext>
            </a:extLst>
          </p:cNvPr>
          <p:cNvSpPr txBox="1"/>
          <p:nvPr/>
        </p:nvSpPr>
        <p:spPr>
          <a:xfrm>
            <a:off x="723899" y="1838191"/>
            <a:ext cx="9356802" cy="3724289"/>
          </a:xfrm>
          <a:prstGeom prst="rect">
            <a:avLst/>
          </a:prstGeom>
          <a:noFill/>
        </p:spPr>
        <p:txBody>
          <a:bodyPr wrap="square">
            <a:spAutoFit/>
          </a:bodyPr>
          <a:lstStyle/>
          <a:p>
            <a:pPr fontAlgn="base">
              <a:lnSpc>
                <a:spcPct val="107000"/>
              </a:lnSpc>
              <a:spcAft>
                <a:spcPts val="1200"/>
              </a:spcAft>
            </a:pPr>
            <a:r>
              <a:rPr lang="fr-FR" dirty="0"/>
              <a:t>    Le recours à la modélisation est depuis longtemps une pratique indispensable au développement, car un modèle est prévu pour anticiper les résultats du développement. Un modèle est en effet une abstraction du résultat, dont le but est de documenter, de prévoir, d’étudier, de collecter les informations d’un système</a:t>
            </a:r>
          </a:p>
          <a:p>
            <a:pPr fontAlgn="base">
              <a:lnSpc>
                <a:spcPct val="107000"/>
              </a:lnSpc>
              <a:spcAft>
                <a:spcPts val="1200"/>
              </a:spcAft>
            </a:pPr>
            <a:r>
              <a:rPr lang="fr-FR" dirty="0">
                <a:solidFill>
                  <a:srgbClr val="3A3A3A"/>
                </a:solidFill>
                <a:effectLst/>
                <a:ea typeface="Times New Roman" panose="02020603050405020304" pitchFamily="18" charset="0"/>
                <a:cs typeface="Times New Roman" panose="02020603050405020304" pitchFamily="18" charset="0"/>
              </a:rPr>
              <a:t>   Le processus 2TUP s’appuie sur UML tout au long du cycle de développement, car les différents diagrammes de ce dernier permettent de leur facilité et clarté, de bien modéliser le système à chaque étape.</a:t>
            </a:r>
          </a:p>
          <a:p>
            <a:pPr fontAlgn="base">
              <a:lnSpc>
                <a:spcPct val="107000"/>
              </a:lnSpc>
              <a:spcAft>
                <a:spcPts val="1200"/>
              </a:spcAft>
            </a:pPr>
            <a:endParaRPr lang="fr-FR" dirty="0">
              <a:effectLst/>
              <a:ea typeface="Calibri" panose="020F0502020204030204" pitchFamily="34" charset="0"/>
              <a:cs typeface="Arial" panose="020B0604020202020204" pitchFamily="34" charset="0"/>
            </a:endParaRPr>
          </a:p>
          <a:p>
            <a:pPr fontAlgn="base">
              <a:lnSpc>
                <a:spcPct val="107000"/>
              </a:lnSpc>
              <a:spcAft>
                <a:spcPts val="1200"/>
              </a:spcAft>
            </a:pPr>
            <a:r>
              <a:rPr lang="fr-FR" sz="2000" dirty="0">
                <a:solidFill>
                  <a:srgbClr val="3A3A3A"/>
                </a:solidFill>
                <a:ea typeface="Times New Roman" panose="02020603050405020304" pitchFamily="18" charset="0"/>
                <a:cs typeface="Times New Roman" panose="02020603050405020304" pitchFamily="18" charset="0"/>
              </a:rPr>
              <a:t>   </a:t>
            </a:r>
            <a:endParaRPr lang="fr-FR" dirty="0">
              <a:solidFill>
                <a:srgbClr val="3A3A3A"/>
              </a:solidFill>
              <a:latin typeface="Georgia" panose="02040502050405020303" pitchFamily="18" charset="0"/>
              <a:ea typeface="Calibri" panose="020F0502020204030204" pitchFamily="34" charset="0"/>
              <a:cs typeface="Times New Roman" panose="02020603050405020304" pitchFamily="18" charset="0"/>
            </a:endParaRPr>
          </a:p>
          <a:p>
            <a:pPr fontAlgn="base">
              <a:lnSpc>
                <a:spcPct val="107000"/>
              </a:lnSpc>
              <a:spcAft>
                <a:spcPts val="12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6" name="Groupe 5" descr="Cette image est d’une forme abstraite. ">
            <a:extLst>
              <a:ext uri="{FF2B5EF4-FFF2-40B4-BE49-F238E27FC236}">
                <a16:creationId xmlns:a16="http://schemas.microsoft.com/office/drawing/2014/main" id="{CF2A722C-5C54-4EE7-BF09-B18CB04EBECD}"/>
              </a:ext>
            </a:extLst>
          </p:cNvPr>
          <p:cNvGrpSpPr/>
          <p:nvPr/>
        </p:nvGrpSpPr>
        <p:grpSpPr>
          <a:xfrm rot="15309759">
            <a:off x="9026813" y="4622835"/>
            <a:ext cx="4736736" cy="6407275"/>
            <a:chOff x="4855953" y="-2833465"/>
            <a:chExt cx="8948964" cy="12105059"/>
          </a:xfrm>
        </p:grpSpPr>
        <p:sp>
          <p:nvSpPr>
            <p:cNvPr id="9" name="Forme libre 10">
              <a:extLst>
                <a:ext uri="{FF2B5EF4-FFF2-40B4-BE49-F238E27FC236}">
                  <a16:creationId xmlns:a16="http://schemas.microsoft.com/office/drawing/2014/main" id="{C8E6E8A5-017F-4971-9B83-33BACC87B66E}"/>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11">
              <a:extLst>
                <a:ext uri="{FF2B5EF4-FFF2-40B4-BE49-F238E27FC236}">
                  <a16:creationId xmlns:a16="http://schemas.microsoft.com/office/drawing/2014/main" id="{4F9BE33B-D5D8-40B5-B168-511D672D9467}"/>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1" name="Forme libre 12">
              <a:extLst>
                <a:ext uri="{FF2B5EF4-FFF2-40B4-BE49-F238E27FC236}">
                  <a16:creationId xmlns:a16="http://schemas.microsoft.com/office/drawing/2014/main" id="{A9E7C2BA-2204-4768-AFBE-88F4F89A2FB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
        <p:nvSpPr>
          <p:cNvPr id="2" name="Espace réservé du numéro de diapositive 1">
            <a:extLst>
              <a:ext uri="{FF2B5EF4-FFF2-40B4-BE49-F238E27FC236}">
                <a16:creationId xmlns:a16="http://schemas.microsoft.com/office/drawing/2014/main" id="{819594F0-0323-4F78-8F5C-7DF6FBD1802A}"/>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10</a:t>
            </a:fld>
            <a:endParaRPr lang="fr-FR" noProof="0" dirty="0">
              <a:solidFill>
                <a:schemeClr val="tx1"/>
              </a:solidFill>
            </a:endParaRPr>
          </a:p>
        </p:txBody>
      </p:sp>
    </p:spTree>
    <p:extLst>
      <p:ext uri="{BB962C8B-B14F-4D97-AF65-F5344CB8AC3E}">
        <p14:creationId xmlns:p14="http://schemas.microsoft.com/office/powerpoint/2010/main" val="29670699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136525"/>
            <a:ext cx="10003574" cy="1701666"/>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 2TUP et UML</a:t>
            </a:r>
          </a:p>
          <a:p>
            <a:pPr>
              <a:lnSpc>
                <a:spcPts val="4000"/>
              </a:lnSpc>
            </a:pPr>
            <a:endParaRPr lang="fr-FR" sz="3600" b="1" dirty="0">
              <a:solidFill>
                <a:srgbClr val="002060"/>
              </a:solidFill>
              <a:latin typeface="Segoe UI" panose="020B0502040204020203" pitchFamily="34" charset="0"/>
              <a:cs typeface="Segoe UI" panose="020B0502040204020203" pitchFamily="34" charset="0"/>
            </a:endParaRPr>
          </a:p>
          <a:p>
            <a:pPr>
              <a:lnSpc>
                <a:spcPts val="4000"/>
              </a:lnSpc>
            </a:pPr>
            <a:r>
              <a:rPr lang="fr-FR" sz="2000" b="1" dirty="0">
                <a:solidFill>
                  <a:srgbClr val="6B8DE1"/>
                </a:solidFill>
                <a:latin typeface="Arial Black" panose="020B0A04020102020204" pitchFamily="34" charset="0"/>
                <a:cs typeface="Segoe UI" panose="020B0502040204020203" pitchFamily="34" charset="0"/>
              </a:rPr>
              <a:t>La correspondance entre 2TUP et UML</a:t>
            </a:r>
          </a:p>
          <a:p>
            <a:pPr rtl="0">
              <a:lnSpc>
                <a:spcPts val="4000"/>
              </a:lnSpc>
            </a:pPr>
            <a:endParaRPr lang="fr-FR" sz="3600" b="1" dirty="0">
              <a:solidFill>
                <a:srgbClr val="002060"/>
              </a:solidFill>
              <a:latin typeface="Segoe UI" panose="020B0502040204020203" pitchFamily="34" charset="0"/>
              <a:cs typeface="Segoe UI" panose="020B0502040204020203" pitchFamily="34" charset="0"/>
            </a:endParaRPr>
          </a:p>
          <a:p>
            <a:pPr rtl="0">
              <a:lnSpc>
                <a:spcPts val="4000"/>
              </a:lnSpc>
            </a:pPr>
            <a:endParaRPr lang="fr-FR" sz="3600" b="1" dirty="0">
              <a:solidFill>
                <a:srgbClr val="002060"/>
              </a:solidFill>
              <a:latin typeface="Segoe UI" panose="020B0502040204020203" pitchFamily="34" charset="0"/>
              <a:cs typeface="Segoe UI" panose="020B0502040204020203" pitchFamily="34" charset="0"/>
            </a:endParaRPr>
          </a:p>
          <a:p>
            <a:pPr rtl="0">
              <a:lnSpc>
                <a:spcPts val="4000"/>
              </a:lnSpc>
            </a:pPr>
            <a:endParaRPr lang="fr-FR" sz="3600" b="1" dirty="0">
              <a:solidFill>
                <a:srgbClr val="002060"/>
              </a:solidFill>
              <a:latin typeface="Segoe UI" panose="020B0502040204020203" pitchFamily="34" charset="0"/>
              <a:cs typeface="Segoe UI" panose="020B0502040204020203" pitchFamily="34" charset="0"/>
            </a:endParaRPr>
          </a:p>
        </p:txBody>
      </p:sp>
      <p:sp>
        <p:nvSpPr>
          <p:cNvPr id="45" name="ZoneTexte 44">
            <a:extLst>
              <a:ext uri="{FF2B5EF4-FFF2-40B4-BE49-F238E27FC236}">
                <a16:creationId xmlns:a16="http://schemas.microsoft.com/office/drawing/2014/main" id="{A7A5BBE6-1D05-43B4-BCD1-E23E2231E366}"/>
              </a:ext>
            </a:extLst>
          </p:cNvPr>
          <p:cNvSpPr txBox="1"/>
          <p:nvPr/>
        </p:nvSpPr>
        <p:spPr>
          <a:xfrm>
            <a:off x="723899" y="1484948"/>
            <a:ext cx="9356802" cy="1309013"/>
          </a:xfrm>
          <a:prstGeom prst="rect">
            <a:avLst/>
          </a:prstGeom>
          <a:noFill/>
        </p:spPr>
        <p:txBody>
          <a:bodyPr wrap="square">
            <a:spAutoFit/>
          </a:bodyPr>
          <a:lstStyle/>
          <a:p>
            <a:pPr fontAlgn="base">
              <a:lnSpc>
                <a:spcPct val="107000"/>
              </a:lnSpc>
              <a:spcAft>
                <a:spcPts val="1200"/>
              </a:spcAft>
            </a:pPr>
            <a:r>
              <a:rPr lang="fr-FR" dirty="0">
                <a:solidFill>
                  <a:srgbClr val="3A3A3A"/>
                </a:solidFill>
                <a:effectLst/>
                <a:ea typeface="Times New Roman" panose="02020603050405020304" pitchFamily="18" charset="0"/>
                <a:cs typeface="Times New Roman" panose="02020603050405020304" pitchFamily="18" charset="0"/>
              </a:rPr>
              <a:t>   </a:t>
            </a:r>
            <a:endParaRPr lang="fr-FR" dirty="0">
              <a:effectLst/>
              <a:ea typeface="Calibri" panose="020F0502020204030204" pitchFamily="34" charset="0"/>
              <a:cs typeface="Arial" panose="020B0604020202020204" pitchFamily="34" charset="0"/>
            </a:endParaRPr>
          </a:p>
          <a:p>
            <a:pPr fontAlgn="base">
              <a:lnSpc>
                <a:spcPct val="107000"/>
              </a:lnSpc>
              <a:spcAft>
                <a:spcPts val="1200"/>
              </a:spcAft>
            </a:pPr>
            <a:r>
              <a:rPr lang="fr-FR" sz="2000" dirty="0">
                <a:solidFill>
                  <a:srgbClr val="3A3A3A"/>
                </a:solidFill>
                <a:ea typeface="Times New Roman" panose="02020603050405020304" pitchFamily="18" charset="0"/>
                <a:cs typeface="Times New Roman" panose="02020603050405020304" pitchFamily="18" charset="0"/>
              </a:rPr>
              <a:t>   </a:t>
            </a:r>
            <a:endParaRPr lang="fr-FR" dirty="0">
              <a:solidFill>
                <a:srgbClr val="3A3A3A"/>
              </a:solidFill>
              <a:latin typeface="Georgia" panose="02040502050405020303" pitchFamily="18" charset="0"/>
              <a:ea typeface="Calibri" panose="020F0502020204030204" pitchFamily="34" charset="0"/>
              <a:cs typeface="Times New Roman" panose="02020603050405020304" pitchFamily="18" charset="0"/>
            </a:endParaRPr>
          </a:p>
          <a:p>
            <a:pPr fontAlgn="base">
              <a:lnSpc>
                <a:spcPct val="107000"/>
              </a:lnSpc>
              <a:spcAft>
                <a:spcPts val="12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6" name="Groupe 5" descr="Cette image est d’une forme abstraite. ">
            <a:extLst>
              <a:ext uri="{FF2B5EF4-FFF2-40B4-BE49-F238E27FC236}">
                <a16:creationId xmlns:a16="http://schemas.microsoft.com/office/drawing/2014/main" id="{CF2A722C-5C54-4EE7-BF09-B18CB04EBECD}"/>
              </a:ext>
            </a:extLst>
          </p:cNvPr>
          <p:cNvGrpSpPr/>
          <p:nvPr/>
        </p:nvGrpSpPr>
        <p:grpSpPr>
          <a:xfrm rot="15309759">
            <a:off x="9026813" y="4622835"/>
            <a:ext cx="4736736" cy="6407275"/>
            <a:chOff x="4855953" y="-2833465"/>
            <a:chExt cx="8948964" cy="12105059"/>
          </a:xfrm>
        </p:grpSpPr>
        <p:sp>
          <p:nvSpPr>
            <p:cNvPr id="9" name="Forme libre 10">
              <a:extLst>
                <a:ext uri="{FF2B5EF4-FFF2-40B4-BE49-F238E27FC236}">
                  <a16:creationId xmlns:a16="http://schemas.microsoft.com/office/drawing/2014/main" id="{C8E6E8A5-017F-4971-9B83-33BACC87B66E}"/>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11">
              <a:extLst>
                <a:ext uri="{FF2B5EF4-FFF2-40B4-BE49-F238E27FC236}">
                  <a16:creationId xmlns:a16="http://schemas.microsoft.com/office/drawing/2014/main" id="{4F9BE33B-D5D8-40B5-B168-511D672D9467}"/>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1" name="Forme libre 12">
              <a:extLst>
                <a:ext uri="{FF2B5EF4-FFF2-40B4-BE49-F238E27FC236}">
                  <a16:creationId xmlns:a16="http://schemas.microsoft.com/office/drawing/2014/main" id="{A9E7C2BA-2204-4768-AFBE-88F4F89A2FB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
        <p:nvSpPr>
          <p:cNvPr id="2" name="Espace réservé du numéro de diapositive 1">
            <a:extLst>
              <a:ext uri="{FF2B5EF4-FFF2-40B4-BE49-F238E27FC236}">
                <a16:creationId xmlns:a16="http://schemas.microsoft.com/office/drawing/2014/main" id="{819594F0-0323-4F78-8F5C-7DF6FBD1802A}"/>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11</a:t>
            </a:fld>
            <a:endParaRPr lang="fr-FR" noProof="0" dirty="0">
              <a:solidFill>
                <a:schemeClr val="tx1"/>
              </a:solidFill>
            </a:endParaRPr>
          </a:p>
        </p:txBody>
      </p:sp>
      <p:graphicFrame>
        <p:nvGraphicFramePr>
          <p:cNvPr id="13" name="Diagramme 12">
            <a:extLst>
              <a:ext uri="{FF2B5EF4-FFF2-40B4-BE49-F238E27FC236}">
                <a16:creationId xmlns:a16="http://schemas.microsoft.com/office/drawing/2014/main" id="{AD55FD66-3EFC-40E0-8F16-482F2B01B1B8}"/>
              </a:ext>
            </a:extLst>
          </p:cNvPr>
          <p:cNvGraphicFramePr/>
          <p:nvPr/>
        </p:nvGraphicFramePr>
        <p:xfrm>
          <a:off x="723899" y="942519"/>
          <a:ext cx="9578877" cy="531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16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fr-FR" dirty="0"/>
              <a:t>Ressources humaines : diapositive 9</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36720" y="539272"/>
            <a:ext cx="547480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Conclusion</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
        <p:nvSpPr>
          <p:cNvPr id="2" name="Espace réservé du numéro de diapositive 1">
            <a:extLst>
              <a:ext uri="{FF2B5EF4-FFF2-40B4-BE49-F238E27FC236}">
                <a16:creationId xmlns:a16="http://schemas.microsoft.com/office/drawing/2014/main" id="{85ED6AFA-0E08-4B2A-8BFB-14A703FE07B8}"/>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12</a:t>
            </a:fld>
            <a:endParaRPr lang="fr-FR" noProof="0" dirty="0">
              <a:solidFill>
                <a:schemeClr val="tx1"/>
              </a:solidFill>
            </a:endParaRPr>
          </a:p>
        </p:txBody>
      </p:sp>
      <p:sp>
        <p:nvSpPr>
          <p:cNvPr id="11" name="ZoneTexte 10">
            <a:extLst>
              <a:ext uri="{FF2B5EF4-FFF2-40B4-BE49-F238E27FC236}">
                <a16:creationId xmlns:a16="http://schemas.microsoft.com/office/drawing/2014/main" id="{3C42A7C9-55A2-47AE-AA48-265AD0F0D985}"/>
              </a:ext>
            </a:extLst>
          </p:cNvPr>
          <p:cNvSpPr txBox="1"/>
          <p:nvPr/>
        </p:nvSpPr>
        <p:spPr>
          <a:xfrm>
            <a:off x="955366" y="2234094"/>
            <a:ext cx="9500599" cy="1477328"/>
          </a:xfrm>
          <a:prstGeom prst="rect">
            <a:avLst/>
          </a:prstGeom>
          <a:noFill/>
        </p:spPr>
        <p:txBody>
          <a:bodyPr wrap="square">
            <a:spAutoFit/>
          </a:bodyPr>
          <a:lstStyle/>
          <a:p>
            <a:pPr marL="0" indent="0">
              <a:buNone/>
            </a:pPr>
            <a:r>
              <a:rPr lang="fr-FR" b="0" i="0" dirty="0">
                <a:solidFill>
                  <a:srgbClr val="333333"/>
                </a:solidFill>
                <a:effectLst/>
              </a:rPr>
              <a:t>  toute évolution peut se traiter parallèlement, suivant un axe fonctionnel et un axe </a:t>
            </a:r>
            <a:r>
              <a:rPr lang="fr-FR" b="0" i="0" dirty="0" err="1">
                <a:solidFill>
                  <a:srgbClr val="333333"/>
                </a:solidFill>
                <a:effectLst/>
              </a:rPr>
              <a:t>technique.ce</a:t>
            </a:r>
            <a:r>
              <a:rPr lang="fr-FR" b="0" i="0" dirty="0">
                <a:solidFill>
                  <a:srgbClr val="333333"/>
                </a:solidFill>
                <a:effectLst/>
              </a:rPr>
              <a:t> qui est considéré comme un avantage , ainsi que le risque est un facteur qui est tenu en comptes dans cette méthode .</a:t>
            </a:r>
          </a:p>
          <a:p>
            <a:pPr marL="0" indent="0">
              <a:buNone/>
            </a:pPr>
            <a:r>
              <a:rPr lang="fr-FR" b="0" i="0" dirty="0">
                <a:solidFill>
                  <a:srgbClr val="333333"/>
                </a:solidFill>
                <a:effectLst/>
              </a:rPr>
              <a:t>   </a:t>
            </a:r>
            <a:r>
              <a:rPr lang="fr-FR" dirty="0">
                <a:solidFill>
                  <a:srgbClr val="333333"/>
                </a:solidFill>
              </a:rPr>
              <a:t>E</a:t>
            </a:r>
            <a:r>
              <a:rPr lang="fr-FR" b="0" i="0" dirty="0">
                <a:solidFill>
                  <a:srgbClr val="333333"/>
                </a:solidFill>
                <a:effectLst/>
              </a:rPr>
              <a:t>n fusionnant les résultats de ces deux axes on arrive à réaliser le système désiré, qui nous donne un cycle de développement sous forme de Y.</a:t>
            </a:r>
            <a:endParaRPr lang="fr-FR" sz="2000" b="0" i="0" dirty="0">
              <a:solidFill>
                <a:schemeClr val="tx1"/>
              </a:solidFill>
              <a:effectLst/>
            </a:endParaRPr>
          </a:p>
        </p:txBody>
      </p:sp>
    </p:spTree>
    <p:extLst>
      <p:ext uri="{BB962C8B-B14F-4D97-AF65-F5344CB8AC3E}">
        <p14:creationId xmlns:p14="http://schemas.microsoft.com/office/powerpoint/2010/main" val="3974986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re 52" hidden="1">
            <a:extLst>
              <a:ext uri="{FF2B5EF4-FFF2-40B4-BE49-F238E27FC236}">
                <a16:creationId xmlns:a16="http://schemas.microsoft.com/office/drawing/2014/main" id="{6BCAF586-A14B-4A3B-A249-655ADDBB3A4C}"/>
              </a:ext>
            </a:extLst>
          </p:cNvPr>
          <p:cNvSpPr>
            <a:spLocks noGrp="1"/>
          </p:cNvSpPr>
          <p:nvPr>
            <p:ph type="title"/>
          </p:nvPr>
        </p:nvSpPr>
        <p:spPr/>
        <p:txBody>
          <a:bodyPr rtlCol="0"/>
          <a:lstStyle/>
          <a:p>
            <a:pPr rtl="0"/>
            <a:r>
              <a:rPr lang="fr-FR" dirty="0"/>
              <a:t>Ressources humaines : diapositive 8</a:t>
            </a:r>
          </a:p>
        </p:txBody>
      </p:sp>
      <p:sp>
        <p:nvSpPr>
          <p:cNvPr id="3" name="Zone de texte 2">
            <a:extLst>
              <a:ext uri="{FF2B5EF4-FFF2-40B4-BE49-F238E27FC236}">
                <a16:creationId xmlns:a16="http://schemas.microsoft.com/office/drawing/2014/main" id="{CE6AF7FE-5978-4B5F-90E1-044AC25EC230}"/>
              </a:ext>
            </a:extLst>
          </p:cNvPr>
          <p:cNvSpPr txBox="1"/>
          <p:nvPr/>
        </p:nvSpPr>
        <p:spPr>
          <a:xfrm>
            <a:off x="726781" y="273553"/>
            <a:ext cx="5369219" cy="1050037"/>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sz="3200" dirty="0"/>
              <a:t>Ressources</a:t>
            </a:r>
          </a:p>
        </p:txBody>
      </p:sp>
      <p:pic>
        <p:nvPicPr>
          <p:cNvPr id="163" name="Image 162" descr="Cette image de deux jeux de mains assemblant un puzzle.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64" name="Rectangle : Coins arrondis 8">
            <a:extLst>
              <a:ext uri="{FF2B5EF4-FFF2-40B4-BE49-F238E27FC236}">
                <a16:creationId xmlns:a16="http://schemas.microsoft.com/office/drawing/2014/main" id="{B593ADCC-CF41-418E-B30C-EAA98E37A71D}"/>
              </a:ext>
            </a:extLst>
          </p:cNvPr>
          <p:cNvSpPr/>
          <p:nvPr/>
        </p:nvSpPr>
        <p:spPr>
          <a:xfrm>
            <a:off x="382696" y="2065507"/>
            <a:ext cx="443592" cy="2552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5" name="Rectangle : Coins arrondis 8">
            <a:extLst>
              <a:ext uri="{FF2B5EF4-FFF2-40B4-BE49-F238E27FC236}">
                <a16:creationId xmlns:a16="http://schemas.microsoft.com/office/drawing/2014/main" id="{E3AE12EB-D83F-47A9-A782-7A695C38AF84}"/>
              </a:ext>
            </a:extLst>
          </p:cNvPr>
          <p:cNvSpPr/>
          <p:nvPr/>
        </p:nvSpPr>
        <p:spPr>
          <a:xfrm>
            <a:off x="382696" y="2935062"/>
            <a:ext cx="443592" cy="2552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6" name="Rectangle : Coins arrondis 8">
            <a:extLst>
              <a:ext uri="{FF2B5EF4-FFF2-40B4-BE49-F238E27FC236}">
                <a16:creationId xmlns:a16="http://schemas.microsoft.com/office/drawing/2014/main" id="{DA3B66F7-7F35-41F3-AF07-5594146E8C5B}"/>
              </a:ext>
            </a:extLst>
          </p:cNvPr>
          <p:cNvSpPr/>
          <p:nvPr/>
        </p:nvSpPr>
        <p:spPr>
          <a:xfrm>
            <a:off x="382696" y="3804617"/>
            <a:ext cx="443592" cy="2552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7" name="Rectangle : Coins arrondis 8">
            <a:extLst>
              <a:ext uri="{FF2B5EF4-FFF2-40B4-BE49-F238E27FC236}">
                <a16:creationId xmlns:a16="http://schemas.microsoft.com/office/drawing/2014/main" id="{2BA81E87-02BD-4006-AD54-F43DD1B5EF05}"/>
              </a:ext>
            </a:extLst>
          </p:cNvPr>
          <p:cNvSpPr/>
          <p:nvPr/>
        </p:nvSpPr>
        <p:spPr>
          <a:xfrm>
            <a:off x="382696" y="4674172"/>
            <a:ext cx="443592" cy="2552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numéro de diapositive 1">
            <a:extLst>
              <a:ext uri="{FF2B5EF4-FFF2-40B4-BE49-F238E27FC236}">
                <a16:creationId xmlns:a16="http://schemas.microsoft.com/office/drawing/2014/main" id="{7E923CBF-89ED-4C59-B17E-BDEAB60A9BC5}"/>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13</a:t>
            </a:fld>
            <a:endParaRPr lang="fr-FR" noProof="0" dirty="0">
              <a:solidFill>
                <a:schemeClr val="tx1"/>
              </a:solidFill>
            </a:endParaRPr>
          </a:p>
        </p:txBody>
      </p:sp>
      <p:sp>
        <p:nvSpPr>
          <p:cNvPr id="12" name="ZoneTexte 11">
            <a:extLst>
              <a:ext uri="{FF2B5EF4-FFF2-40B4-BE49-F238E27FC236}">
                <a16:creationId xmlns:a16="http://schemas.microsoft.com/office/drawing/2014/main" id="{C62DF06B-48A4-40BA-A18E-4888CD6AE387}"/>
              </a:ext>
            </a:extLst>
          </p:cNvPr>
          <p:cNvSpPr txBox="1"/>
          <p:nvPr/>
        </p:nvSpPr>
        <p:spPr>
          <a:xfrm>
            <a:off x="826287" y="2008479"/>
            <a:ext cx="6477761" cy="400110"/>
          </a:xfrm>
          <a:prstGeom prst="rect">
            <a:avLst/>
          </a:prstGeom>
          <a:noFill/>
        </p:spPr>
        <p:txBody>
          <a:bodyPr wrap="square">
            <a:spAutoFit/>
          </a:bodyPr>
          <a:lstStyle/>
          <a:p>
            <a:r>
              <a:rPr lang="fr-FR" sz="2000" i="0" u="none" strike="noStrike" baseline="0" dirty="0">
                <a:solidFill>
                  <a:srgbClr val="464653"/>
                </a:solidFill>
              </a:rPr>
              <a:t>Pascal Roques, Franck Vallée UML2 en action (4ème édition)</a:t>
            </a:r>
            <a:endParaRPr lang="fr-FR" sz="2000" dirty="0"/>
          </a:p>
        </p:txBody>
      </p:sp>
      <p:sp>
        <p:nvSpPr>
          <p:cNvPr id="15" name="ZoneTexte 14">
            <a:extLst>
              <a:ext uri="{FF2B5EF4-FFF2-40B4-BE49-F238E27FC236}">
                <a16:creationId xmlns:a16="http://schemas.microsoft.com/office/drawing/2014/main" id="{4CEB2EA8-8149-46D5-AD9B-738A85D76F54}"/>
              </a:ext>
            </a:extLst>
          </p:cNvPr>
          <p:cNvSpPr txBox="1"/>
          <p:nvPr/>
        </p:nvSpPr>
        <p:spPr>
          <a:xfrm>
            <a:off x="855542" y="4591979"/>
            <a:ext cx="6625430" cy="1200329"/>
          </a:xfrm>
          <a:prstGeom prst="rect">
            <a:avLst/>
          </a:prstGeom>
          <a:noFill/>
        </p:spPr>
        <p:txBody>
          <a:bodyPr wrap="square">
            <a:spAutoFit/>
          </a:bodyPr>
          <a:lstStyle/>
          <a:p>
            <a:r>
              <a:rPr lang="fr-FR" dirty="0"/>
              <a:t>https://www.memoireonline.com/12/12/6599/m_Mise-en-place-d-un-logiciel-de-gestion-de-pharmacie2.html#:~:text=Le%20processus%202TUP%20apporte%20une,le%20processus%20suit%20deux%20chemins.</a:t>
            </a:r>
          </a:p>
        </p:txBody>
      </p:sp>
      <p:sp>
        <p:nvSpPr>
          <p:cNvPr id="14" name="ZoneTexte 13">
            <a:extLst>
              <a:ext uri="{FF2B5EF4-FFF2-40B4-BE49-F238E27FC236}">
                <a16:creationId xmlns:a16="http://schemas.microsoft.com/office/drawing/2014/main" id="{1DEDC19C-B86F-427F-AC2C-F04BC1BC7131}"/>
              </a:ext>
            </a:extLst>
          </p:cNvPr>
          <p:cNvSpPr txBox="1"/>
          <p:nvPr/>
        </p:nvSpPr>
        <p:spPr>
          <a:xfrm>
            <a:off x="826287" y="2878034"/>
            <a:ext cx="6097712" cy="369332"/>
          </a:xfrm>
          <a:prstGeom prst="rect">
            <a:avLst/>
          </a:prstGeom>
          <a:noFill/>
        </p:spPr>
        <p:txBody>
          <a:bodyPr wrap="square">
            <a:spAutoFit/>
          </a:bodyPr>
          <a:lstStyle/>
          <a:p>
            <a:r>
              <a:rPr lang="fr-FR" dirty="0"/>
              <a:t>https://slideplayer.fr/slide/482289/</a:t>
            </a:r>
          </a:p>
        </p:txBody>
      </p:sp>
      <p:sp>
        <p:nvSpPr>
          <p:cNvPr id="16" name="ZoneTexte 15">
            <a:extLst>
              <a:ext uri="{FF2B5EF4-FFF2-40B4-BE49-F238E27FC236}">
                <a16:creationId xmlns:a16="http://schemas.microsoft.com/office/drawing/2014/main" id="{09985250-F725-4A02-A61B-8902290083D9}"/>
              </a:ext>
            </a:extLst>
          </p:cNvPr>
          <p:cNvSpPr txBox="1"/>
          <p:nvPr/>
        </p:nvSpPr>
        <p:spPr>
          <a:xfrm>
            <a:off x="826287" y="3747589"/>
            <a:ext cx="6097712" cy="369332"/>
          </a:xfrm>
          <a:prstGeom prst="rect">
            <a:avLst/>
          </a:prstGeom>
          <a:noFill/>
        </p:spPr>
        <p:txBody>
          <a:bodyPr wrap="square">
            <a:spAutoFit/>
          </a:bodyPr>
          <a:lstStyle/>
          <a:p>
            <a:r>
              <a:rPr lang="fr-FR" dirty="0"/>
              <a:t>https://slideplayer.fr/slide/11784070/</a:t>
            </a:r>
          </a:p>
        </p:txBody>
      </p:sp>
    </p:spTree>
    <p:extLst>
      <p:ext uri="{BB962C8B-B14F-4D97-AF65-F5344CB8AC3E}">
        <p14:creationId xmlns:p14="http://schemas.microsoft.com/office/powerpoint/2010/main" val="233681760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fr-FR" dirty="0"/>
              <a:t>Ressources humaines : diapositive 10</a:t>
            </a:r>
          </a:p>
        </p:txBody>
      </p:sp>
      <p:sp>
        <p:nvSpPr>
          <p:cNvPr id="3" name="Zone de texte 2">
            <a:extLst>
              <a:ext uri="{FF2B5EF4-FFF2-40B4-BE49-F238E27FC236}">
                <a16:creationId xmlns:a16="http://schemas.microsoft.com/office/drawing/2014/main" id="{9436B850-15F2-41BC-A54E-6E0F332F011D}"/>
              </a:ext>
            </a:extLst>
          </p:cNvPr>
          <p:cNvSpPr txBox="1"/>
          <p:nvPr/>
        </p:nvSpPr>
        <p:spPr>
          <a:xfrm>
            <a:off x="178903" y="4331033"/>
            <a:ext cx="6251713" cy="553998"/>
          </a:xfrm>
          <a:prstGeom prst="rect">
            <a:avLst/>
          </a:prstGeom>
          <a:noFill/>
        </p:spPr>
        <p:txBody>
          <a:bodyPr wrap="square" lIns="0" tIns="0" rIns="0" bIns="0" rtlCol="0">
            <a:spAutoFit/>
          </a:bodyPr>
          <a:lstStyle/>
          <a:p>
            <a:pPr rtl="0"/>
            <a:r>
              <a:rPr lang="fr-FR" sz="3600" b="1" dirty="0">
                <a:solidFill>
                  <a:srgbClr val="002060"/>
                </a:solidFill>
                <a:latin typeface="Segoe UI" panose="020B0502040204020203" pitchFamily="34" charset="0"/>
                <a:cs typeface="Segoe UI" panose="020B0502040204020203" pitchFamily="34" charset="0"/>
              </a:rPr>
              <a:t>Merci pour votre attention</a:t>
            </a:r>
          </a:p>
        </p:txBody>
      </p:sp>
      <p:grpSp>
        <p:nvGrpSpPr>
          <p:cNvPr id="23" name="Groupe 22" descr="Cette image est d’une forme abstrait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orme libre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 name="Espace réservé du numéro de diapositive 1">
            <a:extLst>
              <a:ext uri="{FF2B5EF4-FFF2-40B4-BE49-F238E27FC236}">
                <a16:creationId xmlns:a16="http://schemas.microsoft.com/office/drawing/2014/main" id="{5421A15A-DFB9-4BC2-9390-B36E6AA29E22}"/>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14</a:t>
            </a:fld>
            <a:endParaRPr lang="fr-FR" noProof="0" dirty="0">
              <a:solidFill>
                <a:schemeClr val="tx1"/>
              </a:solidFill>
            </a:endParaRPr>
          </a:p>
        </p:txBody>
      </p:sp>
    </p:spTree>
    <p:extLst>
      <p:ext uri="{BB962C8B-B14F-4D97-AF65-F5344CB8AC3E}">
        <p14:creationId xmlns:p14="http://schemas.microsoft.com/office/powerpoint/2010/main" val="23686000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1">
            <a:extLst>
              <a:ext uri="{FF2B5EF4-FFF2-40B4-BE49-F238E27FC236}">
                <a16:creationId xmlns:a16="http://schemas.microsoft.com/office/drawing/2014/main" id="{D815E537-4AB4-4445-A3AC-40D738EDF3DC}"/>
              </a:ext>
            </a:extLst>
          </p:cNvPr>
          <p:cNvSpPr txBox="1"/>
          <p:nvPr/>
        </p:nvSpPr>
        <p:spPr>
          <a:xfrm>
            <a:off x="792601" y="538866"/>
            <a:ext cx="4845708" cy="615553"/>
          </a:xfrm>
          <a:prstGeom prst="rect">
            <a:avLst/>
          </a:prstGeom>
          <a:noFill/>
        </p:spPr>
        <p:txBody>
          <a:bodyPr wrap="square" lIns="0" tIns="0" rIns="0" bIns="0" rtlCol="0">
            <a:spAutoFit/>
          </a:bodyPr>
          <a:lstStyle/>
          <a:p>
            <a:pPr rtl="0"/>
            <a:r>
              <a:rPr lang="fr-FR" sz="4000" b="1" dirty="0">
                <a:solidFill>
                  <a:srgbClr val="002060"/>
                </a:solidFill>
                <a:latin typeface="Segoe UI" panose="020B0502040204020203" pitchFamily="34" charset="0"/>
                <a:cs typeface="Segoe UI" panose="020B0502040204020203" pitchFamily="34" charset="0"/>
              </a:rPr>
              <a:t>Plan</a:t>
            </a:r>
          </a:p>
        </p:txBody>
      </p:sp>
      <p:grpSp>
        <p:nvGrpSpPr>
          <p:cNvPr id="69" name="Groupe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756813" y="1780251"/>
            <a:ext cx="4210892" cy="4304983"/>
            <a:chOff x="563771" y="1721836"/>
            <a:chExt cx="4210892" cy="3917448"/>
          </a:xfrm>
        </p:grpSpPr>
        <p:grpSp>
          <p:nvGrpSpPr>
            <p:cNvPr id="21" name="Groupe 20">
              <a:extLst>
                <a:ext uri="{FF2B5EF4-FFF2-40B4-BE49-F238E27FC236}">
                  <a16:creationId xmlns:a16="http://schemas.microsoft.com/office/drawing/2014/main" id="{B111D787-E830-4638-97B3-205F0A0ABC3F}"/>
                </a:ext>
              </a:extLst>
            </p:cNvPr>
            <p:cNvGrpSpPr/>
            <p:nvPr/>
          </p:nvGrpSpPr>
          <p:grpSpPr>
            <a:xfrm>
              <a:off x="563771" y="1721836"/>
              <a:ext cx="4103685" cy="280902"/>
              <a:chOff x="563771" y="1880913"/>
              <a:chExt cx="4103685" cy="280902"/>
            </a:xfrm>
          </p:grpSpPr>
          <p:sp>
            <p:nvSpPr>
              <p:cNvPr id="6" name="Rectangle : Coins arrondis 5">
                <a:extLst>
                  <a:ext uri="{FF2B5EF4-FFF2-40B4-BE49-F238E27FC236}">
                    <a16:creationId xmlns:a16="http://schemas.microsoft.com/office/drawing/2014/main" id="{6BFCD1AA-E1CA-41D6-8605-56AFEBE4EEE3}"/>
                  </a:ext>
                </a:extLst>
              </p:cNvPr>
              <p:cNvSpPr/>
              <p:nvPr/>
            </p:nvSpPr>
            <p:spPr>
              <a:xfrm>
                <a:off x="563771" y="188091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9101D99-B002-4698-9C7E-C942B9AA2D39}"/>
                  </a:ext>
                </a:extLst>
              </p:cNvPr>
              <p:cNvSpPr/>
              <p:nvPr/>
            </p:nvSpPr>
            <p:spPr>
              <a:xfrm>
                <a:off x="1131261" y="1881744"/>
                <a:ext cx="3536195" cy="280071"/>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Introduction</a:t>
                </a:r>
              </a:p>
            </p:txBody>
          </p:sp>
        </p:grpSp>
        <p:grpSp>
          <p:nvGrpSpPr>
            <p:cNvPr id="20" name="Groupe 19">
              <a:extLst>
                <a:ext uri="{FF2B5EF4-FFF2-40B4-BE49-F238E27FC236}">
                  <a16:creationId xmlns:a16="http://schemas.microsoft.com/office/drawing/2014/main" id="{2D19246F-8F2D-4FAD-8927-AA34DDAA5DFA}"/>
                </a:ext>
              </a:extLst>
            </p:cNvPr>
            <p:cNvGrpSpPr/>
            <p:nvPr/>
          </p:nvGrpSpPr>
          <p:grpSpPr>
            <a:xfrm>
              <a:off x="587220" y="3184319"/>
              <a:ext cx="4107645" cy="287910"/>
              <a:chOff x="587220" y="3126457"/>
              <a:chExt cx="4107645" cy="287910"/>
            </a:xfrm>
          </p:grpSpPr>
          <p:sp>
            <p:nvSpPr>
              <p:cNvPr id="9" name="Rectangle : Coins arrondis 8">
                <a:extLst>
                  <a:ext uri="{FF2B5EF4-FFF2-40B4-BE49-F238E27FC236}">
                    <a16:creationId xmlns:a16="http://schemas.microsoft.com/office/drawing/2014/main" id="{14FF47BA-9557-4442-8E2A-74A4F4AAD237}"/>
                  </a:ext>
                </a:extLst>
              </p:cNvPr>
              <p:cNvSpPr/>
              <p:nvPr/>
            </p:nvSpPr>
            <p:spPr>
              <a:xfrm>
                <a:off x="587220" y="312645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B00C2221-E8A7-47E0-B2B2-5A6A32F96791}"/>
                  </a:ext>
                </a:extLst>
              </p:cNvPr>
              <p:cNvSpPr/>
              <p:nvPr/>
            </p:nvSpPr>
            <p:spPr>
              <a:xfrm>
                <a:off x="1158670" y="3134296"/>
                <a:ext cx="3536195" cy="280071"/>
              </a:xfrm>
              <a:prstGeom prst="rect">
                <a:avLst/>
              </a:prstGeom>
            </p:spPr>
            <p:txBody>
              <a:bodyPr wrap="square" lIns="0" tIns="0" rIns="0" bIns="0" rtlCol="0">
                <a:spAutoFit/>
              </a:bodyPr>
              <a:lstStyle/>
              <a:p>
                <a:pPr rtl="0"/>
                <a:endParaRPr lang="fr-FR" sz="2000" i="1" dirty="0">
                  <a:solidFill>
                    <a:srgbClr val="002060"/>
                  </a:solidFill>
                  <a:latin typeface="+mj-lt"/>
                  <a:cs typeface="Segoe UI" panose="020B0502040204020203" pitchFamily="34" charset="0"/>
                </a:endParaRPr>
              </a:p>
            </p:txBody>
          </p:sp>
        </p:grpSp>
        <p:grpSp>
          <p:nvGrpSpPr>
            <p:cNvPr id="19" name="Groupe 18">
              <a:extLst>
                <a:ext uri="{FF2B5EF4-FFF2-40B4-BE49-F238E27FC236}">
                  <a16:creationId xmlns:a16="http://schemas.microsoft.com/office/drawing/2014/main" id="{9D065A01-39E4-4CC9-9075-3910C66205F5}"/>
                </a:ext>
              </a:extLst>
            </p:cNvPr>
            <p:cNvGrpSpPr/>
            <p:nvPr/>
          </p:nvGrpSpPr>
          <p:grpSpPr>
            <a:xfrm>
              <a:off x="595700" y="4625891"/>
              <a:ext cx="4141323" cy="284191"/>
              <a:chOff x="595700" y="4365015"/>
              <a:chExt cx="4141323" cy="284191"/>
            </a:xfrm>
          </p:grpSpPr>
          <p:sp>
            <p:nvSpPr>
              <p:cNvPr id="11" name="Rectangle : Coins arrondis 10">
                <a:extLst>
                  <a:ext uri="{FF2B5EF4-FFF2-40B4-BE49-F238E27FC236}">
                    <a16:creationId xmlns:a16="http://schemas.microsoft.com/office/drawing/2014/main" id="{6B458D5C-BDF7-4A75-A4E8-B99128DCD84A}"/>
                  </a:ext>
                </a:extLst>
              </p:cNvPr>
              <p:cNvSpPr/>
              <p:nvPr/>
            </p:nvSpPr>
            <p:spPr>
              <a:xfrm>
                <a:off x="595700" y="4365015"/>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A17B45E-57F0-4725-89C0-3CD74A5097A3}"/>
                  </a:ext>
                </a:extLst>
              </p:cNvPr>
              <p:cNvSpPr/>
              <p:nvPr/>
            </p:nvSpPr>
            <p:spPr>
              <a:xfrm>
                <a:off x="1200828" y="4369135"/>
                <a:ext cx="3536195" cy="280071"/>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2TUP et UML</a:t>
                </a:r>
              </a:p>
            </p:txBody>
          </p:sp>
        </p:grpSp>
        <p:grpSp>
          <p:nvGrpSpPr>
            <p:cNvPr id="18" name="Groupe 17">
              <a:extLst>
                <a:ext uri="{FF2B5EF4-FFF2-40B4-BE49-F238E27FC236}">
                  <a16:creationId xmlns:a16="http://schemas.microsoft.com/office/drawing/2014/main" id="{609D452F-25F9-4A2F-84BD-9A44714884C6}"/>
                </a:ext>
              </a:extLst>
            </p:cNvPr>
            <p:cNvGrpSpPr/>
            <p:nvPr/>
          </p:nvGrpSpPr>
          <p:grpSpPr>
            <a:xfrm>
              <a:off x="591954" y="5355094"/>
              <a:ext cx="4182709" cy="284190"/>
              <a:chOff x="591954" y="4891205"/>
              <a:chExt cx="4182709" cy="284190"/>
            </a:xfrm>
          </p:grpSpPr>
          <p:sp>
            <p:nvSpPr>
              <p:cNvPr id="13" name="Rectangle : Coins arrondis 12">
                <a:extLst>
                  <a:ext uri="{FF2B5EF4-FFF2-40B4-BE49-F238E27FC236}">
                    <a16:creationId xmlns:a16="http://schemas.microsoft.com/office/drawing/2014/main" id="{64E3D015-D1E6-40C0-B820-5D2B0144652D}"/>
                  </a:ext>
                </a:extLst>
              </p:cNvPr>
              <p:cNvSpPr/>
              <p:nvPr/>
            </p:nvSpPr>
            <p:spPr>
              <a:xfrm>
                <a:off x="591954" y="4891205"/>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9187696D-0387-46E9-A420-AD2392161D95}"/>
                  </a:ext>
                </a:extLst>
              </p:cNvPr>
              <p:cNvSpPr/>
              <p:nvPr/>
            </p:nvSpPr>
            <p:spPr>
              <a:xfrm>
                <a:off x="1238468" y="4895324"/>
                <a:ext cx="3536195" cy="280071"/>
              </a:xfrm>
              <a:prstGeom prst="rect">
                <a:avLst/>
              </a:prstGeom>
            </p:spPr>
            <p:txBody>
              <a:bodyPr wrap="square" lIns="0" tIns="0" rIns="0" bIns="0" rtlCol="0">
                <a:spAutoFit/>
              </a:bodyPr>
              <a:lstStyle/>
              <a:p>
                <a:pPr rtl="0"/>
                <a:r>
                  <a:rPr lang="fr-FR" sz="2000" i="1" dirty="0">
                    <a:solidFill>
                      <a:srgbClr val="002060"/>
                    </a:solidFill>
                    <a:latin typeface="+mj-lt"/>
                    <a:cs typeface="Segoe UI" panose="020B0502040204020203" pitchFamily="34" charset="0"/>
                  </a:rPr>
                  <a:t>Conclusion</a:t>
                </a:r>
              </a:p>
            </p:txBody>
          </p:sp>
        </p:grpSp>
      </p:grpSp>
      <p:grpSp>
        <p:nvGrpSpPr>
          <p:cNvPr id="62" name="Groupe 61" descr="Cette image est une main d’une femme écrivant sur une feuille de papi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orme libre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6" name="Forme libre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7" name="Forme libre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48" name="Forme libre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9" name="Forme libre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0" name="Forme libre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1" name="Forme libre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nvGrpSpPr>
            <p:cNvPr id="60" name="Groupe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orme libre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3" name="Forme libre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54" name="Forme libre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7" name="Forme libre : Form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sp>
        <p:nvSpPr>
          <p:cNvPr id="15" name="Titre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pPr rtl="0"/>
            <a:r>
              <a:rPr lang="fr-FR" dirty="0"/>
              <a:t>Ressources humaines : diapositive 2</a:t>
            </a:r>
          </a:p>
        </p:txBody>
      </p:sp>
      <p:sp>
        <p:nvSpPr>
          <p:cNvPr id="37" name="Rectangle : Coins arrondis 5">
            <a:extLst>
              <a:ext uri="{FF2B5EF4-FFF2-40B4-BE49-F238E27FC236}">
                <a16:creationId xmlns:a16="http://schemas.microsoft.com/office/drawing/2014/main" id="{2AC6449B-D7C9-48E5-8A38-8904021CF2BD}"/>
              </a:ext>
            </a:extLst>
          </p:cNvPr>
          <p:cNvSpPr/>
          <p:nvPr/>
        </p:nvSpPr>
        <p:spPr>
          <a:xfrm>
            <a:off x="780262" y="2583831"/>
            <a:ext cx="443592" cy="25527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9" name="ZoneTexte 38">
            <a:extLst>
              <a:ext uri="{FF2B5EF4-FFF2-40B4-BE49-F238E27FC236}">
                <a16:creationId xmlns:a16="http://schemas.microsoft.com/office/drawing/2014/main" id="{DB094482-AFF2-4244-9D58-096F5966CB11}"/>
              </a:ext>
            </a:extLst>
          </p:cNvPr>
          <p:cNvSpPr txBox="1"/>
          <p:nvPr/>
        </p:nvSpPr>
        <p:spPr>
          <a:xfrm>
            <a:off x="1134312" y="2539218"/>
            <a:ext cx="6611420" cy="400110"/>
          </a:xfrm>
          <a:prstGeom prst="rect">
            <a:avLst/>
          </a:prstGeom>
          <a:noFill/>
        </p:spPr>
        <p:txBody>
          <a:bodyPr wrap="square">
            <a:spAutoFit/>
          </a:bodyPr>
          <a:lstStyle/>
          <a:p>
            <a:pPr rtl="0"/>
            <a:r>
              <a:rPr lang="fr-FR" sz="1800" i="1" dirty="0">
                <a:solidFill>
                  <a:srgbClr val="002060"/>
                </a:solidFill>
                <a:latin typeface="+mj-lt"/>
                <a:cs typeface="Segoe UI" panose="020B0502040204020203" pitchFamily="34" charset="0"/>
              </a:rPr>
              <a:t>  </a:t>
            </a:r>
            <a:r>
              <a:rPr lang="fr-FR" sz="2000" i="1" dirty="0">
                <a:solidFill>
                  <a:srgbClr val="002060"/>
                </a:solidFill>
                <a:latin typeface="+mj-lt"/>
                <a:cs typeface="Segoe UI" panose="020B0502040204020203" pitchFamily="34" charset="0"/>
              </a:rPr>
              <a:t>Définition du 2TUP </a:t>
            </a:r>
          </a:p>
        </p:txBody>
      </p:sp>
      <p:sp>
        <p:nvSpPr>
          <p:cNvPr id="43" name="ZoneTexte 42">
            <a:extLst>
              <a:ext uri="{FF2B5EF4-FFF2-40B4-BE49-F238E27FC236}">
                <a16:creationId xmlns:a16="http://schemas.microsoft.com/office/drawing/2014/main" id="{B85732D7-80E6-4B06-99D1-93154478E478}"/>
              </a:ext>
            </a:extLst>
          </p:cNvPr>
          <p:cNvSpPr txBox="1"/>
          <p:nvPr/>
        </p:nvSpPr>
        <p:spPr>
          <a:xfrm>
            <a:off x="1325787" y="4112878"/>
            <a:ext cx="6611420" cy="400110"/>
          </a:xfrm>
          <a:prstGeom prst="rect">
            <a:avLst/>
          </a:prstGeom>
          <a:noFill/>
        </p:spPr>
        <p:txBody>
          <a:bodyPr wrap="square">
            <a:spAutoFit/>
          </a:bodyPr>
          <a:lstStyle/>
          <a:p>
            <a:pPr rtl="0"/>
            <a:r>
              <a:rPr lang="fr-FR" sz="2000" i="1" dirty="0">
                <a:solidFill>
                  <a:srgbClr val="002060"/>
                </a:solidFill>
                <a:latin typeface="+mj-lt"/>
                <a:cs typeface="Segoe UI" panose="020B0502040204020203" pitchFamily="34" charset="0"/>
              </a:rPr>
              <a:t>Principe </a:t>
            </a:r>
          </a:p>
        </p:txBody>
      </p:sp>
      <p:sp>
        <p:nvSpPr>
          <p:cNvPr id="44" name="Rectangle : Coins arrondis 5">
            <a:extLst>
              <a:ext uri="{FF2B5EF4-FFF2-40B4-BE49-F238E27FC236}">
                <a16:creationId xmlns:a16="http://schemas.microsoft.com/office/drawing/2014/main" id="{0A3CE430-DF7B-4249-A821-7C7CB65A7B5F}"/>
              </a:ext>
            </a:extLst>
          </p:cNvPr>
          <p:cNvSpPr/>
          <p:nvPr/>
        </p:nvSpPr>
        <p:spPr>
          <a:xfrm>
            <a:off x="788742" y="419099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 name="Espace réservé du numéro de diapositive 2">
            <a:extLst>
              <a:ext uri="{FF2B5EF4-FFF2-40B4-BE49-F238E27FC236}">
                <a16:creationId xmlns:a16="http://schemas.microsoft.com/office/drawing/2014/main" id="{6DD18C39-AD8F-4F4D-88E4-E7DFA8759C75}"/>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2</a:t>
            </a:fld>
            <a:endParaRPr lang="fr-FR" sz="2400" noProof="0" dirty="0">
              <a:solidFill>
                <a:schemeClr val="tx1"/>
              </a:solidFill>
            </a:endParaRPr>
          </a:p>
        </p:txBody>
      </p:sp>
      <p:sp>
        <p:nvSpPr>
          <p:cNvPr id="40" name="ZoneTexte 39">
            <a:extLst>
              <a:ext uri="{FF2B5EF4-FFF2-40B4-BE49-F238E27FC236}">
                <a16:creationId xmlns:a16="http://schemas.microsoft.com/office/drawing/2014/main" id="{1C0D1013-B306-4F8C-99F8-35CA45030BB5}"/>
              </a:ext>
            </a:extLst>
          </p:cNvPr>
          <p:cNvSpPr txBox="1"/>
          <p:nvPr/>
        </p:nvSpPr>
        <p:spPr>
          <a:xfrm>
            <a:off x="1265903" y="3355358"/>
            <a:ext cx="6611420" cy="369332"/>
          </a:xfrm>
          <a:prstGeom prst="rect">
            <a:avLst/>
          </a:prstGeom>
          <a:noFill/>
        </p:spPr>
        <p:txBody>
          <a:bodyPr wrap="square">
            <a:spAutoFit/>
          </a:bodyPr>
          <a:lstStyle/>
          <a:p>
            <a:r>
              <a:rPr lang="fr-FR" i="1" dirty="0">
                <a:solidFill>
                  <a:srgbClr val="002060"/>
                </a:solidFill>
                <a:latin typeface="+mj-lt"/>
                <a:cs typeface="Segoe UI" panose="020B0502040204020203" pitchFamily="34" charset="0"/>
              </a:rPr>
              <a:t>C</a:t>
            </a:r>
            <a:r>
              <a:rPr lang="fr-FR" sz="1800" i="1" dirty="0">
                <a:solidFill>
                  <a:srgbClr val="002060"/>
                </a:solidFill>
                <a:latin typeface="+mj-lt"/>
                <a:cs typeface="Segoe UI" panose="020B0502040204020203" pitchFamily="34" charset="0"/>
              </a:rPr>
              <a:t>aractéristiques</a:t>
            </a:r>
            <a:endParaRPr lang="fr-FR" dirty="0"/>
          </a:p>
        </p:txBody>
      </p:sp>
    </p:spTree>
    <p:extLst>
      <p:ext uri="{BB962C8B-B14F-4D97-AF65-F5344CB8AC3E}">
        <p14:creationId xmlns:p14="http://schemas.microsoft.com/office/powerpoint/2010/main" val="2855238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 Introduction </a:t>
            </a:r>
          </a:p>
        </p:txBody>
      </p:sp>
      <p:sp>
        <p:nvSpPr>
          <p:cNvPr id="45" name="ZoneTexte 44">
            <a:extLst>
              <a:ext uri="{FF2B5EF4-FFF2-40B4-BE49-F238E27FC236}">
                <a16:creationId xmlns:a16="http://schemas.microsoft.com/office/drawing/2014/main" id="{A7A5BBE6-1D05-43B4-BCD1-E23E2231E366}"/>
              </a:ext>
            </a:extLst>
          </p:cNvPr>
          <p:cNvSpPr txBox="1"/>
          <p:nvPr/>
        </p:nvSpPr>
        <p:spPr>
          <a:xfrm>
            <a:off x="723900" y="1917999"/>
            <a:ext cx="9356802" cy="3231654"/>
          </a:xfrm>
          <a:prstGeom prst="rect">
            <a:avLst/>
          </a:prstGeom>
          <a:noFill/>
        </p:spPr>
        <p:txBody>
          <a:bodyPr wrap="square">
            <a:spAutoFit/>
          </a:bodyPr>
          <a:lstStyle/>
          <a:p>
            <a:r>
              <a:rPr lang="fr-FR" sz="1600" b="0" i="0" dirty="0">
                <a:solidFill>
                  <a:schemeClr val="tx1"/>
                </a:solidFill>
                <a:effectLst/>
                <a:cs typeface="Calibri" panose="020F0502020204030204" pitchFamily="34" charset="0"/>
              </a:rPr>
              <a:t>     </a:t>
            </a:r>
            <a:r>
              <a:rPr lang="fr-FR" b="0" i="0" dirty="0">
                <a:solidFill>
                  <a:schemeClr val="tx1"/>
                </a:solidFill>
                <a:effectLst/>
                <a:cs typeface="Calibri" panose="020F0502020204030204" pitchFamily="34" charset="0"/>
              </a:rPr>
              <a:t>Beaucoup de questions peuvent se poser à un chef de projet lors d’un démarrage de projet :</a:t>
            </a:r>
          </a:p>
          <a:p>
            <a:pPr marL="0" indent="0">
              <a:buNone/>
            </a:pPr>
            <a:r>
              <a:rPr lang="fr-FR" b="0" i="0" dirty="0">
                <a:solidFill>
                  <a:schemeClr val="tx1"/>
                </a:solidFill>
                <a:effectLst/>
                <a:cs typeface="Calibri" panose="020F0502020204030204" pitchFamily="34" charset="0"/>
              </a:rPr>
              <a:t>         Comment vais-je organiser les équipes de développement ?</a:t>
            </a:r>
          </a:p>
          <a:p>
            <a:pPr marL="0" indent="0">
              <a:buNone/>
            </a:pPr>
            <a:r>
              <a:rPr lang="fr-FR" b="0" i="0" dirty="0">
                <a:solidFill>
                  <a:schemeClr val="tx1"/>
                </a:solidFill>
                <a:effectLst/>
                <a:cs typeface="Calibri" panose="020F0502020204030204" pitchFamily="34" charset="0"/>
              </a:rPr>
              <a:t>         Quelles tâches attribuer à qui ?...</a:t>
            </a:r>
          </a:p>
          <a:p>
            <a:pPr marL="101598"/>
            <a:r>
              <a:rPr lang="fr-FR" i="0" dirty="0">
                <a:solidFill>
                  <a:srgbClr val="000000"/>
                </a:solidFill>
                <a:effectLst/>
                <a:cs typeface="Calibri" panose="020F0502020204030204" pitchFamily="34" charset="0"/>
              </a:rPr>
              <a:t>   Pour une gestion de projet parfaitement adaptée aux attentes des utilisateurs, il convient de mettre en place rapidement un traitement par étapes.</a:t>
            </a:r>
          </a:p>
          <a:p>
            <a:pPr marL="101598"/>
            <a:r>
              <a:rPr lang="fr-FR" dirty="0">
                <a:solidFill>
                  <a:srgbClr val="000000"/>
                </a:solidFill>
                <a:cs typeface="Calibri" panose="020F0502020204030204" pitchFamily="34" charset="0"/>
              </a:rPr>
              <a:t>   </a:t>
            </a:r>
            <a:r>
              <a:rPr lang="fr-FR" i="0" dirty="0">
                <a:solidFill>
                  <a:srgbClr val="000000"/>
                </a:solidFill>
                <a:effectLst/>
                <a:cs typeface="Calibri" panose="020F0502020204030204" pitchFamily="34" charset="0"/>
              </a:rPr>
              <a:t>Différentes méthodologies permettent de décomposer votre projet par cycles, notamment le processus unifié et la </a:t>
            </a:r>
            <a:r>
              <a:rPr lang="fr-FR" b="0" i="0" dirty="0">
                <a:solidFill>
                  <a:srgbClr val="000000"/>
                </a:solidFill>
                <a:effectLst/>
                <a:cs typeface="Calibri" panose="020F0502020204030204" pitchFamily="34" charset="0"/>
              </a:rPr>
              <a:t>méthode agile.</a:t>
            </a:r>
          </a:p>
          <a:p>
            <a:pPr marL="101598"/>
            <a:endParaRPr lang="fr-FR" sz="2000" b="0" i="0" dirty="0">
              <a:solidFill>
                <a:srgbClr val="000000"/>
              </a:solidFill>
              <a:effectLst/>
              <a:cs typeface="Calibri" panose="020F0502020204030204" pitchFamily="34" charset="0"/>
            </a:endParaRPr>
          </a:p>
          <a:p>
            <a:pPr algn="l"/>
            <a:r>
              <a:rPr lang="fr-FR" sz="2000" dirty="0"/>
              <a:t>  </a:t>
            </a:r>
            <a:endParaRPr lang="fr-FR" sz="2000" b="0" i="0" dirty="0">
              <a:solidFill>
                <a:srgbClr val="000000"/>
              </a:solidFill>
              <a:effectLst/>
              <a:cs typeface="Calibri" panose="020F0502020204030204" pitchFamily="34" charset="0"/>
            </a:endParaRPr>
          </a:p>
          <a:p>
            <a:pPr marL="101598"/>
            <a:endParaRPr lang="fr-FR" sz="2000" b="0" i="0" dirty="0">
              <a:solidFill>
                <a:srgbClr val="000000"/>
              </a:solidFill>
              <a:effectLst/>
              <a:latin typeface="Calibri" panose="020F0502020204030204" pitchFamily="34" charset="0"/>
              <a:cs typeface="Calibri" panose="020F0502020204030204" pitchFamily="34" charset="0"/>
            </a:endParaRPr>
          </a:p>
          <a:p>
            <a:pPr marL="101598" indent="0">
              <a:buNone/>
            </a:pPr>
            <a:endParaRPr lang="fr-FR" sz="1800" dirty="0">
              <a:solidFill>
                <a:schemeClr val="tx1"/>
              </a:solidFill>
              <a:latin typeface="Calibri" panose="020F0502020204030204" pitchFamily="34" charset="0"/>
              <a:cs typeface="Calibri" panose="020F0502020204030204" pitchFamily="34" charset="0"/>
            </a:endParaRPr>
          </a:p>
        </p:txBody>
      </p:sp>
      <p:grpSp>
        <p:nvGrpSpPr>
          <p:cNvPr id="6" name="Groupe 5" descr="Cette image est d’une forme abstraite. ">
            <a:extLst>
              <a:ext uri="{FF2B5EF4-FFF2-40B4-BE49-F238E27FC236}">
                <a16:creationId xmlns:a16="http://schemas.microsoft.com/office/drawing/2014/main" id="{3256BC6D-5ED6-4508-8953-734122481D69}"/>
              </a:ext>
            </a:extLst>
          </p:cNvPr>
          <p:cNvGrpSpPr/>
          <p:nvPr/>
        </p:nvGrpSpPr>
        <p:grpSpPr>
          <a:xfrm rot="15309759">
            <a:off x="9026813" y="4622835"/>
            <a:ext cx="4736736" cy="6407275"/>
            <a:chOff x="4855953" y="-2833465"/>
            <a:chExt cx="8948964" cy="12105059"/>
          </a:xfrm>
        </p:grpSpPr>
        <p:sp>
          <p:nvSpPr>
            <p:cNvPr id="9" name="Forme libre 10">
              <a:extLst>
                <a:ext uri="{FF2B5EF4-FFF2-40B4-BE49-F238E27FC236}">
                  <a16:creationId xmlns:a16="http://schemas.microsoft.com/office/drawing/2014/main" id="{4F00B535-E2CB-41B7-98CE-9BFB8CC28352}"/>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0" name="Forme libre 11">
              <a:extLst>
                <a:ext uri="{FF2B5EF4-FFF2-40B4-BE49-F238E27FC236}">
                  <a16:creationId xmlns:a16="http://schemas.microsoft.com/office/drawing/2014/main" id="{A12632DC-7E4C-46BC-9421-8EDE1E0F1A0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1" name="Forme libre 12">
              <a:extLst>
                <a:ext uri="{FF2B5EF4-FFF2-40B4-BE49-F238E27FC236}">
                  <a16:creationId xmlns:a16="http://schemas.microsoft.com/office/drawing/2014/main" id="{17160C9C-9ED6-46ED-8D96-9DA3EF11ED9E}"/>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
        <p:nvSpPr>
          <p:cNvPr id="2" name="Espace réservé du numéro de diapositive 1">
            <a:extLst>
              <a:ext uri="{FF2B5EF4-FFF2-40B4-BE49-F238E27FC236}">
                <a16:creationId xmlns:a16="http://schemas.microsoft.com/office/drawing/2014/main" id="{AEC2CA83-ECF4-487D-BD1D-E9C45125F6D8}"/>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3</a:t>
            </a:fld>
            <a:endParaRPr lang="fr-FR" sz="2400" noProof="0" dirty="0">
              <a:solidFill>
                <a:schemeClr val="tx1"/>
              </a:solidFill>
            </a:endParaRPr>
          </a:p>
        </p:txBody>
      </p:sp>
    </p:spTree>
    <p:extLst>
      <p:ext uri="{BB962C8B-B14F-4D97-AF65-F5344CB8AC3E}">
        <p14:creationId xmlns:p14="http://schemas.microsoft.com/office/powerpoint/2010/main" val="16278401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457291"/>
            <a:ext cx="820822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Définition</a:t>
            </a:r>
          </a:p>
        </p:txBody>
      </p:sp>
      <p:sp>
        <p:nvSpPr>
          <p:cNvPr id="45" name="ZoneTexte 44">
            <a:extLst>
              <a:ext uri="{FF2B5EF4-FFF2-40B4-BE49-F238E27FC236}">
                <a16:creationId xmlns:a16="http://schemas.microsoft.com/office/drawing/2014/main" id="{A7A5BBE6-1D05-43B4-BCD1-E23E2231E366}"/>
              </a:ext>
            </a:extLst>
          </p:cNvPr>
          <p:cNvSpPr txBox="1"/>
          <p:nvPr/>
        </p:nvSpPr>
        <p:spPr>
          <a:xfrm>
            <a:off x="723899" y="2153945"/>
            <a:ext cx="9356802" cy="2062103"/>
          </a:xfrm>
          <a:prstGeom prst="rect">
            <a:avLst/>
          </a:prstGeom>
          <a:noFill/>
        </p:spPr>
        <p:txBody>
          <a:bodyPr wrap="square">
            <a:spAutoFit/>
          </a:bodyPr>
          <a:lstStyle/>
          <a:p>
            <a:r>
              <a:rPr lang="fr-FR" sz="1600" dirty="0">
                <a:solidFill>
                  <a:schemeClr val="tx1"/>
                </a:solidFill>
                <a:cs typeface="Calibri" panose="020F0502020204030204" pitchFamily="34" charset="0"/>
              </a:rPr>
              <a:t>    </a:t>
            </a:r>
            <a:r>
              <a:rPr lang="fr-FR" dirty="0">
                <a:solidFill>
                  <a:schemeClr val="tx1"/>
                </a:solidFill>
                <a:cs typeface="Calibri" panose="020F0502020204030204" pitchFamily="34" charset="0"/>
              </a:rPr>
              <a:t>2TUP  signifie « 2 Track </a:t>
            </a:r>
            <a:r>
              <a:rPr lang="fr-FR" dirty="0" err="1">
                <a:solidFill>
                  <a:schemeClr val="tx1"/>
                </a:solidFill>
                <a:cs typeface="Calibri" panose="020F0502020204030204" pitchFamily="34" charset="0"/>
              </a:rPr>
              <a:t>Unified</a:t>
            </a:r>
            <a:r>
              <a:rPr lang="fr-FR" dirty="0">
                <a:solidFill>
                  <a:schemeClr val="tx1"/>
                </a:solidFill>
                <a:cs typeface="Calibri" panose="020F0502020204030204" pitchFamily="34" charset="0"/>
              </a:rPr>
              <a:t> Process » : c’ est un Processus de développement logiciel proposé par </a:t>
            </a:r>
            <a:r>
              <a:rPr lang="fr-FR" dirty="0" err="1">
                <a:solidFill>
                  <a:schemeClr val="tx1"/>
                </a:solidFill>
                <a:cs typeface="Calibri" panose="020F0502020204030204" pitchFamily="34" charset="0"/>
              </a:rPr>
              <a:t>Valtech</a:t>
            </a:r>
            <a:r>
              <a:rPr lang="fr-FR" dirty="0">
                <a:solidFill>
                  <a:schemeClr val="tx1"/>
                </a:solidFill>
                <a:cs typeface="Calibri" panose="020F0502020204030204" pitchFamily="34" charset="0"/>
              </a:rPr>
              <a:t> qui implémente le processus unifié (UP) . </a:t>
            </a:r>
          </a:p>
          <a:p>
            <a:endParaRPr lang="fr-FR" dirty="0">
              <a:solidFill>
                <a:schemeClr val="tx1"/>
              </a:solidFill>
              <a:cs typeface="Calibri" panose="020F0502020204030204" pitchFamily="34" charset="0"/>
            </a:endParaRPr>
          </a:p>
          <a:p>
            <a:r>
              <a:rPr lang="fr-FR" dirty="0">
                <a:solidFill>
                  <a:schemeClr val="tx1"/>
                </a:solidFill>
                <a:cs typeface="Calibri" panose="020F0502020204030204" pitchFamily="34" charset="0"/>
              </a:rPr>
              <a:t>   Le processus 2TUP </a:t>
            </a:r>
            <a:r>
              <a:rPr lang="fr-FR" b="0" i="0" dirty="0">
                <a:solidFill>
                  <a:schemeClr val="tx1"/>
                </a:solidFill>
                <a:effectLst/>
                <a:cs typeface="Calibri" panose="020F0502020204030204" pitchFamily="34" charset="0"/>
              </a:rPr>
              <a:t> ou cycle en Y apporte une réponse aux contraintes de changement continuel imposées aux systèmes d’information de l’entreprise . </a:t>
            </a:r>
            <a:r>
              <a:rPr lang="fr-FR" dirty="0">
                <a:solidFill>
                  <a:srgbClr val="3A3A3A"/>
                </a:solidFill>
                <a:effectLst/>
                <a:ea typeface="Times New Roman" panose="02020603050405020304" pitchFamily="18" charset="0"/>
                <a:cs typeface="Times New Roman" panose="02020603050405020304" pitchFamily="18" charset="0"/>
              </a:rPr>
              <a:t>En ce sens, il renforce le contrôle sur les capacités d’évolution et de correction de tels systèmes. </a:t>
            </a:r>
          </a:p>
          <a:p>
            <a:endParaRPr lang="fr-FR" sz="2000" dirty="0">
              <a:solidFill>
                <a:srgbClr val="3A3A3A"/>
              </a:solidFill>
              <a:effectLst/>
              <a:ea typeface="Times New Roman" panose="02020603050405020304" pitchFamily="18" charset="0"/>
              <a:cs typeface="Times New Roman" panose="02020603050405020304" pitchFamily="18" charset="0"/>
            </a:endParaRPr>
          </a:p>
        </p:txBody>
      </p:sp>
      <p:grpSp>
        <p:nvGrpSpPr>
          <p:cNvPr id="6" name="Groupe 5" descr="Cette image est d’une forme abstraite. ">
            <a:extLst>
              <a:ext uri="{FF2B5EF4-FFF2-40B4-BE49-F238E27FC236}">
                <a16:creationId xmlns:a16="http://schemas.microsoft.com/office/drawing/2014/main" id="{0D1CE7C2-9197-46EC-AFF5-BA0E3544385D}"/>
              </a:ext>
            </a:extLst>
          </p:cNvPr>
          <p:cNvGrpSpPr/>
          <p:nvPr/>
        </p:nvGrpSpPr>
        <p:grpSpPr>
          <a:xfrm rot="15309759">
            <a:off x="9026813" y="4622835"/>
            <a:ext cx="4736736" cy="6407275"/>
            <a:chOff x="4855953" y="-2833465"/>
            <a:chExt cx="8948964" cy="12105059"/>
          </a:xfrm>
        </p:grpSpPr>
        <p:sp>
          <p:nvSpPr>
            <p:cNvPr id="9" name="Forme libre 10">
              <a:extLst>
                <a:ext uri="{FF2B5EF4-FFF2-40B4-BE49-F238E27FC236}">
                  <a16:creationId xmlns:a16="http://schemas.microsoft.com/office/drawing/2014/main" id="{331787E2-4180-49F0-AD73-A01D9E8CB27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0" name="Forme libre 11">
              <a:extLst>
                <a:ext uri="{FF2B5EF4-FFF2-40B4-BE49-F238E27FC236}">
                  <a16:creationId xmlns:a16="http://schemas.microsoft.com/office/drawing/2014/main" id="{310E56D7-7EE6-46E8-BB5B-C087E7B1B455}"/>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11" name="Forme libre 12">
              <a:extLst>
                <a:ext uri="{FF2B5EF4-FFF2-40B4-BE49-F238E27FC236}">
                  <a16:creationId xmlns:a16="http://schemas.microsoft.com/office/drawing/2014/main" id="{11AE57FB-2F30-4D55-A544-75A4F44E3999}"/>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sp>
        <p:nvSpPr>
          <p:cNvPr id="2" name="Espace réservé du numéro de diapositive 1">
            <a:extLst>
              <a:ext uri="{FF2B5EF4-FFF2-40B4-BE49-F238E27FC236}">
                <a16:creationId xmlns:a16="http://schemas.microsoft.com/office/drawing/2014/main" id="{EE344430-7758-4624-B0D1-EE3C0BEE081F}"/>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4</a:t>
            </a:fld>
            <a:endParaRPr lang="fr-FR" sz="2400" noProof="0" dirty="0">
              <a:solidFill>
                <a:schemeClr val="tx1"/>
              </a:solidFill>
            </a:endParaRPr>
          </a:p>
        </p:txBody>
      </p:sp>
    </p:spTree>
    <p:extLst>
      <p:ext uri="{BB962C8B-B14F-4D97-AF65-F5344CB8AC3E}">
        <p14:creationId xmlns:p14="http://schemas.microsoft.com/office/powerpoint/2010/main" val="27777923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hidden="1">
            <a:extLst>
              <a:ext uri="{FF2B5EF4-FFF2-40B4-BE49-F238E27FC236}">
                <a16:creationId xmlns:a16="http://schemas.microsoft.com/office/drawing/2014/main" id="{6FF5F564-0C08-4A3C-8BAC-1FADF459417F}"/>
              </a:ext>
            </a:extLst>
          </p:cNvPr>
          <p:cNvSpPr>
            <a:spLocks noGrp="1"/>
          </p:cNvSpPr>
          <p:nvPr>
            <p:ph type="title"/>
          </p:nvPr>
        </p:nvSpPr>
        <p:spPr/>
        <p:txBody>
          <a:bodyPr rtlCol="0"/>
          <a:lstStyle/>
          <a:p>
            <a:pPr rtl="0"/>
            <a:r>
              <a:rPr lang="fr-FR" dirty="0"/>
              <a:t>Ressources humaines : diapositive 4</a:t>
            </a:r>
          </a:p>
        </p:txBody>
      </p:sp>
      <p:grpSp>
        <p:nvGrpSpPr>
          <p:cNvPr id="345" name="Groupe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4002406" y="575131"/>
            <a:ext cx="4284026" cy="923330"/>
            <a:chOff x="9379627" y="4410753"/>
            <a:chExt cx="2371352" cy="923330"/>
          </a:xfrm>
        </p:grpSpPr>
        <p:sp>
          <p:nvSpPr>
            <p:cNvPr id="346" name="Zone de texte 345">
              <a:extLst>
                <a:ext uri="{FF2B5EF4-FFF2-40B4-BE49-F238E27FC236}">
                  <a16:creationId xmlns:a16="http://schemas.microsoft.com/office/drawing/2014/main" id="{3DF722C9-361F-401E-AD34-54132A8436B3}"/>
                </a:ext>
              </a:extLst>
            </p:cNvPr>
            <p:cNvSpPr txBox="1"/>
            <p:nvPr/>
          </p:nvSpPr>
          <p:spPr>
            <a:xfrm>
              <a:off x="9379627" y="4410753"/>
              <a:ext cx="2371352" cy="923330"/>
            </a:xfrm>
            <a:prstGeom prst="rect">
              <a:avLst/>
            </a:prstGeom>
            <a:noFill/>
          </p:spPr>
          <p:txBody>
            <a:bodyPr wrap="square" lIns="0" tIns="0" rIns="0" bIns="0" rtlCol="0">
              <a:spAutoFit/>
            </a:bodyPr>
            <a:lstStyle/>
            <a:p>
              <a:pPr algn="ctr"/>
              <a:r>
                <a:rPr lang="fr-FR" altLang="fr-FR" sz="2000" b="1" dirty="0">
                  <a:solidFill>
                    <a:schemeClr val="accent1">
                      <a:lumMod val="50000"/>
                    </a:schemeClr>
                  </a:solidFill>
                  <a:latin typeface="Calibri" panose="020F0502020204030204" pitchFamily="34" charset="0"/>
                  <a:cs typeface="Calibri" panose="020F0502020204030204" pitchFamily="34" charset="0"/>
                </a:rPr>
                <a:t>Orienté composant (Centré sur l’architecture )</a:t>
              </a:r>
              <a:endParaRPr lang="fr-FR" sz="2000" b="1" dirty="0">
                <a:solidFill>
                  <a:schemeClr val="accent1">
                    <a:lumMod val="50000"/>
                  </a:schemeClr>
                </a:solidFill>
                <a:latin typeface="Segoe UI" panose="020B0502040204020203" pitchFamily="34" charset="0"/>
                <a:cs typeface="Segoe UI" panose="020B0502040204020203" pitchFamily="34" charset="0"/>
              </a:endParaRPr>
            </a:p>
            <a:p>
              <a:pPr algn="ctr" rtl="0"/>
              <a:endParaRPr lang="fr-FR" sz="2000" b="1" dirty="0">
                <a:solidFill>
                  <a:schemeClr val="accent1">
                    <a:lumMod val="50000"/>
                  </a:schemeClr>
                </a:solidFill>
                <a:cs typeface="Segoe UI" panose="020B0502040204020203" pitchFamily="34" charset="0"/>
              </a:endParaRP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rtlCol="0">
              <a:spAutoFit/>
            </a:bodyPr>
            <a:lstStyle/>
            <a:p>
              <a:pPr algn="ctr" rtl="0"/>
              <a:endParaRPr lang="fr-FR" sz="1600" i="1" dirty="0">
                <a:solidFill>
                  <a:srgbClr val="002060"/>
                </a:solidFill>
                <a:latin typeface="+mj-lt"/>
                <a:cs typeface="Segoe UI" panose="020B0502040204020203" pitchFamily="34" charset="0"/>
              </a:endParaRPr>
            </a:p>
          </p:txBody>
        </p:sp>
      </p:grpSp>
      <p:grpSp>
        <p:nvGrpSpPr>
          <p:cNvPr id="45" name="Groupe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518271" y="2360036"/>
            <a:ext cx="1594605" cy="1076643"/>
            <a:chOff x="1427303" y="2203556"/>
            <a:chExt cx="1594605" cy="1076643"/>
          </a:xfrm>
        </p:grpSpPr>
        <p:sp>
          <p:nvSpPr>
            <p:cNvPr id="340" name="Zone de texte 339">
              <a:extLst>
                <a:ext uri="{FF2B5EF4-FFF2-40B4-BE49-F238E27FC236}">
                  <a16:creationId xmlns:a16="http://schemas.microsoft.com/office/drawing/2014/main" id="{246A1BD9-59BD-467C-9A84-D6A5E4382773}"/>
                </a:ext>
              </a:extLst>
            </p:cNvPr>
            <p:cNvSpPr txBox="1"/>
            <p:nvPr/>
          </p:nvSpPr>
          <p:spPr>
            <a:xfrm>
              <a:off x="1427303" y="2203556"/>
              <a:ext cx="1594605" cy="615553"/>
            </a:xfrm>
            <a:prstGeom prst="rect">
              <a:avLst/>
            </a:prstGeom>
            <a:noFill/>
          </p:spPr>
          <p:txBody>
            <a:bodyPr wrap="square" lIns="0" tIns="0" rIns="0" bIns="0" rtlCol="0">
              <a:spAutoFit/>
            </a:bodyPr>
            <a:lstStyle/>
            <a:p>
              <a:pPr algn="r" rtl="0"/>
              <a:r>
                <a:rPr lang="fr-FR" altLang="fr-FR" sz="2000" b="1" dirty="0">
                  <a:solidFill>
                    <a:schemeClr val="accent1">
                      <a:lumMod val="50000"/>
                    </a:schemeClr>
                  </a:solidFill>
                  <a:latin typeface="Calibri" panose="020F0502020204030204" pitchFamily="34" charset="0"/>
                  <a:cs typeface="Calibri" panose="020F0502020204030204" pitchFamily="34" charset="0"/>
                </a:rPr>
                <a:t>piloté par les risques</a:t>
              </a:r>
              <a:endParaRPr lang="fr-FR" sz="2000" b="1" dirty="0">
                <a:solidFill>
                  <a:schemeClr val="accent1">
                    <a:lumMod val="50000"/>
                  </a:schemeClr>
                </a:solidFill>
                <a:latin typeface="Segoe UI" panose="020B0502040204020203" pitchFamily="34" charset="0"/>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246221"/>
            </a:xfrm>
            <a:prstGeom prst="rect">
              <a:avLst/>
            </a:prstGeom>
          </p:spPr>
          <p:txBody>
            <a:bodyPr wrap="square" lIns="0" tIns="0" rIns="0" bIns="0" rtlCol="0">
              <a:spAutoFit/>
            </a:bodyPr>
            <a:lstStyle/>
            <a:p>
              <a:pPr algn="r" rtl="0"/>
              <a:endParaRPr lang="fr-FR" sz="1600" i="1" dirty="0">
                <a:solidFill>
                  <a:srgbClr val="002060"/>
                </a:solidFill>
                <a:latin typeface="+mj-lt"/>
                <a:cs typeface="Segoe UI" panose="020B0502040204020203" pitchFamily="34" charset="0"/>
              </a:endParaRPr>
            </a:p>
          </p:txBody>
        </p:sp>
      </p:grpSp>
      <p:grpSp>
        <p:nvGrpSpPr>
          <p:cNvPr id="336" name="Groupe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076643"/>
            <a:chOff x="9695998" y="4157408"/>
            <a:chExt cx="1734002" cy="1076643"/>
          </a:xfrm>
        </p:grpSpPr>
        <p:sp>
          <p:nvSpPr>
            <p:cNvPr id="337" name="Zone de texte 336">
              <a:extLst>
                <a:ext uri="{FF2B5EF4-FFF2-40B4-BE49-F238E27FC236}">
                  <a16:creationId xmlns:a16="http://schemas.microsoft.com/office/drawing/2014/main" id="{3380BC47-47FB-44F3-9E0B-80B83E426031}"/>
                </a:ext>
              </a:extLst>
            </p:cNvPr>
            <p:cNvSpPr txBox="1"/>
            <p:nvPr/>
          </p:nvSpPr>
          <p:spPr>
            <a:xfrm>
              <a:off x="9700605" y="4157408"/>
              <a:ext cx="1729395" cy="615553"/>
            </a:xfrm>
            <a:prstGeom prst="rect">
              <a:avLst/>
            </a:prstGeom>
            <a:noFill/>
          </p:spPr>
          <p:txBody>
            <a:bodyPr wrap="square" lIns="0" tIns="0" rIns="0" bIns="0" rtlCol="0">
              <a:spAutoFit/>
            </a:bodyPr>
            <a:lstStyle/>
            <a:p>
              <a:pPr algn="ctr" rtl="0"/>
              <a:r>
                <a:rPr lang="fr-FR" sz="2000" b="1" i="0" dirty="0">
                  <a:solidFill>
                    <a:schemeClr val="accent1">
                      <a:lumMod val="50000"/>
                    </a:schemeClr>
                  </a:solidFill>
                  <a:effectLst/>
                </a:rPr>
                <a:t>Modélisé </a:t>
              </a:r>
              <a:r>
                <a:rPr lang="fr-FR" sz="2000" b="1" i="0" dirty="0" err="1">
                  <a:solidFill>
                    <a:schemeClr val="accent1">
                      <a:lumMod val="50000"/>
                    </a:schemeClr>
                  </a:solidFill>
                  <a:effectLst/>
                </a:rPr>
                <a:t>avecUML</a:t>
              </a:r>
              <a:endParaRPr lang="fr-FR" sz="2000" b="1" dirty="0">
                <a:solidFill>
                  <a:schemeClr val="accent1">
                    <a:lumMod val="50000"/>
                  </a:schemeClr>
                </a:solidFill>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246221"/>
            </a:xfrm>
            <a:prstGeom prst="rect">
              <a:avLst/>
            </a:prstGeom>
          </p:spPr>
          <p:txBody>
            <a:bodyPr wrap="square" lIns="0" tIns="0" rIns="0" bIns="0" rtlCol="0">
              <a:spAutoFit/>
            </a:bodyPr>
            <a:lstStyle/>
            <a:p>
              <a:pPr rtl="0"/>
              <a:endParaRPr lang="fr-FR" sz="1600" i="1" dirty="0">
                <a:solidFill>
                  <a:srgbClr val="002060"/>
                </a:solidFill>
                <a:latin typeface="+mj-lt"/>
                <a:cs typeface="Segoe UI" panose="020B0502040204020203" pitchFamily="34" charset="0"/>
              </a:endParaRPr>
            </a:p>
          </p:txBody>
        </p:sp>
      </p:grpSp>
      <p:grpSp>
        <p:nvGrpSpPr>
          <p:cNvPr id="342" name="Groupe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70529" y="4371578"/>
            <a:ext cx="1610478" cy="831696"/>
            <a:chOff x="9678782" y="4371578"/>
            <a:chExt cx="1746610" cy="831696"/>
          </a:xfrm>
        </p:grpSpPr>
        <p:sp>
          <p:nvSpPr>
            <p:cNvPr id="343" name="Zone de texte 342">
              <a:extLst>
                <a:ext uri="{FF2B5EF4-FFF2-40B4-BE49-F238E27FC236}">
                  <a16:creationId xmlns:a16="http://schemas.microsoft.com/office/drawing/2014/main" id="{36571B2F-0463-48D1-8CC7-EA6BC8F3FB67}"/>
                </a:ext>
              </a:extLst>
            </p:cNvPr>
            <p:cNvSpPr txBox="1"/>
            <p:nvPr/>
          </p:nvSpPr>
          <p:spPr>
            <a:xfrm>
              <a:off x="9678782" y="4371578"/>
              <a:ext cx="1729395" cy="615553"/>
            </a:xfrm>
            <a:prstGeom prst="rect">
              <a:avLst/>
            </a:prstGeom>
            <a:noFill/>
          </p:spPr>
          <p:txBody>
            <a:bodyPr wrap="square" lIns="0" tIns="0" rIns="0" bIns="0" rtlCol="0">
              <a:spAutoFit/>
            </a:bodyPr>
            <a:lstStyle/>
            <a:p>
              <a:pPr algn="r" rtl="0"/>
              <a:r>
                <a:rPr lang="fr-FR" altLang="fr-FR" sz="2000" b="1" dirty="0">
                  <a:solidFill>
                    <a:schemeClr val="accent1">
                      <a:lumMod val="50000"/>
                    </a:schemeClr>
                  </a:solidFill>
                  <a:latin typeface="Calibri" panose="020F0502020204030204" pitchFamily="34" charset="0"/>
                  <a:cs typeface="Calibri" panose="020F0502020204030204" pitchFamily="34" charset="0"/>
                </a:rPr>
                <a:t>Itératif et incrémental</a:t>
              </a:r>
              <a:endParaRPr lang="fr-FR" sz="2000" b="1" dirty="0">
                <a:solidFill>
                  <a:schemeClr val="accent1">
                    <a:lumMod val="50000"/>
                  </a:schemeClr>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215444"/>
            </a:xfrm>
            <a:prstGeom prst="rect">
              <a:avLst/>
            </a:prstGeom>
          </p:spPr>
          <p:txBody>
            <a:bodyPr wrap="square" lIns="0" tIns="0" rIns="0" bIns="0" rtlCol="0">
              <a:spAutoFit/>
            </a:bodyPr>
            <a:lstStyle/>
            <a:p>
              <a:pPr algn="r" rtl="0"/>
              <a:r>
                <a:rPr lang="fr-FR" sz="1400" dirty="0">
                  <a:solidFill>
                    <a:srgbClr val="3A3A3A"/>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fr-FR" sz="1600" i="1" dirty="0">
                <a:solidFill>
                  <a:srgbClr val="002060"/>
                </a:solidFill>
                <a:latin typeface="+mj-lt"/>
                <a:cs typeface="Segoe UI" panose="020B0502040204020203" pitchFamily="34" charset="0"/>
              </a:endParaRPr>
            </a:p>
          </p:txBody>
        </p:sp>
      </p:grpSp>
      <p:grpSp>
        <p:nvGrpSpPr>
          <p:cNvPr id="27" name="Groupe 26" descr="Cette image est d’un homme vu de dos.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orme libre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 name="Forme automatiqu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6" name="Forme libre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 name="Forme libre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 name="Forme libre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9" name="Forme libre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2" name="Forme libre : Form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sp>
          <p:nvSpPr>
            <p:cNvPr id="11" name="Forme libre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2" name="Forme libre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3" name="Forme libre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5" name="Forme libre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6" name="Forme libre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7" name="Forme libre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8" name="Forme libre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Forme libre : Form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150" name="Forme libre : Form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Forme libre : Form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solidFill>
                  <a:schemeClr val="tx1"/>
                </a:solidFill>
              </a:endParaRPr>
            </a:p>
          </p:txBody>
        </p:sp>
      </p:grpSp>
      <p:grpSp>
        <p:nvGrpSpPr>
          <p:cNvPr id="43" name="Groupe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02174" y="4269910"/>
            <a:ext cx="1598853" cy="1076643"/>
            <a:chOff x="9695998" y="4157408"/>
            <a:chExt cx="1734002" cy="1076643"/>
          </a:xfrm>
        </p:grpSpPr>
        <p:sp>
          <p:nvSpPr>
            <p:cNvPr id="331" name="Zone de texte 330">
              <a:extLst>
                <a:ext uri="{FF2B5EF4-FFF2-40B4-BE49-F238E27FC236}">
                  <a16:creationId xmlns:a16="http://schemas.microsoft.com/office/drawing/2014/main" id="{62109C55-9EBC-4778-80D4-D55D22307915}"/>
                </a:ext>
              </a:extLst>
            </p:cNvPr>
            <p:cNvSpPr txBox="1"/>
            <p:nvPr/>
          </p:nvSpPr>
          <p:spPr>
            <a:xfrm>
              <a:off x="9700605" y="4157408"/>
              <a:ext cx="1729395" cy="615553"/>
            </a:xfrm>
            <a:prstGeom prst="rect">
              <a:avLst/>
            </a:prstGeom>
            <a:noFill/>
          </p:spPr>
          <p:txBody>
            <a:bodyPr wrap="square" lIns="0" tIns="0" rIns="0" bIns="0" rtlCol="0">
              <a:spAutoFit/>
            </a:bodyPr>
            <a:lstStyle/>
            <a:p>
              <a:pPr rtl="0"/>
              <a:r>
                <a:rPr lang="fr-FR" sz="2000" b="1" dirty="0">
                  <a:solidFill>
                    <a:srgbClr val="374050"/>
                  </a:solidFill>
                </a:rPr>
                <a:t>Orienté </a:t>
              </a:r>
              <a:r>
                <a:rPr lang="fr-FR" sz="2000" b="1" i="0" dirty="0">
                  <a:solidFill>
                    <a:srgbClr val="374050"/>
                  </a:solidFill>
                  <a:effectLst/>
                </a:rPr>
                <a:t>utilisateurs</a:t>
              </a:r>
              <a:endParaRPr lang="fr-FR" sz="2000" b="1" dirty="0">
                <a:solidFill>
                  <a:srgbClr val="002060"/>
                </a:solidFill>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246221"/>
            </a:xfrm>
            <a:prstGeom prst="rect">
              <a:avLst/>
            </a:prstGeom>
          </p:spPr>
          <p:txBody>
            <a:bodyPr wrap="square" lIns="0" tIns="0" rIns="0" bIns="0" rtlCol="0">
              <a:spAutoFit/>
            </a:bodyPr>
            <a:lstStyle/>
            <a:p>
              <a:pPr rtl="0"/>
              <a:endParaRPr lang="fr-FR" sz="1600" i="1" dirty="0">
                <a:solidFill>
                  <a:srgbClr val="002060"/>
                </a:solidFill>
                <a:latin typeface="+mj-lt"/>
                <a:cs typeface="Segoe UI" panose="020B0502040204020203" pitchFamily="34" charset="0"/>
              </a:endParaRPr>
            </a:p>
          </p:txBody>
        </p:sp>
      </p:grpSp>
      <p:sp>
        <p:nvSpPr>
          <p:cNvPr id="2" name="Ellipse 1">
            <a:extLst>
              <a:ext uri="{FF2B5EF4-FFF2-40B4-BE49-F238E27FC236}">
                <a16:creationId xmlns:a16="http://schemas.microsoft.com/office/drawing/2014/main" id="{E1EB08FA-744F-46F9-A139-5E8F873B1DA9}"/>
              </a:ext>
            </a:extLst>
          </p:cNvPr>
          <p:cNvSpPr/>
          <p:nvPr/>
        </p:nvSpPr>
        <p:spPr>
          <a:xfrm>
            <a:off x="2711662" y="4129821"/>
            <a:ext cx="1256324" cy="1273174"/>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a:extLst>
              <a:ext uri="{FF2B5EF4-FFF2-40B4-BE49-F238E27FC236}">
                <a16:creationId xmlns:a16="http://schemas.microsoft.com/office/drawing/2014/main" id="{8F78BAC5-6162-489F-9F66-1C78C9111963}"/>
              </a:ext>
            </a:extLst>
          </p:cNvPr>
          <p:cNvSpPr/>
          <p:nvPr/>
        </p:nvSpPr>
        <p:spPr>
          <a:xfrm>
            <a:off x="3497439" y="2185888"/>
            <a:ext cx="1242042" cy="1250791"/>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Ellipse 117">
            <a:extLst>
              <a:ext uri="{FF2B5EF4-FFF2-40B4-BE49-F238E27FC236}">
                <a16:creationId xmlns:a16="http://schemas.microsoft.com/office/drawing/2014/main" id="{5FE0E68A-74BA-4D94-9F13-7B294CD87821}"/>
              </a:ext>
            </a:extLst>
          </p:cNvPr>
          <p:cNvSpPr/>
          <p:nvPr/>
        </p:nvSpPr>
        <p:spPr>
          <a:xfrm>
            <a:off x="8206237" y="4147565"/>
            <a:ext cx="1242042" cy="1250791"/>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5AC8CB2A-0B5A-4684-9360-4ED0C080D500}"/>
              </a:ext>
            </a:extLst>
          </p:cNvPr>
          <p:cNvSpPr/>
          <p:nvPr/>
        </p:nvSpPr>
        <p:spPr>
          <a:xfrm>
            <a:off x="5508606" y="1378108"/>
            <a:ext cx="1242042" cy="125079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2A4735CA-F58F-4133-8E9C-2B6AB212E54E}"/>
              </a:ext>
            </a:extLst>
          </p:cNvPr>
          <p:cNvSpPr/>
          <p:nvPr/>
        </p:nvSpPr>
        <p:spPr>
          <a:xfrm>
            <a:off x="7452210" y="2143125"/>
            <a:ext cx="1242042" cy="1250791"/>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ZoneTexte 122">
            <a:extLst>
              <a:ext uri="{FF2B5EF4-FFF2-40B4-BE49-F238E27FC236}">
                <a16:creationId xmlns:a16="http://schemas.microsoft.com/office/drawing/2014/main" id="{FA33C0EE-756D-4B09-A089-554CA3F91C14}"/>
              </a:ext>
            </a:extLst>
          </p:cNvPr>
          <p:cNvSpPr txBox="1"/>
          <p:nvPr/>
        </p:nvSpPr>
        <p:spPr>
          <a:xfrm>
            <a:off x="3170203" y="5849063"/>
            <a:ext cx="6097656" cy="523220"/>
          </a:xfrm>
          <a:prstGeom prst="rect">
            <a:avLst/>
          </a:prstGeom>
          <a:noFill/>
        </p:spPr>
        <p:txBody>
          <a:bodyPr wrap="square">
            <a:spAutoFit/>
          </a:bodyPr>
          <a:lstStyle/>
          <a:p>
            <a:pPr algn="ctr" rtl="0"/>
            <a:r>
              <a:rPr lang="fr-FR" sz="2800" b="1" dirty="0">
                <a:solidFill>
                  <a:srgbClr val="002060"/>
                </a:solidFill>
                <a:latin typeface="Segoe UI" panose="020B0502040204020203" pitchFamily="34" charset="0"/>
                <a:cs typeface="Segoe UI" panose="020B0502040204020203" pitchFamily="34" charset="0"/>
              </a:rPr>
              <a:t>Les caractéristiques </a:t>
            </a:r>
            <a:endParaRPr lang="fr-FR" sz="2800" dirty="0">
              <a:solidFill>
                <a:srgbClr val="002060"/>
              </a:solidFill>
            </a:endParaRPr>
          </a:p>
        </p:txBody>
      </p:sp>
      <p:sp>
        <p:nvSpPr>
          <p:cNvPr id="21" name="Espace réservé du numéro de diapositive 20">
            <a:extLst>
              <a:ext uri="{FF2B5EF4-FFF2-40B4-BE49-F238E27FC236}">
                <a16:creationId xmlns:a16="http://schemas.microsoft.com/office/drawing/2014/main" id="{E0E2CF95-7787-4D7C-B216-EC21622C5451}"/>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5</a:t>
            </a:fld>
            <a:endParaRPr lang="fr-FR" sz="2400" noProof="0" dirty="0">
              <a:solidFill>
                <a:schemeClr val="tx1"/>
              </a:solidFill>
            </a:endParaRPr>
          </a:p>
        </p:txBody>
      </p:sp>
    </p:spTree>
    <p:extLst>
      <p:ext uri="{BB962C8B-B14F-4D97-AF65-F5344CB8AC3E}">
        <p14:creationId xmlns:p14="http://schemas.microsoft.com/office/powerpoint/2010/main" val="288349029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457292"/>
            <a:ext cx="8174773" cy="702436"/>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 Principe du 2TUP </a:t>
            </a:r>
          </a:p>
          <a:p>
            <a:pPr fontAlgn="base">
              <a:lnSpc>
                <a:spcPct val="107000"/>
              </a:lnSpc>
              <a:spcAft>
                <a:spcPts val="1200"/>
              </a:spcAft>
            </a:pPr>
            <a:r>
              <a:rPr lang="fr-FR" sz="1400" dirty="0">
                <a:solidFill>
                  <a:srgbClr val="3A3A3A"/>
                </a:solidFill>
                <a:ea typeface="Times New Roman" panose="02020603050405020304" pitchFamily="18" charset="0"/>
                <a:cs typeface="Times New Roman" panose="02020603050405020304" pitchFamily="18" charset="0"/>
              </a:rPr>
              <a:t> </a:t>
            </a:r>
          </a:p>
          <a:p>
            <a:pPr fontAlgn="base">
              <a:lnSpc>
                <a:spcPct val="107000"/>
              </a:lnSpc>
              <a:spcAft>
                <a:spcPts val="1200"/>
              </a:spcAft>
            </a:pPr>
            <a:endParaRPr lang="fr-FR" sz="1400" dirty="0">
              <a:solidFill>
                <a:srgbClr val="3A3A3A"/>
              </a:solidFill>
              <a:ea typeface="Times New Roman" panose="02020603050405020304" pitchFamily="18" charset="0"/>
              <a:cs typeface="Times New Roman" panose="02020603050405020304" pitchFamily="18" charset="0"/>
            </a:endParaRPr>
          </a:p>
          <a:p>
            <a:pPr fontAlgn="base">
              <a:lnSpc>
                <a:spcPct val="107000"/>
              </a:lnSpc>
              <a:spcAft>
                <a:spcPts val="1200"/>
              </a:spcAft>
            </a:pPr>
            <a:endParaRPr lang="fr-FR" sz="1400" dirty="0">
              <a:solidFill>
                <a:srgbClr val="3A3A3A"/>
              </a:solidFill>
              <a:effectLst/>
              <a:ea typeface="Times New Roman" panose="02020603050405020304" pitchFamily="18" charset="0"/>
              <a:cs typeface="Times New Roman" panose="02020603050405020304" pitchFamily="18" charset="0"/>
            </a:endParaRPr>
          </a:p>
          <a:p>
            <a:pPr marL="342900" indent="-342900" fontAlgn="base">
              <a:lnSpc>
                <a:spcPct val="107000"/>
              </a:lnSpc>
              <a:spcAft>
                <a:spcPts val="1200"/>
              </a:spcAft>
              <a:buFont typeface="Wingdings" panose="05000000000000000000" pitchFamily="2" charset="2"/>
              <a:buChar char="Ø"/>
            </a:pPr>
            <a:endParaRPr lang="fr-FR" sz="1400" i="0" dirty="0">
              <a:solidFill>
                <a:srgbClr val="3A3A3A"/>
              </a:solidFill>
              <a:effectLst/>
              <a:latin typeface="ff6"/>
              <a:cs typeface="Times New Roman" panose="02020603050405020304" pitchFamily="18" charset="0"/>
            </a:endParaRPr>
          </a:p>
          <a:p>
            <a:pPr fontAlgn="base">
              <a:lnSpc>
                <a:spcPct val="107000"/>
              </a:lnSpc>
              <a:spcAft>
                <a:spcPts val="1200"/>
              </a:spcAft>
            </a:pPr>
            <a:endParaRPr lang="fr-FR" sz="1400" dirty="0">
              <a:solidFill>
                <a:srgbClr val="3A3A3A"/>
              </a:solidFill>
              <a:latin typeface="ff6"/>
              <a:ea typeface="Times New Roman" panose="02020603050405020304" pitchFamily="18" charset="0"/>
              <a:cs typeface="Times New Roman" panose="02020603050405020304" pitchFamily="18" charset="0"/>
            </a:endParaRPr>
          </a:p>
          <a:p>
            <a:pPr rtl="0">
              <a:lnSpc>
                <a:spcPts val="4000"/>
              </a:lnSpc>
            </a:pPr>
            <a:endParaRPr lang="fr-FR" sz="1400" b="1" dirty="0">
              <a:solidFill>
                <a:srgbClr val="002060"/>
              </a:solidFill>
              <a:latin typeface="Segoe UI" panose="020B0502040204020203" pitchFamily="34" charset="0"/>
              <a:cs typeface="Segoe UI" panose="020B0502040204020203" pitchFamily="34" charset="0"/>
            </a:endParaRPr>
          </a:p>
        </p:txBody>
      </p:sp>
      <p:graphicFrame>
        <p:nvGraphicFramePr>
          <p:cNvPr id="9" name="Diagramme 8">
            <a:extLst>
              <a:ext uri="{FF2B5EF4-FFF2-40B4-BE49-F238E27FC236}">
                <a16:creationId xmlns:a16="http://schemas.microsoft.com/office/drawing/2014/main" id="{90334C60-C8A7-4591-8AE2-11DED49959C9}"/>
              </a:ext>
            </a:extLst>
          </p:cNvPr>
          <p:cNvGraphicFramePr/>
          <p:nvPr>
            <p:extLst>
              <p:ext uri="{D42A27DB-BD31-4B8C-83A1-F6EECF244321}">
                <p14:modId xmlns:p14="http://schemas.microsoft.com/office/powerpoint/2010/main" val="2885681063"/>
              </p:ext>
            </p:extLst>
          </p:nvPr>
        </p:nvGraphicFramePr>
        <p:xfrm>
          <a:off x="3831467" y="2248797"/>
          <a:ext cx="7178907" cy="3823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a:extLst>
              <a:ext uri="{FF2B5EF4-FFF2-40B4-BE49-F238E27FC236}">
                <a16:creationId xmlns:a16="http://schemas.microsoft.com/office/drawing/2014/main" id="{5D17FAC2-7C81-46CE-A52B-F5CED230A745}"/>
              </a:ext>
            </a:extLst>
          </p:cNvPr>
          <p:cNvSpPr txBox="1"/>
          <p:nvPr/>
        </p:nvSpPr>
        <p:spPr>
          <a:xfrm>
            <a:off x="625398" y="1645119"/>
            <a:ext cx="9356802" cy="923330"/>
          </a:xfrm>
          <a:prstGeom prst="rect">
            <a:avLst/>
          </a:prstGeom>
          <a:noFill/>
        </p:spPr>
        <p:txBody>
          <a:bodyPr wrap="square">
            <a:spAutoFit/>
          </a:bodyPr>
          <a:lstStyle/>
          <a:p>
            <a:pPr marL="101598"/>
            <a:r>
              <a:rPr lang="fr-FR" b="0" i="0" dirty="0">
                <a:solidFill>
                  <a:srgbClr val="000000"/>
                </a:solidFill>
                <a:effectLst/>
                <a:cs typeface="Calibri" panose="020F0502020204030204" pitchFamily="34" charset="0"/>
              </a:rPr>
              <a:t>2 Track signifie littéralement que le processus suit deux chemins :</a:t>
            </a:r>
          </a:p>
          <a:p>
            <a:pPr marL="444498" indent="-342900">
              <a:buFont typeface="Wingdings" panose="05000000000000000000" pitchFamily="2" charset="2"/>
              <a:buChar char="Ø"/>
            </a:pPr>
            <a:r>
              <a:rPr lang="fr-FR" b="0" i="0" dirty="0">
                <a:solidFill>
                  <a:srgbClr val="000000"/>
                </a:solidFill>
                <a:effectLst/>
                <a:cs typeface="Calibri" panose="020F0502020204030204" pitchFamily="34" charset="0"/>
              </a:rPr>
              <a:t>Fonctionnel</a:t>
            </a:r>
          </a:p>
          <a:p>
            <a:pPr marL="444498" indent="-342900">
              <a:buFont typeface="Wingdings" panose="05000000000000000000" pitchFamily="2" charset="2"/>
              <a:buChar char="Ø"/>
            </a:pPr>
            <a:r>
              <a:rPr lang="fr-FR" dirty="0">
                <a:solidFill>
                  <a:srgbClr val="000000"/>
                </a:solidFill>
                <a:cs typeface="Calibri" panose="020F0502020204030204" pitchFamily="34" charset="0"/>
              </a:rPr>
              <a:t>technique</a:t>
            </a:r>
            <a:endParaRPr lang="fr-FR" sz="1600" b="0" i="0" dirty="0">
              <a:solidFill>
                <a:srgbClr val="000000"/>
              </a:solidFill>
              <a:effectLst/>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C7B4A839-A056-4BA8-B385-8A95CDA4BC5B}"/>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6</a:t>
            </a:fld>
            <a:endParaRPr lang="fr-FR" sz="2400" noProof="0" dirty="0">
              <a:solidFill>
                <a:schemeClr val="tx1"/>
              </a:solidFill>
            </a:endParaRPr>
          </a:p>
        </p:txBody>
      </p:sp>
    </p:spTree>
    <p:extLst>
      <p:ext uri="{BB962C8B-B14F-4D97-AF65-F5344CB8AC3E}">
        <p14:creationId xmlns:p14="http://schemas.microsoft.com/office/powerpoint/2010/main" val="20439418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re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fr-FR" dirty="0"/>
              <a:t>Ressources humaines : diapositive 9</a:t>
            </a:r>
          </a:p>
        </p:txBody>
      </p:sp>
      <p:sp>
        <p:nvSpPr>
          <p:cNvPr id="67" name="Zone de texte 66">
            <a:extLst>
              <a:ext uri="{FF2B5EF4-FFF2-40B4-BE49-F238E27FC236}">
                <a16:creationId xmlns:a16="http://schemas.microsoft.com/office/drawing/2014/main" id="{EFA5AF66-F428-4EBE-A3A8-9F827101F023}"/>
              </a:ext>
            </a:extLst>
          </p:cNvPr>
          <p:cNvSpPr txBox="1"/>
          <p:nvPr/>
        </p:nvSpPr>
        <p:spPr>
          <a:xfrm>
            <a:off x="726781" y="273553"/>
            <a:ext cx="547480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fr-FR" dirty="0"/>
              <a:t>Exemple</a:t>
            </a:r>
          </a:p>
        </p:txBody>
      </p:sp>
      <p:grpSp>
        <p:nvGrpSpPr>
          <p:cNvPr id="94" name="Groupe 93" descr="Cette image est d’une forme abstrait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orme libre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sp>
          <p:nvSpPr>
            <p:cNvPr id="97" name="Forme libre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a:p>
          </p:txBody>
        </p:sp>
      </p:grpSp>
      <p:graphicFrame>
        <p:nvGraphicFramePr>
          <p:cNvPr id="6" name="Diagramme 5">
            <a:extLst>
              <a:ext uri="{FF2B5EF4-FFF2-40B4-BE49-F238E27FC236}">
                <a16:creationId xmlns:a16="http://schemas.microsoft.com/office/drawing/2014/main" id="{184FD416-0351-4919-83AA-5D2A1657F553}"/>
              </a:ext>
            </a:extLst>
          </p:cNvPr>
          <p:cNvGraphicFramePr/>
          <p:nvPr>
            <p:extLst>
              <p:ext uri="{D42A27DB-BD31-4B8C-83A1-F6EECF244321}">
                <p14:modId xmlns:p14="http://schemas.microsoft.com/office/powerpoint/2010/main" val="1206550930"/>
              </p:ext>
            </p:extLst>
          </p:nvPr>
        </p:nvGraphicFramePr>
        <p:xfrm>
          <a:off x="1060527" y="1063321"/>
          <a:ext cx="9477513" cy="5045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a:extLst>
              <a:ext uri="{FF2B5EF4-FFF2-40B4-BE49-F238E27FC236}">
                <a16:creationId xmlns:a16="http://schemas.microsoft.com/office/drawing/2014/main" id="{55F51A7B-D0AA-45AA-9DB4-5565B51F31CA}"/>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7</a:t>
            </a:fld>
            <a:endParaRPr lang="fr-FR" sz="2400" noProof="0" dirty="0">
              <a:solidFill>
                <a:schemeClr val="tx1"/>
              </a:solidFill>
            </a:endParaRPr>
          </a:p>
        </p:txBody>
      </p:sp>
    </p:spTree>
    <p:extLst>
      <p:ext uri="{BB962C8B-B14F-4D97-AF65-F5344CB8AC3E}">
        <p14:creationId xmlns:p14="http://schemas.microsoft.com/office/powerpoint/2010/main" val="304966269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457291"/>
            <a:ext cx="820822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Le processus de développement en Y</a:t>
            </a:r>
          </a:p>
        </p:txBody>
      </p:sp>
      <p:sp>
        <p:nvSpPr>
          <p:cNvPr id="45" name="ZoneTexte 44">
            <a:extLst>
              <a:ext uri="{FF2B5EF4-FFF2-40B4-BE49-F238E27FC236}">
                <a16:creationId xmlns:a16="http://schemas.microsoft.com/office/drawing/2014/main" id="{A7A5BBE6-1D05-43B4-BCD1-E23E2231E366}"/>
              </a:ext>
            </a:extLst>
          </p:cNvPr>
          <p:cNvSpPr txBox="1"/>
          <p:nvPr/>
        </p:nvSpPr>
        <p:spPr>
          <a:xfrm>
            <a:off x="723900" y="2364048"/>
            <a:ext cx="9356802" cy="400110"/>
          </a:xfrm>
          <a:prstGeom prst="rect">
            <a:avLst/>
          </a:prstGeom>
          <a:noFill/>
        </p:spPr>
        <p:txBody>
          <a:bodyPr wrap="square">
            <a:spAutoFit/>
          </a:bodyPr>
          <a:lstStyle/>
          <a:p>
            <a:endParaRPr lang="fr-FR" sz="2000" dirty="0">
              <a:solidFill>
                <a:srgbClr val="3A3A3A"/>
              </a:solidFill>
              <a:effectLst/>
              <a:ea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9D4210BF-5DEC-4FB9-8205-06C0BB173EBF}"/>
              </a:ext>
            </a:extLst>
          </p:cNvPr>
          <p:cNvPicPr>
            <a:picLocks noChangeAspect="1"/>
          </p:cNvPicPr>
          <p:nvPr/>
        </p:nvPicPr>
        <p:blipFill>
          <a:blip r:embed="rId3"/>
          <a:stretch>
            <a:fillRect/>
          </a:stretch>
        </p:blipFill>
        <p:spPr>
          <a:xfrm>
            <a:off x="1090196" y="1467584"/>
            <a:ext cx="8423975" cy="5601761"/>
          </a:xfrm>
          <a:prstGeom prst="rect">
            <a:avLst/>
          </a:prstGeom>
        </p:spPr>
      </p:pic>
      <p:sp>
        <p:nvSpPr>
          <p:cNvPr id="4" name="Espace réservé du numéro de diapositive 3">
            <a:extLst>
              <a:ext uri="{FF2B5EF4-FFF2-40B4-BE49-F238E27FC236}">
                <a16:creationId xmlns:a16="http://schemas.microsoft.com/office/drawing/2014/main" id="{755599E1-6E77-48E5-A63D-82EE1C64851E}"/>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8</a:t>
            </a:fld>
            <a:endParaRPr lang="fr-FR" sz="2400" noProof="0" dirty="0">
              <a:solidFill>
                <a:schemeClr val="tx1"/>
              </a:solidFill>
            </a:endParaRPr>
          </a:p>
        </p:txBody>
      </p:sp>
      <p:sp>
        <p:nvSpPr>
          <p:cNvPr id="5" name="Ellipse 4">
            <a:extLst>
              <a:ext uri="{FF2B5EF4-FFF2-40B4-BE49-F238E27FC236}">
                <a16:creationId xmlns:a16="http://schemas.microsoft.com/office/drawing/2014/main" id="{E0B8FA6C-053E-4DF8-82F0-EF3881087413}"/>
              </a:ext>
            </a:extLst>
          </p:cNvPr>
          <p:cNvSpPr/>
          <p:nvPr/>
        </p:nvSpPr>
        <p:spPr>
          <a:xfrm>
            <a:off x="824948" y="2712043"/>
            <a:ext cx="2822713" cy="29110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E00A9C63-757D-4A08-9565-C8BC427AD6E7}"/>
              </a:ext>
            </a:extLst>
          </p:cNvPr>
          <p:cNvSpPr/>
          <p:nvPr/>
        </p:nvSpPr>
        <p:spPr>
          <a:xfrm>
            <a:off x="7959144" y="2712043"/>
            <a:ext cx="1170393" cy="7010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22684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hidden="1">
            <a:extLst>
              <a:ext uri="{FF2B5EF4-FFF2-40B4-BE49-F238E27FC236}">
                <a16:creationId xmlns:a16="http://schemas.microsoft.com/office/drawing/2014/main" id="{8336C4B5-E15C-4086-8FF8-C33A073734A2}"/>
              </a:ext>
            </a:extLst>
          </p:cNvPr>
          <p:cNvSpPr>
            <a:spLocks noGrp="1"/>
          </p:cNvSpPr>
          <p:nvPr>
            <p:ph type="title"/>
          </p:nvPr>
        </p:nvSpPr>
        <p:spPr/>
        <p:txBody>
          <a:bodyPr rtlCol="0"/>
          <a:lstStyle/>
          <a:p>
            <a:pPr rtl="0"/>
            <a:r>
              <a:rPr lang="fr-FR" dirty="0"/>
              <a:t>Ressources humaines : diapositive 7</a:t>
            </a:r>
          </a:p>
        </p:txBody>
      </p:sp>
      <p:sp>
        <p:nvSpPr>
          <p:cNvPr id="57" name="Zone de texte 56">
            <a:extLst>
              <a:ext uri="{FF2B5EF4-FFF2-40B4-BE49-F238E27FC236}">
                <a16:creationId xmlns:a16="http://schemas.microsoft.com/office/drawing/2014/main" id="{25264A13-2CF6-4653-9A8E-AE29B6F25F8E}"/>
              </a:ext>
            </a:extLst>
          </p:cNvPr>
          <p:cNvSpPr txBox="1"/>
          <p:nvPr/>
        </p:nvSpPr>
        <p:spPr>
          <a:xfrm>
            <a:off x="723899" y="457291"/>
            <a:ext cx="8208228" cy="1159742"/>
          </a:xfrm>
          <a:prstGeom prst="rect">
            <a:avLst/>
          </a:prstGeom>
          <a:noFill/>
        </p:spPr>
        <p:txBody>
          <a:bodyPr wrap="square" lIns="0" tIns="0" rIns="0" bIns="0" rtlCol="0">
            <a:noAutofit/>
          </a:bodyPr>
          <a:lstStyle/>
          <a:p>
            <a:pPr rtl="0">
              <a:lnSpc>
                <a:spcPts val="4000"/>
              </a:lnSpc>
            </a:pPr>
            <a:r>
              <a:rPr lang="fr-FR" sz="3600" b="1" dirty="0">
                <a:solidFill>
                  <a:srgbClr val="002060"/>
                </a:solidFill>
                <a:latin typeface="Segoe UI" panose="020B0502040204020203" pitchFamily="34" charset="0"/>
                <a:cs typeface="Segoe UI" panose="020B0502040204020203" pitchFamily="34" charset="0"/>
              </a:rPr>
              <a:t>Les phases du 2TUP</a:t>
            </a:r>
          </a:p>
        </p:txBody>
      </p:sp>
      <p:sp>
        <p:nvSpPr>
          <p:cNvPr id="45" name="ZoneTexte 44">
            <a:extLst>
              <a:ext uri="{FF2B5EF4-FFF2-40B4-BE49-F238E27FC236}">
                <a16:creationId xmlns:a16="http://schemas.microsoft.com/office/drawing/2014/main" id="{A7A5BBE6-1D05-43B4-BCD1-E23E2231E366}"/>
              </a:ext>
            </a:extLst>
          </p:cNvPr>
          <p:cNvSpPr txBox="1"/>
          <p:nvPr/>
        </p:nvSpPr>
        <p:spPr>
          <a:xfrm>
            <a:off x="803817" y="1906847"/>
            <a:ext cx="9356802" cy="1015663"/>
          </a:xfrm>
          <a:prstGeom prst="rect">
            <a:avLst/>
          </a:prstGeom>
          <a:noFill/>
        </p:spPr>
        <p:txBody>
          <a:bodyPr wrap="square">
            <a:spAutoFit/>
          </a:bodyPr>
          <a:lstStyle/>
          <a:p>
            <a:pPr marL="101598" indent="0">
              <a:buNone/>
            </a:pPr>
            <a:r>
              <a:rPr lang="fr-FR" altLang="fr-FR" sz="2000" dirty="0">
                <a:latin typeface="Calibri" panose="020F0502020204030204" pitchFamily="34" charset="0"/>
                <a:cs typeface="Calibri" panose="020F0502020204030204" pitchFamily="34" charset="0"/>
              </a:rPr>
              <a:t>Une ou plusieurs itérations s’inscrivent dans chacune des phases de gestion de projet et servent en conséquence à réaliser l’objectif propre à chaque phase:</a:t>
            </a:r>
          </a:p>
          <a:p>
            <a:pPr marL="101598" indent="0">
              <a:buNone/>
            </a:pPr>
            <a:endParaRPr lang="fr-FR" altLang="fr-FR" sz="2000" dirty="0">
              <a:latin typeface="Calibri" panose="020F0502020204030204" pitchFamily="34" charset="0"/>
              <a:cs typeface="Calibri" panose="020F0502020204030204" pitchFamily="34" charset="0"/>
            </a:endParaRPr>
          </a:p>
        </p:txBody>
      </p:sp>
      <p:graphicFrame>
        <p:nvGraphicFramePr>
          <p:cNvPr id="3" name="Diagramme 2">
            <a:extLst>
              <a:ext uri="{FF2B5EF4-FFF2-40B4-BE49-F238E27FC236}">
                <a16:creationId xmlns:a16="http://schemas.microsoft.com/office/drawing/2014/main" id="{83CDE9A9-F345-4EAE-8CE5-1E2CC924B4A7}"/>
              </a:ext>
            </a:extLst>
          </p:cNvPr>
          <p:cNvGraphicFramePr/>
          <p:nvPr/>
        </p:nvGraphicFramePr>
        <p:xfrm>
          <a:off x="1239798" y="2632696"/>
          <a:ext cx="9454221" cy="350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a:extLst>
              <a:ext uri="{FF2B5EF4-FFF2-40B4-BE49-F238E27FC236}">
                <a16:creationId xmlns:a16="http://schemas.microsoft.com/office/drawing/2014/main" id="{26C209FC-B51C-49BD-A261-DD04C1BB3DF7}"/>
              </a:ext>
            </a:extLst>
          </p:cNvPr>
          <p:cNvSpPr>
            <a:spLocks noGrp="1"/>
          </p:cNvSpPr>
          <p:nvPr>
            <p:ph type="sldNum" sz="quarter" idx="12"/>
          </p:nvPr>
        </p:nvSpPr>
        <p:spPr/>
        <p:txBody>
          <a:bodyPr/>
          <a:lstStyle/>
          <a:p>
            <a:pPr rtl="0"/>
            <a:fld id="{ED6580AB-5C3C-4B4F-8E2A-8B7A0A8CE695}" type="slidenum">
              <a:rPr lang="fr-FR" sz="2400" noProof="0" smtClean="0">
                <a:solidFill>
                  <a:schemeClr val="tx1"/>
                </a:solidFill>
              </a:rPr>
              <a:t>9</a:t>
            </a:fld>
            <a:endParaRPr lang="fr-FR" sz="2400" noProof="0" dirty="0">
              <a:solidFill>
                <a:schemeClr val="tx1"/>
              </a:solidFill>
            </a:endParaRPr>
          </a:p>
        </p:txBody>
      </p:sp>
    </p:spTree>
    <p:extLst>
      <p:ext uri="{BB962C8B-B14F-4D97-AF65-F5344CB8AC3E}">
        <p14:creationId xmlns:p14="http://schemas.microsoft.com/office/powerpoint/2010/main" val="22871413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83972653.tgt.Office_63067206_TF33668227_Win32_OJ116571599" id="{FD11E1BC-070E-4A5B-A1C9-27969A4F11ED}" vid="{B8D62659-C132-42C9-B906-A27F86D97C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516AB37-D7B9-4507-B21E-5D459905C6C0}">
  <ds:schemaRefs>
    <ds:schemaRef ds:uri="http://schemas.microsoft.com/sharepoint/v3/contenttype/forms"/>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40622C-5D03-4258-98D9-CB4F18C7FADE}">
  <ds:schemaRefs>
    <ds:schemaRef ds:uri="http://purl.org/dc/terms/"/>
    <ds:schemaRef ds:uri="http://schemas.microsoft.com/office/2006/documentManagement/types"/>
    <ds:schemaRef ds:uri="http://schemas.microsoft.com/sharepoint/v3"/>
    <ds:schemaRef ds:uri="http://purl.org/dc/elements/1.1/"/>
    <ds:schemaRef ds:uri="http://schemas.microsoft.com/office/infopath/2007/PartnerControls"/>
    <ds:schemaRef ds:uri="http://schemas.openxmlformats.org/package/2006/metadata/core-properties"/>
    <ds:schemaRef ds:uri="16c05727-aa75-4e4a-9b5f-8a80a1165891"/>
    <ds:schemaRef ds:uri="230e9df3-be65-4c73-a93b-d1236ebd677e"/>
    <ds:schemaRef ds:uri="71af3243-3dd4-4a8d-8c0d-dd76da1f02a5"/>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Ressources humaines, à partir de 24Slides</Template>
  <TotalTime>3401</TotalTime>
  <Words>736</Words>
  <Application>Microsoft Office PowerPoint</Application>
  <PresentationFormat>Grand écran</PresentationFormat>
  <Paragraphs>139</Paragraphs>
  <Slides>14</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Arial Black</vt:lpstr>
      <vt:lpstr>Calibri</vt:lpstr>
      <vt:lpstr>Calibri Light</vt:lpstr>
      <vt:lpstr>ff6</vt:lpstr>
      <vt:lpstr>Georgia</vt:lpstr>
      <vt:lpstr>Segoe UI</vt:lpstr>
      <vt:lpstr>Tw Cen MT</vt:lpstr>
      <vt:lpstr>Wingdings</vt:lpstr>
      <vt:lpstr>Thème Office</vt:lpstr>
      <vt:lpstr>Ressources humaines : diapositive 1</vt:lpstr>
      <vt:lpstr>Ressources humaines : diapositive 2</vt:lpstr>
      <vt:lpstr>Ressources humaines : diapositive 7</vt:lpstr>
      <vt:lpstr>Ressources humaines : diapositive 7</vt:lpstr>
      <vt:lpstr>Ressources humaines : diapositive 4</vt:lpstr>
      <vt:lpstr>Ressources humaines : diapositive 7</vt:lpstr>
      <vt:lpstr>Ressources humaines : diapositive 9</vt:lpstr>
      <vt:lpstr>Ressources humaines : diapositive 7</vt:lpstr>
      <vt:lpstr>Ressources humaines : diapositive 7</vt:lpstr>
      <vt:lpstr>Ressources humaines : diapositive 7</vt:lpstr>
      <vt:lpstr>Ressources humaines : diapositive 7</vt:lpstr>
      <vt:lpstr>Ressources humaines : diapositive 9</vt:lpstr>
      <vt:lpstr>Ressources humaines : diapositive 8</vt:lpstr>
      <vt:lpstr>Ressources humaines : diapositive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Ressources humaines : diapositive 1</dc:title>
  <dc:creator>Ouijdane Chaltout</dc:creator>
  <cp:lastModifiedBy>Ouijdane Chaltout</cp:lastModifiedBy>
  <cp:revision>9</cp:revision>
  <dcterms:created xsi:type="dcterms:W3CDTF">2022-04-28T14:33:50Z</dcterms:created>
  <dcterms:modified xsi:type="dcterms:W3CDTF">2022-05-18T22:00:25Z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