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7"/>
  </p:notesMasterIdLst>
  <p:sldIdLst>
    <p:sldId id="256" r:id="rId2"/>
    <p:sldId id="258" r:id="rId3"/>
    <p:sldId id="316" r:id="rId4"/>
    <p:sldId id="317" r:id="rId5"/>
    <p:sldId id="268" r:id="rId6"/>
    <p:sldId id="319" r:id="rId7"/>
    <p:sldId id="262" r:id="rId8"/>
    <p:sldId id="259" r:id="rId9"/>
    <p:sldId id="320" r:id="rId10"/>
    <p:sldId id="321" r:id="rId11"/>
    <p:sldId id="277" r:id="rId12"/>
    <p:sldId id="322" r:id="rId13"/>
    <p:sldId id="315" r:id="rId14"/>
    <p:sldId id="270" r:id="rId15"/>
    <p:sldId id="269" r:id="rId16"/>
  </p:sldIdLst>
  <p:sldSz cx="9144000" cy="5143500" type="screen16x9"/>
  <p:notesSz cx="6858000" cy="9144000"/>
  <p:embeddedFontLst>
    <p:embeddedFont>
      <p:font typeface="Anaheim" panose="020B0604020202020204" charset="0"/>
      <p:regular r:id="rId18"/>
    </p:embeddedFont>
    <p:embeddedFont>
      <p:font typeface="DM Sans"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B8D"/>
    <a:srgbClr val="7264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AB20A7-979B-4167-AD7E-CB835818759C}">
  <a:tblStyle styleId="{F3AB20A7-979B-4167-AD7E-CB83581875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0828" autoAdjust="0"/>
  </p:normalViewPr>
  <p:slideViewPr>
    <p:cSldViewPr snapToGrid="0">
      <p:cViewPr varScale="1">
        <p:scale>
          <a:sx n="87" d="100"/>
          <a:sy n="87" d="100"/>
        </p:scale>
        <p:origin x="92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6e7a822a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6e7a822a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1039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17f2057e51_2_39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17f2057e51_2_39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117f2057e51_2_39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117f2057e51_2_39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1543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17f2057e51_2_39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17f2057e51_2_39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11915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116e7a822ab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116e7a822ab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116e7a822ab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116e7a822ab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16e7a822a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16e7a822a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6e7a822a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6e7a822a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181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6e7a822a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6e7a822a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0841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17f2057e51_2_410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17f2057e51_2_410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17f2057e51_2_39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17f2057e51_2_39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1263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17f2057e51_2_39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17f2057e51_2_39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6e7a822a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6e7a822a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6e7a822a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6e7a822a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1649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a:off x="5275500" y="257075"/>
            <a:ext cx="3609300" cy="4602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10;p2"/>
          <p:cNvPicPr preferRelativeResize="0"/>
          <p:nvPr/>
        </p:nvPicPr>
        <p:blipFill rotWithShape="1">
          <a:blip r:embed="rId2">
            <a:alphaModFix/>
          </a:blip>
          <a:srcRect l="4777" r="4056"/>
          <a:stretch/>
        </p:blipFill>
        <p:spPr>
          <a:xfrm rot="3532302" flipH="1">
            <a:off x="-508874" y="3741500"/>
            <a:ext cx="1662051" cy="1299902"/>
          </a:xfrm>
          <a:prstGeom prst="rect">
            <a:avLst/>
          </a:prstGeom>
          <a:noFill/>
          <a:ln>
            <a:noFill/>
          </a:ln>
          <a:effectLst>
            <a:outerShdw blurRad="285750" dist="95250" dir="6000000" algn="bl" rotWithShape="0">
              <a:schemeClr val="dk1">
                <a:alpha val="20000"/>
              </a:schemeClr>
            </a:outerShdw>
          </a:effectLst>
        </p:spPr>
      </p:pic>
      <p:pic>
        <p:nvPicPr>
          <p:cNvPr id="11" name="Google Shape;11;p2"/>
          <p:cNvPicPr preferRelativeResize="0"/>
          <p:nvPr/>
        </p:nvPicPr>
        <p:blipFill rotWithShape="1">
          <a:blip r:embed="rId3">
            <a:alphaModFix/>
          </a:blip>
          <a:srcRect l="4001" r="4001"/>
          <a:stretch/>
        </p:blipFill>
        <p:spPr>
          <a:xfrm flipH="1">
            <a:off x="-860526" y="-800483"/>
            <a:ext cx="1868565" cy="1797599"/>
          </a:xfrm>
          <a:prstGeom prst="rect">
            <a:avLst/>
          </a:prstGeom>
          <a:noFill/>
          <a:ln>
            <a:noFill/>
          </a:ln>
          <a:effectLst>
            <a:outerShdw blurRad="285750" dist="95250" dir="6000000" algn="bl" rotWithShape="0">
              <a:schemeClr val="dk1">
                <a:alpha val="20000"/>
              </a:schemeClr>
            </a:outerShdw>
          </a:effectLst>
        </p:spPr>
      </p:pic>
      <p:sp>
        <p:nvSpPr>
          <p:cNvPr id="12" name="Google Shape;12;p2"/>
          <p:cNvSpPr txBox="1">
            <a:spLocks noGrp="1"/>
          </p:cNvSpPr>
          <p:nvPr>
            <p:ph type="ctrTitle"/>
          </p:nvPr>
        </p:nvSpPr>
        <p:spPr>
          <a:xfrm>
            <a:off x="715550" y="997129"/>
            <a:ext cx="4560000" cy="2673000"/>
          </a:xfrm>
          <a:prstGeom prst="rect">
            <a:avLst/>
          </a:prstGeom>
        </p:spPr>
        <p:txBody>
          <a:bodyPr spcFirstLastPara="1" wrap="square" lIns="91425" tIns="0" rIns="91425" bIns="91425" anchor="t" anchorCtr="0">
            <a:noAutofit/>
          </a:bodyPr>
          <a:lstStyle>
            <a:lvl1pPr lvl="0" algn="l">
              <a:lnSpc>
                <a:spcPct val="80000"/>
              </a:lnSpc>
              <a:spcBef>
                <a:spcPts val="0"/>
              </a:spcBef>
              <a:spcAft>
                <a:spcPts val="0"/>
              </a:spcAft>
              <a:buSzPts val="5200"/>
              <a:buNone/>
              <a:defRPr sz="6300" b="1">
                <a:solidFill>
                  <a:srgbClr val="212529"/>
                </a:solidFill>
                <a:latin typeface="Roboto"/>
                <a:ea typeface="Roboto"/>
                <a:cs typeface="Roboto"/>
                <a:sym typeface="Robot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867950" y="3926225"/>
            <a:ext cx="3871800" cy="225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DM Sans"/>
                <a:ea typeface="DM Sans"/>
                <a:cs typeface="DM Sans"/>
                <a:sym typeface="DM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2_1">
    <p:bg>
      <p:bgPr>
        <a:solidFill>
          <a:schemeClr val="dk2"/>
        </a:solidFill>
        <a:effectLst/>
      </p:bgPr>
    </p:bg>
    <p:spTree>
      <p:nvGrpSpPr>
        <p:cNvPr id="1" name="Shape 160"/>
        <p:cNvGrpSpPr/>
        <p:nvPr/>
      </p:nvGrpSpPr>
      <p:grpSpPr>
        <a:xfrm>
          <a:off x="0" y="0"/>
          <a:ext cx="0" cy="0"/>
          <a:chOff x="0" y="0"/>
          <a:chExt cx="0" cy="0"/>
        </a:xfrm>
      </p:grpSpPr>
      <p:sp>
        <p:nvSpPr>
          <p:cNvPr id="161" name="Google Shape;161;p27"/>
          <p:cNvSpPr/>
          <p:nvPr/>
        </p:nvSpPr>
        <p:spPr>
          <a:xfrm>
            <a:off x="251850" y="1552050"/>
            <a:ext cx="8649600" cy="2618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2" name="Google Shape;162;p27"/>
          <p:cNvPicPr preferRelativeResize="0"/>
          <p:nvPr/>
        </p:nvPicPr>
        <p:blipFill rotWithShape="1">
          <a:blip r:embed="rId2">
            <a:alphaModFix/>
          </a:blip>
          <a:srcRect t="12653" b="12653"/>
          <a:stretch/>
        </p:blipFill>
        <p:spPr>
          <a:xfrm rot="2401927" flipH="1">
            <a:off x="3921955" y="4021665"/>
            <a:ext cx="1109789" cy="1067668"/>
          </a:xfrm>
          <a:prstGeom prst="rect">
            <a:avLst/>
          </a:prstGeom>
          <a:noFill/>
          <a:ln>
            <a:noFill/>
          </a:ln>
          <a:effectLst>
            <a:outerShdw blurRad="285750" dist="95250" dir="6000000" algn="bl" rotWithShape="0">
              <a:schemeClr val="dk1">
                <a:alpha val="20000"/>
              </a:schemeClr>
            </a:outerShdw>
          </a:effectLst>
        </p:spPr>
      </p:pic>
      <p:pic>
        <p:nvPicPr>
          <p:cNvPr id="163" name="Google Shape;163;p27"/>
          <p:cNvPicPr preferRelativeResize="0"/>
          <p:nvPr/>
        </p:nvPicPr>
        <p:blipFill rotWithShape="1">
          <a:blip r:embed="rId3">
            <a:alphaModFix/>
          </a:blip>
          <a:srcRect l="2696" r="2705"/>
          <a:stretch/>
        </p:blipFill>
        <p:spPr>
          <a:xfrm rot="245304" flipH="1">
            <a:off x="7040912" y="3839174"/>
            <a:ext cx="1422600" cy="1072204"/>
          </a:xfrm>
          <a:prstGeom prst="rect">
            <a:avLst/>
          </a:prstGeom>
          <a:noFill/>
          <a:ln>
            <a:noFill/>
          </a:ln>
          <a:effectLst>
            <a:outerShdw blurRad="285750" dist="95250" dir="6000000" algn="bl" rotWithShape="0">
              <a:schemeClr val="dk1">
                <a:alpha val="20000"/>
              </a:schemeClr>
            </a:outerShdw>
          </a:effectLst>
        </p:spPr>
      </p:pic>
      <p:pic>
        <p:nvPicPr>
          <p:cNvPr id="164" name="Google Shape;164;p27"/>
          <p:cNvPicPr preferRelativeResize="0"/>
          <p:nvPr/>
        </p:nvPicPr>
        <p:blipFill rotWithShape="1">
          <a:blip r:embed="rId4">
            <a:alphaModFix/>
          </a:blip>
          <a:srcRect t="4086" b="4077"/>
          <a:stretch/>
        </p:blipFill>
        <p:spPr>
          <a:xfrm rot="9801102" flipH="1">
            <a:off x="745271" y="3934323"/>
            <a:ext cx="876256" cy="1106857"/>
          </a:xfrm>
          <a:prstGeom prst="rect">
            <a:avLst/>
          </a:prstGeom>
          <a:noFill/>
          <a:ln>
            <a:noFill/>
          </a:ln>
          <a:effectLst>
            <a:outerShdw blurRad="285750" dist="95250" dir="6000000" algn="bl" rotWithShape="0">
              <a:schemeClr val="dk1">
                <a:alpha val="20000"/>
              </a:schemeClr>
            </a:outerShdw>
          </a:effectLst>
        </p:spPr>
      </p:pic>
      <p:sp>
        <p:nvSpPr>
          <p:cNvPr id="165" name="Google Shape;165;p27"/>
          <p:cNvSpPr txBox="1">
            <a:spLocks noGrp="1"/>
          </p:cNvSpPr>
          <p:nvPr>
            <p:ph type="title"/>
          </p:nvPr>
        </p:nvSpPr>
        <p:spPr>
          <a:xfrm>
            <a:off x="715550" y="538250"/>
            <a:ext cx="7713000" cy="614100"/>
          </a:xfrm>
          <a:prstGeom prst="rect">
            <a:avLst/>
          </a:prstGeom>
        </p:spPr>
        <p:txBody>
          <a:bodyPr spcFirstLastPara="1" wrap="square" lIns="91425" tIns="0"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6" name="Google Shape;166;p27"/>
          <p:cNvSpPr txBox="1">
            <a:spLocks noGrp="1"/>
          </p:cNvSpPr>
          <p:nvPr>
            <p:ph type="subTitle" idx="1"/>
          </p:nvPr>
        </p:nvSpPr>
        <p:spPr>
          <a:xfrm>
            <a:off x="715550" y="2769525"/>
            <a:ext cx="19014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200" b="1">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7" name="Google Shape;167;p27"/>
          <p:cNvSpPr txBox="1">
            <a:spLocks noGrp="1"/>
          </p:cNvSpPr>
          <p:nvPr>
            <p:ph type="subTitle" idx="2"/>
          </p:nvPr>
        </p:nvSpPr>
        <p:spPr>
          <a:xfrm>
            <a:off x="715550" y="3199798"/>
            <a:ext cx="1901400" cy="5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8" name="Google Shape;168;p27"/>
          <p:cNvSpPr txBox="1">
            <a:spLocks noGrp="1"/>
          </p:cNvSpPr>
          <p:nvPr>
            <p:ph type="subTitle" idx="3"/>
          </p:nvPr>
        </p:nvSpPr>
        <p:spPr>
          <a:xfrm flipH="1">
            <a:off x="4589941" y="2769525"/>
            <a:ext cx="19014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200" b="1">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9" name="Google Shape;169;p27"/>
          <p:cNvSpPr txBox="1">
            <a:spLocks noGrp="1"/>
          </p:cNvSpPr>
          <p:nvPr>
            <p:ph type="subTitle" idx="4"/>
          </p:nvPr>
        </p:nvSpPr>
        <p:spPr>
          <a:xfrm>
            <a:off x="2652758" y="3199798"/>
            <a:ext cx="1901400" cy="5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0" name="Google Shape;170;p27"/>
          <p:cNvSpPr txBox="1">
            <a:spLocks noGrp="1"/>
          </p:cNvSpPr>
          <p:nvPr>
            <p:ph type="subTitle" idx="5"/>
          </p:nvPr>
        </p:nvSpPr>
        <p:spPr>
          <a:xfrm flipH="1">
            <a:off x="2652757" y="2769525"/>
            <a:ext cx="19014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200" b="1">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1" name="Google Shape;171;p27"/>
          <p:cNvSpPr txBox="1">
            <a:spLocks noGrp="1"/>
          </p:cNvSpPr>
          <p:nvPr>
            <p:ph type="subTitle" idx="6"/>
          </p:nvPr>
        </p:nvSpPr>
        <p:spPr>
          <a:xfrm>
            <a:off x="4589942" y="3199798"/>
            <a:ext cx="1901400" cy="5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2" name="Google Shape;172;p27"/>
          <p:cNvSpPr txBox="1">
            <a:spLocks noGrp="1"/>
          </p:cNvSpPr>
          <p:nvPr>
            <p:ph type="subTitle" idx="7"/>
          </p:nvPr>
        </p:nvSpPr>
        <p:spPr>
          <a:xfrm flipH="1">
            <a:off x="6527125" y="2769525"/>
            <a:ext cx="19014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200" b="1">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3" name="Google Shape;173;p27"/>
          <p:cNvSpPr txBox="1">
            <a:spLocks noGrp="1"/>
          </p:cNvSpPr>
          <p:nvPr>
            <p:ph type="subTitle" idx="8"/>
          </p:nvPr>
        </p:nvSpPr>
        <p:spPr>
          <a:xfrm>
            <a:off x="6527126" y="3199798"/>
            <a:ext cx="1901400" cy="5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2_1_3">
    <p:bg>
      <p:bgPr>
        <a:solidFill>
          <a:schemeClr val="dk2"/>
        </a:solidFill>
        <a:effectLst/>
      </p:bgPr>
    </p:bg>
    <p:spTree>
      <p:nvGrpSpPr>
        <p:cNvPr id="1" name="Shape 174"/>
        <p:cNvGrpSpPr/>
        <p:nvPr/>
      </p:nvGrpSpPr>
      <p:grpSpPr>
        <a:xfrm>
          <a:off x="0" y="0"/>
          <a:ext cx="0" cy="0"/>
          <a:chOff x="0" y="0"/>
          <a:chExt cx="0" cy="0"/>
        </a:xfrm>
      </p:grpSpPr>
      <p:sp>
        <p:nvSpPr>
          <p:cNvPr id="175" name="Google Shape;175;p28"/>
          <p:cNvSpPr/>
          <p:nvPr/>
        </p:nvSpPr>
        <p:spPr>
          <a:xfrm>
            <a:off x="251850" y="1384300"/>
            <a:ext cx="8649600" cy="3057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6" name="Google Shape;176;p28"/>
          <p:cNvPicPr preferRelativeResize="0"/>
          <p:nvPr/>
        </p:nvPicPr>
        <p:blipFill rotWithShape="1">
          <a:blip r:embed="rId2">
            <a:alphaModFix/>
          </a:blip>
          <a:srcRect l="7446" r="7446"/>
          <a:stretch/>
        </p:blipFill>
        <p:spPr>
          <a:xfrm rot="2545513">
            <a:off x="41862" y="2733969"/>
            <a:ext cx="1138929" cy="1438656"/>
          </a:xfrm>
          <a:prstGeom prst="rect">
            <a:avLst/>
          </a:prstGeom>
          <a:noFill/>
          <a:ln>
            <a:noFill/>
          </a:ln>
          <a:effectLst>
            <a:outerShdw blurRad="285750" dist="95250" dir="6000000" algn="bl" rotWithShape="0">
              <a:schemeClr val="dk1">
                <a:alpha val="20000"/>
              </a:schemeClr>
            </a:outerShdw>
          </a:effectLst>
        </p:spPr>
      </p:pic>
      <p:pic>
        <p:nvPicPr>
          <p:cNvPr id="177" name="Google Shape;177;p28"/>
          <p:cNvPicPr preferRelativeResize="0"/>
          <p:nvPr/>
        </p:nvPicPr>
        <p:blipFill rotWithShape="1">
          <a:blip r:embed="rId3">
            <a:alphaModFix/>
          </a:blip>
          <a:srcRect t="10172" b="10172"/>
          <a:stretch/>
        </p:blipFill>
        <p:spPr>
          <a:xfrm rot="-814012" flipH="1">
            <a:off x="3825585" y="4106655"/>
            <a:ext cx="1397458" cy="1344416"/>
          </a:xfrm>
          <a:prstGeom prst="rect">
            <a:avLst/>
          </a:prstGeom>
          <a:noFill/>
          <a:ln>
            <a:noFill/>
          </a:ln>
          <a:effectLst>
            <a:outerShdw blurRad="285750" dist="95250" dir="6000000" algn="bl" rotWithShape="0">
              <a:schemeClr val="dk1">
                <a:alpha val="20000"/>
              </a:schemeClr>
            </a:outerShdw>
          </a:effectLst>
        </p:spPr>
      </p:pic>
      <p:pic>
        <p:nvPicPr>
          <p:cNvPr id="178" name="Google Shape;178;p28"/>
          <p:cNvPicPr preferRelativeResize="0"/>
          <p:nvPr/>
        </p:nvPicPr>
        <p:blipFill rotWithShape="1">
          <a:blip r:embed="rId4">
            <a:alphaModFix/>
          </a:blip>
          <a:srcRect l="4069" r="4069"/>
          <a:stretch/>
        </p:blipFill>
        <p:spPr>
          <a:xfrm>
            <a:off x="7968450" y="2490125"/>
            <a:ext cx="1123900" cy="1399624"/>
          </a:xfrm>
          <a:prstGeom prst="rect">
            <a:avLst/>
          </a:prstGeom>
          <a:noFill/>
          <a:ln>
            <a:noFill/>
          </a:ln>
          <a:effectLst>
            <a:outerShdw blurRad="285750" dist="95250" dir="6000000" algn="bl" rotWithShape="0">
              <a:schemeClr val="dk1">
                <a:alpha val="20000"/>
              </a:schemeClr>
            </a:outerShdw>
          </a:effectLst>
        </p:spPr>
      </p:pic>
      <p:sp>
        <p:nvSpPr>
          <p:cNvPr id="179" name="Google Shape;179;p28"/>
          <p:cNvSpPr txBox="1">
            <a:spLocks noGrp="1"/>
          </p:cNvSpPr>
          <p:nvPr>
            <p:ph type="title"/>
          </p:nvPr>
        </p:nvSpPr>
        <p:spPr>
          <a:xfrm>
            <a:off x="715550" y="538250"/>
            <a:ext cx="7713000" cy="614100"/>
          </a:xfrm>
          <a:prstGeom prst="rect">
            <a:avLst/>
          </a:prstGeom>
        </p:spPr>
        <p:txBody>
          <a:bodyPr spcFirstLastPara="1" wrap="square" lIns="91425" tIns="0"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0" name="Google Shape;180;p28"/>
          <p:cNvSpPr txBox="1">
            <a:spLocks noGrp="1"/>
          </p:cNvSpPr>
          <p:nvPr>
            <p:ph type="subTitle" idx="1"/>
          </p:nvPr>
        </p:nvSpPr>
        <p:spPr>
          <a:xfrm>
            <a:off x="1175426" y="1702725"/>
            <a:ext cx="22362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b="1">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1" name="Google Shape;181;p28"/>
          <p:cNvSpPr txBox="1">
            <a:spLocks noGrp="1"/>
          </p:cNvSpPr>
          <p:nvPr>
            <p:ph type="subTitle" idx="2"/>
          </p:nvPr>
        </p:nvSpPr>
        <p:spPr>
          <a:xfrm>
            <a:off x="1175426" y="2190149"/>
            <a:ext cx="2236200" cy="5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2" name="Google Shape;182;p28"/>
          <p:cNvSpPr txBox="1">
            <a:spLocks noGrp="1"/>
          </p:cNvSpPr>
          <p:nvPr>
            <p:ph type="subTitle" idx="3"/>
          </p:nvPr>
        </p:nvSpPr>
        <p:spPr>
          <a:xfrm flipH="1">
            <a:off x="5732374" y="1702725"/>
            <a:ext cx="22362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b="1">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3" name="Google Shape;183;p28"/>
          <p:cNvSpPr txBox="1">
            <a:spLocks noGrp="1"/>
          </p:cNvSpPr>
          <p:nvPr>
            <p:ph type="subTitle" idx="4"/>
          </p:nvPr>
        </p:nvSpPr>
        <p:spPr>
          <a:xfrm>
            <a:off x="3453857" y="2190149"/>
            <a:ext cx="2236200" cy="5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4" name="Google Shape;184;p28"/>
          <p:cNvSpPr txBox="1">
            <a:spLocks noGrp="1"/>
          </p:cNvSpPr>
          <p:nvPr>
            <p:ph type="subTitle" idx="5"/>
          </p:nvPr>
        </p:nvSpPr>
        <p:spPr>
          <a:xfrm flipH="1">
            <a:off x="3453972" y="1702725"/>
            <a:ext cx="22362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b="1">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5" name="Google Shape;185;p28"/>
          <p:cNvSpPr txBox="1">
            <a:spLocks noGrp="1"/>
          </p:cNvSpPr>
          <p:nvPr>
            <p:ph type="subTitle" idx="6"/>
          </p:nvPr>
        </p:nvSpPr>
        <p:spPr>
          <a:xfrm>
            <a:off x="5732260" y="2190149"/>
            <a:ext cx="2236200" cy="5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6" name="Google Shape;186;p28"/>
          <p:cNvSpPr txBox="1">
            <a:spLocks noGrp="1"/>
          </p:cNvSpPr>
          <p:nvPr>
            <p:ph type="subTitle" idx="7"/>
          </p:nvPr>
        </p:nvSpPr>
        <p:spPr>
          <a:xfrm>
            <a:off x="1175426" y="3055276"/>
            <a:ext cx="22362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b="1">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7" name="Google Shape;187;p28"/>
          <p:cNvSpPr txBox="1">
            <a:spLocks noGrp="1"/>
          </p:cNvSpPr>
          <p:nvPr>
            <p:ph type="subTitle" idx="8"/>
          </p:nvPr>
        </p:nvSpPr>
        <p:spPr>
          <a:xfrm>
            <a:off x="1175426" y="3542700"/>
            <a:ext cx="2236200" cy="5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8" name="Google Shape;188;p28"/>
          <p:cNvSpPr txBox="1">
            <a:spLocks noGrp="1"/>
          </p:cNvSpPr>
          <p:nvPr>
            <p:ph type="subTitle" idx="9"/>
          </p:nvPr>
        </p:nvSpPr>
        <p:spPr>
          <a:xfrm flipH="1">
            <a:off x="5732374" y="3055276"/>
            <a:ext cx="22362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b="1">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9" name="Google Shape;189;p28"/>
          <p:cNvSpPr txBox="1">
            <a:spLocks noGrp="1"/>
          </p:cNvSpPr>
          <p:nvPr>
            <p:ph type="subTitle" idx="13"/>
          </p:nvPr>
        </p:nvSpPr>
        <p:spPr>
          <a:xfrm>
            <a:off x="3453857" y="3542700"/>
            <a:ext cx="2236200" cy="5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0" name="Google Shape;190;p28"/>
          <p:cNvSpPr txBox="1">
            <a:spLocks noGrp="1"/>
          </p:cNvSpPr>
          <p:nvPr>
            <p:ph type="subTitle" idx="14"/>
          </p:nvPr>
        </p:nvSpPr>
        <p:spPr>
          <a:xfrm flipH="1">
            <a:off x="3453972" y="3055276"/>
            <a:ext cx="2236200" cy="41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2400" b="1">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1" name="Google Shape;191;p28"/>
          <p:cNvSpPr txBox="1">
            <a:spLocks noGrp="1"/>
          </p:cNvSpPr>
          <p:nvPr>
            <p:ph type="subTitle" idx="15"/>
          </p:nvPr>
        </p:nvSpPr>
        <p:spPr>
          <a:xfrm>
            <a:off x="5732260" y="3542700"/>
            <a:ext cx="2236200" cy="50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3">
    <p:spTree>
      <p:nvGrpSpPr>
        <p:cNvPr id="1" name="Shape 248"/>
        <p:cNvGrpSpPr/>
        <p:nvPr/>
      </p:nvGrpSpPr>
      <p:grpSpPr>
        <a:xfrm>
          <a:off x="0" y="0"/>
          <a:ext cx="0" cy="0"/>
          <a:chOff x="0" y="0"/>
          <a:chExt cx="0" cy="0"/>
        </a:xfrm>
      </p:grpSpPr>
      <p:sp>
        <p:nvSpPr>
          <p:cNvPr id="249" name="Google Shape;249;p39"/>
          <p:cNvSpPr/>
          <p:nvPr/>
        </p:nvSpPr>
        <p:spPr>
          <a:xfrm>
            <a:off x="251850" y="1241425"/>
            <a:ext cx="8649600" cy="3363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chemeClr val="dk1"/>
              </a:solidFill>
              <a:latin typeface="Roboto"/>
              <a:ea typeface="Roboto"/>
              <a:cs typeface="Roboto"/>
              <a:sym typeface="Roboto"/>
            </a:endParaRPr>
          </a:p>
        </p:txBody>
      </p:sp>
      <p:pic>
        <p:nvPicPr>
          <p:cNvPr id="250" name="Google Shape;250;p39"/>
          <p:cNvPicPr preferRelativeResize="0"/>
          <p:nvPr/>
        </p:nvPicPr>
        <p:blipFill rotWithShape="1">
          <a:blip r:embed="rId2">
            <a:alphaModFix/>
          </a:blip>
          <a:srcRect l="7446" r="7446"/>
          <a:stretch/>
        </p:blipFill>
        <p:spPr>
          <a:xfrm rot="8795663">
            <a:off x="64761" y="3800197"/>
            <a:ext cx="1138931" cy="1438656"/>
          </a:xfrm>
          <a:prstGeom prst="rect">
            <a:avLst/>
          </a:prstGeom>
          <a:noFill/>
          <a:ln>
            <a:noFill/>
          </a:ln>
          <a:effectLst>
            <a:outerShdw blurRad="285750" dist="95250" dir="6000000" algn="bl" rotWithShape="0">
              <a:schemeClr val="dk1">
                <a:alpha val="20000"/>
              </a:schemeClr>
            </a:outerShdw>
          </a:effectLst>
        </p:spPr>
      </p:pic>
      <p:pic>
        <p:nvPicPr>
          <p:cNvPr id="251" name="Google Shape;251;p39"/>
          <p:cNvPicPr preferRelativeResize="0"/>
          <p:nvPr/>
        </p:nvPicPr>
        <p:blipFill rotWithShape="1">
          <a:blip r:embed="rId3">
            <a:alphaModFix/>
          </a:blip>
          <a:srcRect t="10172" b="10172"/>
          <a:stretch/>
        </p:blipFill>
        <p:spPr>
          <a:xfrm rot="145184" flipH="1">
            <a:off x="4212751" y="4448174"/>
            <a:ext cx="1198421" cy="1152923"/>
          </a:xfrm>
          <a:prstGeom prst="rect">
            <a:avLst/>
          </a:prstGeom>
          <a:noFill/>
          <a:ln>
            <a:noFill/>
          </a:ln>
          <a:effectLst>
            <a:outerShdw blurRad="285750" dist="95250" dir="6000000" algn="bl" rotWithShape="0">
              <a:schemeClr val="dk1">
                <a:alpha val="20000"/>
              </a:schemeClr>
            </a:outerShdw>
          </a:effectLst>
        </p:spPr>
      </p:pic>
      <p:pic>
        <p:nvPicPr>
          <p:cNvPr id="252" name="Google Shape;252;p39"/>
          <p:cNvPicPr preferRelativeResize="0"/>
          <p:nvPr/>
        </p:nvPicPr>
        <p:blipFill rotWithShape="1">
          <a:blip r:embed="rId4">
            <a:alphaModFix/>
          </a:blip>
          <a:srcRect l="4069" r="4069"/>
          <a:stretch/>
        </p:blipFill>
        <p:spPr>
          <a:xfrm>
            <a:off x="7965651" y="3391748"/>
            <a:ext cx="925800" cy="1152926"/>
          </a:xfrm>
          <a:prstGeom prst="rect">
            <a:avLst/>
          </a:prstGeom>
          <a:noFill/>
          <a:ln>
            <a:noFill/>
          </a:ln>
          <a:effectLst>
            <a:outerShdw blurRad="285750" dist="95250" dir="6000000" algn="bl" rotWithShape="0">
              <a:schemeClr val="dk1">
                <a:alpha val="20000"/>
              </a:schemeClr>
            </a:outerShdw>
          </a:effectLst>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3_1">
    <p:bg>
      <p:bgPr>
        <a:solidFill>
          <a:schemeClr val="dk2"/>
        </a:solidFill>
        <a:effectLst/>
      </p:bgPr>
    </p:bg>
    <p:spTree>
      <p:nvGrpSpPr>
        <p:cNvPr id="1" name="Shape 253"/>
        <p:cNvGrpSpPr/>
        <p:nvPr/>
      </p:nvGrpSpPr>
      <p:grpSpPr>
        <a:xfrm>
          <a:off x="0" y="0"/>
          <a:ext cx="0" cy="0"/>
          <a:chOff x="0" y="0"/>
          <a:chExt cx="0" cy="0"/>
        </a:xfrm>
      </p:grpSpPr>
      <p:sp>
        <p:nvSpPr>
          <p:cNvPr id="254" name="Google Shape;254;p40"/>
          <p:cNvSpPr/>
          <p:nvPr/>
        </p:nvSpPr>
        <p:spPr>
          <a:xfrm>
            <a:off x="251850" y="259350"/>
            <a:ext cx="8649600" cy="462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5" name="Google Shape;255;p40"/>
          <p:cNvPicPr preferRelativeResize="0"/>
          <p:nvPr/>
        </p:nvPicPr>
        <p:blipFill rotWithShape="1">
          <a:blip r:embed="rId2">
            <a:alphaModFix/>
          </a:blip>
          <a:srcRect t="7954" b="7954"/>
          <a:stretch/>
        </p:blipFill>
        <p:spPr>
          <a:xfrm flipH="1">
            <a:off x="7934625" y="2408101"/>
            <a:ext cx="987850" cy="950335"/>
          </a:xfrm>
          <a:prstGeom prst="rect">
            <a:avLst/>
          </a:prstGeom>
          <a:noFill/>
          <a:ln>
            <a:noFill/>
          </a:ln>
          <a:effectLst>
            <a:outerShdw blurRad="285750" dist="95250" dir="6000000" algn="bl" rotWithShape="0">
              <a:schemeClr val="dk1">
                <a:alpha val="20000"/>
              </a:schemeClr>
            </a:outerShdw>
          </a:effectLst>
        </p:spPr>
      </p:pic>
      <p:pic>
        <p:nvPicPr>
          <p:cNvPr id="256" name="Google Shape;256;p40"/>
          <p:cNvPicPr preferRelativeResize="0"/>
          <p:nvPr/>
        </p:nvPicPr>
        <p:blipFill rotWithShape="1">
          <a:blip r:embed="rId3">
            <a:alphaModFix/>
          </a:blip>
          <a:srcRect l="4396" r="4387"/>
          <a:stretch/>
        </p:blipFill>
        <p:spPr>
          <a:xfrm flipH="1">
            <a:off x="99925" y="2300050"/>
            <a:ext cx="1231265" cy="950324"/>
          </a:xfrm>
          <a:prstGeom prst="rect">
            <a:avLst/>
          </a:prstGeom>
          <a:noFill/>
          <a:ln>
            <a:noFill/>
          </a:ln>
          <a:effectLst>
            <a:outerShdw blurRad="285750" dist="95250" dir="6000000" algn="bl" rotWithShape="0">
              <a:schemeClr val="dk1">
                <a:alpha val="20000"/>
              </a:schemeClr>
            </a:outerShdw>
          </a:effectLst>
        </p:spPr>
      </p:pic>
      <p:pic>
        <p:nvPicPr>
          <p:cNvPr id="257" name="Google Shape;257;p40"/>
          <p:cNvPicPr preferRelativeResize="0"/>
          <p:nvPr/>
        </p:nvPicPr>
        <p:blipFill rotWithShape="1">
          <a:blip r:embed="rId4">
            <a:alphaModFix/>
          </a:blip>
          <a:srcRect l="2714" r="2714"/>
          <a:stretch/>
        </p:blipFill>
        <p:spPr>
          <a:xfrm rot="2896349" flipH="1">
            <a:off x="4069715" y="4079842"/>
            <a:ext cx="1393818" cy="1050816"/>
          </a:xfrm>
          <a:prstGeom prst="rect">
            <a:avLst/>
          </a:prstGeom>
          <a:noFill/>
          <a:ln>
            <a:noFill/>
          </a:ln>
          <a:effectLst>
            <a:outerShdw blurRad="285750" dist="95250" dir="6000000" algn="bl" rotWithShape="0">
              <a:schemeClr val="dk1">
                <a:alpha val="20000"/>
              </a:scheme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3_1_1">
    <p:bg>
      <p:bgPr>
        <a:solidFill>
          <a:schemeClr val="dk2"/>
        </a:solidFill>
        <a:effectLst/>
      </p:bgPr>
    </p:bg>
    <p:spTree>
      <p:nvGrpSpPr>
        <p:cNvPr id="1" name="Shape 258"/>
        <p:cNvGrpSpPr/>
        <p:nvPr/>
      </p:nvGrpSpPr>
      <p:grpSpPr>
        <a:xfrm>
          <a:off x="0" y="0"/>
          <a:ext cx="0" cy="0"/>
          <a:chOff x="0" y="0"/>
          <a:chExt cx="0" cy="0"/>
        </a:xfrm>
      </p:grpSpPr>
      <p:sp>
        <p:nvSpPr>
          <p:cNvPr id="259" name="Google Shape;259;p41"/>
          <p:cNvSpPr/>
          <p:nvPr/>
        </p:nvSpPr>
        <p:spPr>
          <a:xfrm>
            <a:off x="251850" y="259350"/>
            <a:ext cx="8649600" cy="462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pic>
        <p:nvPicPr>
          <p:cNvPr id="260" name="Google Shape;260;p41"/>
          <p:cNvPicPr preferRelativeResize="0"/>
          <p:nvPr/>
        </p:nvPicPr>
        <p:blipFill rotWithShape="1">
          <a:blip r:embed="rId2">
            <a:alphaModFix/>
          </a:blip>
          <a:srcRect t="7954" b="7954"/>
          <a:stretch/>
        </p:blipFill>
        <p:spPr>
          <a:xfrm flipH="1">
            <a:off x="8142700" y="3702538"/>
            <a:ext cx="987850" cy="950335"/>
          </a:xfrm>
          <a:prstGeom prst="rect">
            <a:avLst/>
          </a:prstGeom>
          <a:noFill/>
          <a:ln>
            <a:noFill/>
          </a:ln>
          <a:effectLst>
            <a:outerShdw blurRad="285750" dist="95250" dir="6000000" algn="bl" rotWithShape="0">
              <a:schemeClr val="dk1">
                <a:alpha val="20000"/>
              </a:schemeClr>
            </a:outerShdw>
          </a:effectLst>
        </p:spPr>
      </p:pic>
      <p:pic>
        <p:nvPicPr>
          <p:cNvPr id="261" name="Google Shape;261;p41"/>
          <p:cNvPicPr preferRelativeResize="0"/>
          <p:nvPr/>
        </p:nvPicPr>
        <p:blipFill rotWithShape="1">
          <a:blip r:embed="rId3">
            <a:alphaModFix/>
          </a:blip>
          <a:srcRect t="14869" b="8526"/>
          <a:stretch/>
        </p:blipFill>
        <p:spPr>
          <a:xfrm rot="-4093547" flipH="1">
            <a:off x="3806022" y="4468401"/>
            <a:ext cx="1302178" cy="1204752"/>
          </a:xfrm>
          <a:prstGeom prst="rect">
            <a:avLst/>
          </a:prstGeom>
          <a:noFill/>
          <a:ln>
            <a:noFill/>
          </a:ln>
          <a:effectLst>
            <a:outerShdw blurRad="285750" dist="95250" dir="6000000" algn="bl" rotWithShape="0">
              <a:schemeClr val="dk1">
                <a:alpha val="20000"/>
              </a:schemeClr>
            </a:outerShdw>
          </a:effectLst>
        </p:spPr>
      </p:pic>
      <p:pic>
        <p:nvPicPr>
          <p:cNvPr id="262" name="Google Shape;262;p41"/>
          <p:cNvPicPr preferRelativeResize="0"/>
          <p:nvPr/>
        </p:nvPicPr>
        <p:blipFill rotWithShape="1">
          <a:blip r:embed="rId4">
            <a:alphaModFix/>
          </a:blip>
          <a:srcRect l="4396" r="4387"/>
          <a:stretch/>
        </p:blipFill>
        <p:spPr>
          <a:xfrm flipH="1">
            <a:off x="-459775" y="3867675"/>
            <a:ext cx="1231265" cy="950324"/>
          </a:xfrm>
          <a:prstGeom prst="rect">
            <a:avLst/>
          </a:prstGeom>
          <a:noFill/>
          <a:ln>
            <a:noFill/>
          </a:ln>
          <a:effectLst>
            <a:outerShdw blurRad="285750" dist="95250" dir="6000000" algn="bl" rotWithShape="0">
              <a:schemeClr val="dk1">
                <a:alpha val="20000"/>
              </a:schemeClr>
            </a:outerShdw>
          </a:effectLst>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3_1_1_1">
    <p:bg>
      <p:bgPr>
        <a:solidFill>
          <a:schemeClr val="lt1"/>
        </a:solidFill>
        <a:effectLst/>
      </p:bgPr>
    </p:bg>
    <p:spTree>
      <p:nvGrpSpPr>
        <p:cNvPr id="1" name="Shape 263"/>
        <p:cNvGrpSpPr/>
        <p:nvPr/>
      </p:nvGrpSpPr>
      <p:grpSpPr>
        <a:xfrm>
          <a:off x="0" y="0"/>
          <a:ext cx="0" cy="0"/>
          <a:chOff x="0" y="0"/>
          <a:chExt cx="0" cy="0"/>
        </a:xfrm>
      </p:grpSpPr>
      <p:sp>
        <p:nvSpPr>
          <p:cNvPr id="264" name="Google Shape;264;p42"/>
          <p:cNvSpPr/>
          <p:nvPr/>
        </p:nvSpPr>
        <p:spPr>
          <a:xfrm>
            <a:off x="251850" y="259350"/>
            <a:ext cx="8649600" cy="462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DM Sans"/>
              <a:ea typeface="DM Sans"/>
              <a:cs typeface="DM Sans"/>
              <a:sym typeface="DM Sans"/>
            </a:endParaRPr>
          </a:p>
        </p:txBody>
      </p:sp>
      <p:pic>
        <p:nvPicPr>
          <p:cNvPr id="265" name="Google Shape;265;p42"/>
          <p:cNvPicPr preferRelativeResize="0"/>
          <p:nvPr/>
        </p:nvPicPr>
        <p:blipFill rotWithShape="1">
          <a:blip r:embed="rId2">
            <a:alphaModFix/>
          </a:blip>
          <a:srcRect t="11267" b="9662"/>
          <a:stretch/>
        </p:blipFill>
        <p:spPr>
          <a:xfrm rot="5901807" flipH="1">
            <a:off x="218903" y="4179600"/>
            <a:ext cx="1528550" cy="1459676"/>
          </a:xfrm>
          <a:prstGeom prst="rect">
            <a:avLst/>
          </a:prstGeom>
          <a:noFill/>
          <a:ln>
            <a:noFill/>
          </a:ln>
          <a:effectLst>
            <a:outerShdw blurRad="285750" dist="95250" dir="6000000" algn="bl" rotWithShape="0">
              <a:schemeClr val="dk1">
                <a:alpha val="20000"/>
              </a:schemeClr>
            </a:outerShdw>
          </a:effectLst>
        </p:spPr>
      </p:pic>
      <p:pic>
        <p:nvPicPr>
          <p:cNvPr id="266" name="Google Shape;266;p42"/>
          <p:cNvPicPr preferRelativeResize="0"/>
          <p:nvPr/>
        </p:nvPicPr>
        <p:blipFill rotWithShape="1">
          <a:blip r:embed="rId3">
            <a:alphaModFix/>
          </a:blip>
          <a:srcRect l="9076" r="9076"/>
          <a:stretch/>
        </p:blipFill>
        <p:spPr>
          <a:xfrm rot="-2699976" flipH="1">
            <a:off x="7740288" y="4047552"/>
            <a:ext cx="1245404" cy="1115399"/>
          </a:xfrm>
          <a:prstGeom prst="rect">
            <a:avLst/>
          </a:prstGeom>
          <a:noFill/>
          <a:ln>
            <a:noFill/>
          </a:ln>
          <a:effectLst>
            <a:outerShdw blurRad="285750" dist="95250" dir="6000000" algn="bl" rotWithShape="0">
              <a:schemeClr val="dk1">
                <a:alpha val="20000"/>
              </a:schemeClr>
            </a:outerShdw>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251850" y="259350"/>
            <a:ext cx="8649600" cy="462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715550" y="2340740"/>
            <a:ext cx="3106800" cy="1201200"/>
          </a:xfrm>
          <a:prstGeom prst="rect">
            <a:avLst/>
          </a:prstGeom>
        </p:spPr>
        <p:txBody>
          <a:bodyPr spcFirstLastPara="1" wrap="square" lIns="91425" tIns="0" rIns="91425" bIns="91425" anchor="t" anchorCtr="0">
            <a:noAutofit/>
          </a:bodyPr>
          <a:lstStyle>
            <a:lvl1pPr lvl="0" algn="l">
              <a:lnSpc>
                <a:spcPct val="90000"/>
              </a:lnSpc>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715550" y="563824"/>
            <a:ext cx="1772100" cy="1227000"/>
          </a:xfrm>
          <a:prstGeom prst="rect">
            <a:avLst/>
          </a:prstGeom>
        </p:spPr>
        <p:txBody>
          <a:bodyPr spcFirstLastPara="1" wrap="square" lIns="91425" tIns="0" rIns="91425" bIns="91425" anchor="t" anchorCtr="0">
            <a:noAutofit/>
          </a:bodyPr>
          <a:lstStyle>
            <a:lvl1pPr lvl="0" algn="l" rtl="0">
              <a:spcBef>
                <a:spcPts val="0"/>
              </a:spcBef>
              <a:spcAft>
                <a:spcPts val="0"/>
              </a:spcAft>
              <a:buSzPts val="12000"/>
              <a:buNone/>
              <a:defRPr sz="9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8" name="Google Shape;18;p3"/>
          <p:cNvSpPr txBox="1">
            <a:spLocks noGrp="1"/>
          </p:cNvSpPr>
          <p:nvPr>
            <p:ph type="subTitle" idx="1"/>
          </p:nvPr>
        </p:nvSpPr>
        <p:spPr>
          <a:xfrm>
            <a:off x="903049" y="3840801"/>
            <a:ext cx="4414200" cy="41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32"/>
        <p:cNvGrpSpPr/>
        <p:nvPr/>
      </p:nvGrpSpPr>
      <p:grpSpPr>
        <a:xfrm>
          <a:off x="0" y="0"/>
          <a:ext cx="0" cy="0"/>
          <a:chOff x="0" y="0"/>
          <a:chExt cx="0" cy="0"/>
        </a:xfrm>
      </p:grpSpPr>
      <p:sp>
        <p:nvSpPr>
          <p:cNvPr id="33" name="Google Shape;33;p7"/>
          <p:cNvSpPr/>
          <p:nvPr/>
        </p:nvSpPr>
        <p:spPr>
          <a:xfrm>
            <a:off x="1609950" y="1485175"/>
            <a:ext cx="5924100" cy="2746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7"/>
          <p:cNvSpPr txBox="1">
            <a:spLocks noGrp="1"/>
          </p:cNvSpPr>
          <p:nvPr>
            <p:ph type="body" idx="1"/>
          </p:nvPr>
        </p:nvSpPr>
        <p:spPr>
          <a:xfrm>
            <a:off x="2260350" y="1809975"/>
            <a:ext cx="4623300" cy="2358600"/>
          </a:xfrm>
          <a:prstGeom prst="rect">
            <a:avLst/>
          </a:prstGeom>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2"/>
              </a:buClr>
              <a:buSzPts val="1500"/>
              <a:buChar char="●"/>
              <a:defRPr sz="1400"/>
            </a:lvl1pPr>
            <a:lvl2pPr marL="914400" lvl="1" indent="-317500">
              <a:spcBef>
                <a:spcPts val="0"/>
              </a:spcBef>
              <a:spcAft>
                <a:spcPts val="0"/>
              </a:spcAft>
              <a:buSzPts val="1400"/>
              <a:buFont typeface="Anaheim"/>
              <a:buChar char="○"/>
              <a:defRPr sz="1200"/>
            </a:lvl2pPr>
            <a:lvl3pPr marL="1371600" lvl="2" indent="-317500">
              <a:spcBef>
                <a:spcPts val="0"/>
              </a:spcBef>
              <a:spcAft>
                <a:spcPts val="0"/>
              </a:spcAft>
              <a:buSzPts val="1400"/>
              <a:buFont typeface="Anaheim"/>
              <a:buChar char="■"/>
              <a:defRPr sz="1200"/>
            </a:lvl3pPr>
            <a:lvl4pPr marL="1828800" lvl="3" indent="-317500">
              <a:spcBef>
                <a:spcPts val="0"/>
              </a:spcBef>
              <a:spcAft>
                <a:spcPts val="0"/>
              </a:spcAft>
              <a:buSzPts val="1400"/>
              <a:buFont typeface="Anaheim"/>
              <a:buChar char="●"/>
              <a:defRPr sz="1200"/>
            </a:lvl4pPr>
            <a:lvl5pPr marL="2286000" lvl="4" indent="-317500">
              <a:spcBef>
                <a:spcPts val="0"/>
              </a:spcBef>
              <a:spcAft>
                <a:spcPts val="0"/>
              </a:spcAft>
              <a:buSzPts val="1400"/>
              <a:buFont typeface="Anaheim"/>
              <a:buChar char="○"/>
              <a:defRPr sz="1200"/>
            </a:lvl5pPr>
            <a:lvl6pPr marL="2743200" lvl="5" indent="-317500">
              <a:spcBef>
                <a:spcPts val="0"/>
              </a:spcBef>
              <a:spcAft>
                <a:spcPts val="0"/>
              </a:spcAft>
              <a:buSzPts val="1400"/>
              <a:buFont typeface="Anaheim"/>
              <a:buChar char="■"/>
              <a:defRPr sz="1200"/>
            </a:lvl6pPr>
            <a:lvl7pPr marL="3200400" lvl="6" indent="-317500">
              <a:spcBef>
                <a:spcPts val="0"/>
              </a:spcBef>
              <a:spcAft>
                <a:spcPts val="0"/>
              </a:spcAft>
              <a:buSzPts val="1400"/>
              <a:buFont typeface="Anaheim"/>
              <a:buChar char="●"/>
              <a:defRPr sz="1200"/>
            </a:lvl7pPr>
            <a:lvl8pPr marL="3657600" lvl="7" indent="-317500">
              <a:spcBef>
                <a:spcPts val="0"/>
              </a:spcBef>
              <a:spcAft>
                <a:spcPts val="0"/>
              </a:spcAft>
              <a:buSzPts val="1400"/>
              <a:buFont typeface="Anaheim"/>
              <a:buChar char="○"/>
              <a:defRPr sz="1200"/>
            </a:lvl8pPr>
            <a:lvl9pPr marL="4114800" lvl="8" indent="-317500">
              <a:spcBef>
                <a:spcPts val="0"/>
              </a:spcBef>
              <a:spcAft>
                <a:spcPts val="0"/>
              </a:spcAft>
              <a:buSzPts val="1400"/>
              <a:buFont typeface="Anaheim"/>
              <a:buChar char="■"/>
              <a:defRPr sz="1200"/>
            </a:lvl9pPr>
          </a:lstStyle>
          <a:p>
            <a:endParaRPr/>
          </a:p>
        </p:txBody>
      </p:sp>
      <p:sp>
        <p:nvSpPr>
          <p:cNvPr id="35" name="Google Shape;35;p7"/>
          <p:cNvSpPr txBox="1">
            <a:spLocks noGrp="1"/>
          </p:cNvSpPr>
          <p:nvPr>
            <p:ph type="title"/>
          </p:nvPr>
        </p:nvSpPr>
        <p:spPr>
          <a:xfrm>
            <a:off x="715550" y="538250"/>
            <a:ext cx="7713000" cy="614100"/>
          </a:xfrm>
          <a:prstGeom prst="rect">
            <a:avLst/>
          </a:prstGeom>
        </p:spPr>
        <p:txBody>
          <a:bodyPr spcFirstLastPara="1" wrap="square" lIns="91425" tIns="0"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p8"/>
          <p:cNvSpPr/>
          <p:nvPr/>
        </p:nvSpPr>
        <p:spPr>
          <a:xfrm>
            <a:off x="251850" y="1042950"/>
            <a:ext cx="8649600" cy="305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8"/>
          <p:cNvSpPr txBox="1">
            <a:spLocks noGrp="1"/>
          </p:cNvSpPr>
          <p:nvPr>
            <p:ph type="title"/>
          </p:nvPr>
        </p:nvSpPr>
        <p:spPr>
          <a:xfrm>
            <a:off x="2136600" y="1532950"/>
            <a:ext cx="4870800" cy="2296800"/>
          </a:xfrm>
          <a:prstGeom prst="rect">
            <a:avLst/>
          </a:prstGeom>
        </p:spPr>
        <p:txBody>
          <a:bodyPr spcFirstLastPara="1" wrap="square" lIns="91425" tIns="0" rIns="91425" bIns="91425" anchor="t" anchorCtr="0">
            <a:noAutofit/>
          </a:bodyPr>
          <a:lstStyle>
            <a:lvl1pPr lvl="0">
              <a:lnSpc>
                <a:spcPct val="90000"/>
              </a:lnSpc>
              <a:spcBef>
                <a:spcPts val="0"/>
              </a:spcBef>
              <a:spcAft>
                <a:spcPts val="0"/>
              </a:spcAft>
              <a:buSzPts val="4800"/>
              <a:buNone/>
              <a:defRPr sz="77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9"/>
        <p:cNvGrpSpPr/>
        <p:nvPr/>
      </p:nvGrpSpPr>
      <p:grpSpPr>
        <a:xfrm>
          <a:off x="0" y="0"/>
          <a:ext cx="0" cy="0"/>
          <a:chOff x="0" y="0"/>
          <a:chExt cx="0" cy="0"/>
        </a:xfrm>
      </p:grpSpPr>
      <p:sp>
        <p:nvSpPr>
          <p:cNvPr id="40" name="Google Shape;40;p9"/>
          <p:cNvSpPr/>
          <p:nvPr/>
        </p:nvSpPr>
        <p:spPr>
          <a:xfrm>
            <a:off x="251850" y="259350"/>
            <a:ext cx="8649600" cy="462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1" name="Google Shape;41;p9"/>
          <p:cNvPicPr preferRelativeResize="0"/>
          <p:nvPr/>
        </p:nvPicPr>
        <p:blipFill rotWithShape="1">
          <a:blip r:embed="rId2">
            <a:alphaModFix/>
          </a:blip>
          <a:srcRect t="7954" b="7954"/>
          <a:stretch/>
        </p:blipFill>
        <p:spPr>
          <a:xfrm>
            <a:off x="-71575" y="1440801"/>
            <a:ext cx="987850" cy="950335"/>
          </a:xfrm>
          <a:prstGeom prst="rect">
            <a:avLst/>
          </a:prstGeom>
          <a:noFill/>
          <a:ln>
            <a:noFill/>
          </a:ln>
          <a:effectLst>
            <a:outerShdw blurRad="285750" dist="95250" dir="6000000" algn="bl" rotWithShape="0">
              <a:schemeClr val="dk1">
                <a:alpha val="20000"/>
              </a:schemeClr>
            </a:outerShdw>
          </a:effectLst>
        </p:spPr>
      </p:pic>
      <p:pic>
        <p:nvPicPr>
          <p:cNvPr id="42" name="Google Shape;42;p9"/>
          <p:cNvPicPr preferRelativeResize="0"/>
          <p:nvPr/>
        </p:nvPicPr>
        <p:blipFill rotWithShape="1">
          <a:blip r:embed="rId3">
            <a:alphaModFix/>
          </a:blip>
          <a:srcRect l="2714" r="2714"/>
          <a:stretch/>
        </p:blipFill>
        <p:spPr>
          <a:xfrm rot="726688">
            <a:off x="209542" y="3763380"/>
            <a:ext cx="1393817" cy="1050815"/>
          </a:xfrm>
          <a:prstGeom prst="rect">
            <a:avLst/>
          </a:prstGeom>
          <a:noFill/>
          <a:ln>
            <a:noFill/>
          </a:ln>
          <a:effectLst>
            <a:outerShdw blurRad="285750" dist="95250" dir="6000000" algn="bl" rotWithShape="0">
              <a:schemeClr val="dk1">
                <a:alpha val="20000"/>
              </a:schemeClr>
            </a:outerShdw>
          </a:effectLst>
        </p:spPr>
      </p:pic>
      <p:sp>
        <p:nvSpPr>
          <p:cNvPr id="43" name="Google Shape;43;p9"/>
          <p:cNvSpPr txBox="1">
            <a:spLocks noGrp="1"/>
          </p:cNvSpPr>
          <p:nvPr>
            <p:ph type="title"/>
          </p:nvPr>
        </p:nvSpPr>
        <p:spPr>
          <a:xfrm>
            <a:off x="965850" y="1636200"/>
            <a:ext cx="4110900" cy="643800"/>
          </a:xfrm>
          <a:prstGeom prst="rect">
            <a:avLst/>
          </a:prstGeom>
        </p:spPr>
        <p:txBody>
          <a:bodyPr spcFirstLastPara="1" wrap="square" lIns="91425" tIns="0" rIns="91425" bIns="91425" anchor="t" anchorCtr="0">
            <a:noAutofit/>
          </a:bodyPr>
          <a:lstStyle>
            <a:lvl1pPr lvl="0" algn="ctr">
              <a:spcBef>
                <a:spcPts val="0"/>
              </a:spcBef>
              <a:spcAft>
                <a:spcPts val="0"/>
              </a:spcAft>
              <a:buSzPts val="4200"/>
              <a:buNone/>
              <a:defRPr sz="48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 name="Google Shape;44;p9"/>
          <p:cNvSpPr txBox="1">
            <a:spLocks noGrp="1"/>
          </p:cNvSpPr>
          <p:nvPr>
            <p:ph type="subTitle" idx="1"/>
          </p:nvPr>
        </p:nvSpPr>
        <p:spPr>
          <a:xfrm>
            <a:off x="965850" y="2391125"/>
            <a:ext cx="4110900" cy="1382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715550" y="538250"/>
            <a:ext cx="7713000" cy="614100"/>
          </a:xfrm>
          <a:prstGeom prst="rect">
            <a:avLst/>
          </a:prstGeom>
        </p:spPr>
        <p:txBody>
          <a:bodyPr spcFirstLastPara="1" wrap="square" lIns="91425" tIns="0" rIns="91425" bIns="91425" anchor="t" anchorCtr="0">
            <a:noAutofit/>
          </a:bodyPr>
          <a:lstStyle>
            <a:lvl1pPr lvl="0" algn="ctr">
              <a:spcBef>
                <a:spcPts val="0"/>
              </a:spcBef>
              <a:spcAft>
                <a:spcPts val="0"/>
              </a:spcAft>
              <a:buSzPts val="3500"/>
              <a:buNone/>
              <a:defRPr sz="35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55" name="Google Shape;55;p13"/>
          <p:cNvSpPr txBox="1">
            <a:spLocks noGrp="1"/>
          </p:cNvSpPr>
          <p:nvPr>
            <p:ph type="title" idx="2" hasCustomPrompt="1"/>
          </p:nvPr>
        </p:nvSpPr>
        <p:spPr>
          <a:xfrm>
            <a:off x="2458850" y="1282119"/>
            <a:ext cx="844800" cy="387000"/>
          </a:xfrm>
          <a:prstGeom prst="rect">
            <a:avLst/>
          </a:prstGeom>
        </p:spPr>
        <p:txBody>
          <a:bodyPr spcFirstLastPara="1" wrap="square" lIns="91425" tIns="0" rIns="91425" bIns="91425" anchor="t" anchorCtr="0">
            <a:noAutofit/>
          </a:bodyPr>
          <a:lstStyle>
            <a:lvl1pPr lvl="0" algn="ctr" rtl="0">
              <a:spcBef>
                <a:spcPts val="0"/>
              </a:spcBef>
              <a:spcAft>
                <a:spcPts val="0"/>
              </a:spcAft>
              <a:buSzPts val="38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r>
              <a:t>xx%</a:t>
            </a:r>
          </a:p>
        </p:txBody>
      </p:sp>
      <p:sp>
        <p:nvSpPr>
          <p:cNvPr id="56" name="Google Shape;56;p13"/>
          <p:cNvSpPr txBox="1">
            <a:spLocks noGrp="1"/>
          </p:cNvSpPr>
          <p:nvPr>
            <p:ph type="subTitle" idx="1"/>
          </p:nvPr>
        </p:nvSpPr>
        <p:spPr>
          <a:xfrm>
            <a:off x="1270250" y="1870148"/>
            <a:ext cx="3222000" cy="34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400" b="1">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7" name="Google Shape;57;p13"/>
          <p:cNvSpPr txBox="1">
            <a:spLocks noGrp="1"/>
          </p:cNvSpPr>
          <p:nvPr>
            <p:ph type="subTitle" idx="3"/>
          </p:nvPr>
        </p:nvSpPr>
        <p:spPr>
          <a:xfrm>
            <a:off x="1639100" y="2264826"/>
            <a:ext cx="2484300" cy="44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3"/>
          <p:cNvSpPr txBox="1">
            <a:spLocks noGrp="1"/>
          </p:cNvSpPr>
          <p:nvPr>
            <p:ph type="title" idx="4" hasCustomPrompt="1"/>
          </p:nvPr>
        </p:nvSpPr>
        <p:spPr>
          <a:xfrm>
            <a:off x="5840350" y="1282119"/>
            <a:ext cx="844800" cy="387000"/>
          </a:xfrm>
          <a:prstGeom prst="rect">
            <a:avLst/>
          </a:prstGeom>
        </p:spPr>
        <p:txBody>
          <a:bodyPr spcFirstLastPara="1" wrap="square" lIns="91425" tIns="0" rIns="91425" bIns="91425" anchor="t" anchorCtr="0">
            <a:noAutofit/>
          </a:bodyPr>
          <a:lstStyle>
            <a:lvl1pPr lvl="0" algn="ctr" rtl="0">
              <a:spcBef>
                <a:spcPts val="0"/>
              </a:spcBef>
              <a:spcAft>
                <a:spcPts val="0"/>
              </a:spcAft>
              <a:buSzPts val="38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r>
              <a:t>xx%</a:t>
            </a:r>
          </a:p>
        </p:txBody>
      </p:sp>
      <p:sp>
        <p:nvSpPr>
          <p:cNvPr id="59" name="Google Shape;59;p13"/>
          <p:cNvSpPr txBox="1">
            <a:spLocks noGrp="1"/>
          </p:cNvSpPr>
          <p:nvPr>
            <p:ph type="subTitle" idx="5"/>
          </p:nvPr>
        </p:nvSpPr>
        <p:spPr>
          <a:xfrm>
            <a:off x="4651750" y="1870148"/>
            <a:ext cx="3222000" cy="34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300" b="1">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 name="Google Shape;60;p13"/>
          <p:cNvSpPr txBox="1">
            <a:spLocks noGrp="1"/>
          </p:cNvSpPr>
          <p:nvPr>
            <p:ph type="subTitle" idx="6"/>
          </p:nvPr>
        </p:nvSpPr>
        <p:spPr>
          <a:xfrm>
            <a:off x="5020600" y="2264826"/>
            <a:ext cx="2484300" cy="44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 name="Google Shape;61;p13"/>
          <p:cNvSpPr txBox="1">
            <a:spLocks noGrp="1"/>
          </p:cNvSpPr>
          <p:nvPr>
            <p:ph type="title" idx="7" hasCustomPrompt="1"/>
          </p:nvPr>
        </p:nvSpPr>
        <p:spPr>
          <a:xfrm>
            <a:off x="2458850" y="3062850"/>
            <a:ext cx="844800" cy="387000"/>
          </a:xfrm>
          <a:prstGeom prst="rect">
            <a:avLst/>
          </a:prstGeom>
        </p:spPr>
        <p:txBody>
          <a:bodyPr spcFirstLastPara="1" wrap="square" lIns="91425" tIns="0" rIns="91425" bIns="91425" anchor="t" anchorCtr="0">
            <a:noAutofit/>
          </a:bodyPr>
          <a:lstStyle>
            <a:lvl1pPr lvl="0" algn="ctr" rtl="0">
              <a:spcBef>
                <a:spcPts val="0"/>
              </a:spcBef>
              <a:spcAft>
                <a:spcPts val="0"/>
              </a:spcAft>
              <a:buSzPts val="38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r>
              <a:t>xx%</a:t>
            </a:r>
          </a:p>
        </p:txBody>
      </p:sp>
      <p:sp>
        <p:nvSpPr>
          <p:cNvPr id="62" name="Google Shape;62;p13"/>
          <p:cNvSpPr txBox="1">
            <a:spLocks noGrp="1"/>
          </p:cNvSpPr>
          <p:nvPr>
            <p:ph type="subTitle" idx="8"/>
          </p:nvPr>
        </p:nvSpPr>
        <p:spPr>
          <a:xfrm>
            <a:off x="1270250" y="3646567"/>
            <a:ext cx="3222000" cy="34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400" b="1">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 name="Google Shape;63;p13"/>
          <p:cNvSpPr txBox="1">
            <a:spLocks noGrp="1"/>
          </p:cNvSpPr>
          <p:nvPr>
            <p:ph type="subTitle" idx="9"/>
          </p:nvPr>
        </p:nvSpPr>
        <p:spPr>
          <a:xfrm>
            <a:off x="1639100" y="4041245"/>
            <a:ext cx="2484300" cy="44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3"/>
          <p:cNvSpPr txBox="1">
            <a:spLocks noGrp="1"/>
          </p:cNvSpPr>
          <p:nvPr>
            <p:ph type="title" idx="13" hasCustomPrompt="1"/>
          </p:nvPr>
        </p:nvSpPr>
        <p:spPr>
          <a:xfrm>
            <a:off x="5840350" y="3062850"/>
            <a:ext cx="844800" cy="387000"/>
          </a:xfrm>
          <a:prstGeom prst="rect">
            <a:avLst/>
          </a:prstGeom>
        </p:spPr>
        <p:txBody>
          <a:bodyPr spcFirstLastPara="1" wrap="square" lIns="91425" tIns="0" rIns="91425" bIns="91425" anchor="t" anchorCtr="0">
            <a:noAutofit/>
          </a:bodyPr>
          <a:lstStyle>
            <a:lvl1pPr lvl="0" algn="ctr" rtl="0">
              <a:spcBef>
                <a:spcPts val="0"/>
              </a:spcBef>
              <a:spcAft>
                <a:spcPts val="0"/>
              </a:spcAft>
              <a:buSzPts val="38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r>
              <a:t>xx%</a:t>
            </a:r>
          </a:p>
        </p:txBody>
      </p:sp>
      <p:sp>
        <p:nvSpPr>
          <p:cNvPr id="65" name="Google Shape;65;p13"/>
          <p:cNvSpPr txBox="1">
            <a:spLocks noGrp="1"/>
          </p:cNvSpPr>
          <p:nvPr>
            <p:ph type="subTitle" idx="14"/>
          </p:nvPr>
        </p:nvSpPr>
        <p:spPr>
          <a:xfrm>
            <a:off x="4651750" y="3646567"/>
            <a:ext cx="3222000" cy="34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2300" b="1">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3"/>
          <p:cNvSpPr txBox="1">
            <a:spLocks noGrp="1"/>
          </p:cNvSpPr>
          <p:nvPr>
            <p:ph type="subTitle" idx="15"/>
          </p:nvPr>
        </p:nvSpPr>
        <p:spPr>
          <a:xfrm>
            <a:off x="5020600" y="4041245"/>
            <a:ext cx="2484300" cy="446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7" name="Google Shape;67;p13"/>
          <p:cNvSpPr/>
          <p:nvPr/>
        </p:nvSpPr>
        <p:spPr>
          <a:xfrm>
            <a:off x="259200" y="2947750"/>
            <a:ext cx="8625600" cy="1657500"/>
          </a:xfrm>
          <a:prstGeom prst="roundRect">
            <a:avLst>
              <a:gd name="adj"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259200" y="1167350"/>
            <a:ext cx="8625600" cy="1657500"/>
          </a:xfrm>
          <a:prstGeom prst="roundRect">
            <a:avLst>
              <a:gd name="adj"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p13"/>
          <p:cNvPicPr preferRelativeResize="0"/>
          <p:nvPr/>
        </p:nvPicPr>
        <p:blipFill rotWithShape="1">
          <a:blip r:embed="rId2">
            <a:alphaModFix/>
          </a:blip>
          <a:srcRect t="12653" b="12653"/>
          <a:stretch/>
        </p:blipFill>
        <p:spPr>
          <a:xfrm rot="-4774341">
            <a:off x="7873656" y="2143464"/>
            <a:ext cx="1109789" cy="1067668"/>
          </a:xfrm>
          <a:prstGeom prst="rect">
            <a:avLst/>
          </a:prstGeom>
          <a:noFill/>
          <a:ln>
            <a:noFill/>
          </a:ln>
          <a:effectLst>
            <a:outerShdw blurRad="285750" dist="95250" dir="6000000" algn="bl" rotWithShape="0">
              <a:schemeClr val="dk1">
                <a:alpha val="20000"/>
              </a:schemeClr>
            </a:outerShdw>
          </a:effectLst>
        </p:spPr>
      </p:pic>
      <p:pic>
        <p:nvPicPr>
          <p:cNvPr id="70" name="Google Shape;70;p13"/>
          <p:cNvPicPr preferRelativeResize="0"/>
          <p:nvPr/>
        </p:nvPicPr>
        <p:blipFill rotWithShape="1">
          <a:blip r:embed="rId3">
            <a:alphaModFix/>
          </a:blip>
          <a:srcRect l="2696" r="2705"/>
          <a:stretch/>
        </p:blipFill>
        <p:spPr>
          <a:xfrm rot="-245307">
            <a:off x="32741" y="2238698"/>
            <a:ext cx="1279168" cy="964103"/>
          </a:xfrm>
          <a:prstGeom prst="rect">
            <a:avLst/>
          </a:prstGeom>
          <a:noFill/>
          <a:ln>
            <a:noFill/>
          </a:ln>
          <a:effectLst>
            <a:outerShdw blurRad="285750" dist="95250" dir="6000000" algn="bl" rotWithShape="0">
              <a:schemeClr val="dk1">
                <a:alpha val="20000"/>
              </a:schemeClr>
            </a:outerShdw>
          </a:effectLst>
        </p:spPr>
      </p:pic>
      <p:pic>
        <p:nvPicPr>
          <p:cNvPr id="71" name="Google Shape;71;p13"/>
          <p:cNvPicPr preferRelativeResize="0"/>
          <p:nvPr/>
        </p:nvPicPr>
        <p:blipFill rotWithShape="1">
          <a:blip r:embed="rId4">
            <a:alphaModFix/>
          </a:blip>
          <a:srcRect t="4086" b="4077"/>
          <a:stretch/>
        </p:blipFill>
        <p:spPr>
          <a:xfrm rot="-9933982">
            <a:off x="7731009" y="3961385"/>
            <a:ext cx="876257" cy="1106857"/>
          </a:xfrm>
          <a:prstGeom prst="rect">
            <a:avLst/>
          </a:prstGeom>
          <a:noFill/>
          <a:ln>
            <a:noFill/>
          </a:ln>
          <a:effectLst>
            <a:outerShdw blurRad="285750" dist="95250" dir="6000000" algn="bl" rotWithShape="0">
              <a:schemeClr val="dk1">
                <a:alpha val="20000"/>
              </a:schemeClr>
            </a:outerShdw>
          </a:effectLst>
        </p:spPr>
      </p:pic>
      <p:pic>
        <p:nvPicPr>
          <p:cNvPr id="72" name="Google Shape;72;p13"/>
          <p:cNvPicPr preferRelativeResize="0"/>
          <p:nvPr/>
        </p:nvPicPr>
        <p:blipFill rotWithShape="1">
          <a:blip r:embed="rId5">
            <a:alphaModFix/>
          </a:blip>
          <a:srcRect t="485" b="485"/>
          <a:stretch/>
        </p:blipFill>
        <p:spPr>
          <a:xfrm rot="403705">
            <a:off x="370043" y="4088390"/>
            <a:ext cx="1223313" cy="852845"/>
          </a:xfrm>
          <a:prstGeom prst="rect">
            <a:avLst/>
          </a:prstGeom>
          <a:noFill/>
          <a:ln>
            <a:noFill/>
          </a:ln>
          <a:effectLst>
            <a:outerShdw blurRad="285750" dist="95250" dir="6000000" algn="bl" rotWithShape="0">
              <a:schemeClr val="dk1">
                <a:alpha val="20000"/>
              </a:schemeClr>
            </a:outerShdw>
          </a:effec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73"/>
        <p:cNvGrpSpPr/>
        <p:nvPr/>
      </p:nvGrpSpPr>
      <p:grpSpPr>
        <a:xfrm>
          <a:off x="0" y="0"/>
          <a:ext cx="0" cy="0"/>
          <a:chOff x="0" y="0"/>
          <a:chExt cx="0" cy="0"/>
        </a:xfrm>
      </p:grpSpPr>
      <p:sp>
        <p:nvSpPr>
          <p:cNvPr id="74" name="Google Shape;74;p14"/>
          <p:cNvSpPr/>
          <p:nvPr/>
        </p:nvSpPr>
        <p:spPr>
          <a:xfrm>
            <a:off x="1568700" y="2409825"/>
            <a:ext cx="6006600" cy="2119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4"/>
          <p:cNvSpPr txBox="1">
            <a:spLocks noGrp="1"/>
          </p:cNvSpPr>
          <p:nvPr>
            <p:ph type="title"/>
          </p:nvPr>
        </p:nvSpPr>
        <p:spPr>
          <a:xfrm>
            <a:off x="2058350" y="2673775"/>
            <a:ext cx="5027400" cy="682200"/>
          </a:xfrm>
          <a:prstGeom prst="rect">
            <a:avLst/>
          </a:prstGeom>
        </p:spPr>
        <p:txBody>
          <a:bodyPr spcFirstLastPara="1" wrap="square" lIns="91425" tIns="0" rIns="91425" bIns="91425" anchor="t" anchorCtr="0">
            <a:noAutofit/>
          </a:bodyPr>
          <a:lstStyle>
            <a:lvl1pPr lvl="0">
              <a:spcBef>
                <a:spcPts val="0"/>
              </a:spcBef>
              <a:spcAft>
                <a:spcPts val="0"/>
              </a:spcAft>
              <a:buSzPts val="3500"/>
              <a:buNone/>
              <a:defRPr sz="44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76" name="Google Shape;76;p14"/>
          <p:cNvSpPr txBox="1">
            <a:spLocks noGrp="1"/>
          </p:cNvSpPr>
          <p:nvPr>
            <p:ph type="subTitle" idx="1"/>
          </p:nvPr>
        </p:nvSpPr>
        <p:spPr>
          <a:xfrm>
            <a:off x="2058300" y="3406425"/>
            <a:ext cx="5027400" cy="765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5">
  <p:cSld name="CUSTOM_2_3_1_1">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a:off x="715550" y="538250"/>
            <a:ext cx="7713000" cy="614100"/>
          </a:xfrm>
          <a:prstGeom prst="rect">
            <a:avLst/>
          </a:prstGeom>
        </p:spPr>
        <p:txBody>
          <a:bodyPr spcFirstLastPara="1" wrap="square" lIns="91425" tIns="0"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4" name="Google Shape;154;p26"/>
          <p:cNvSpPr txBox="1">
            <a:spLocks noGrp="1"/>
          </p:cNvSpPr>
          <p:nvPr>
            <p:ph type="subTitle" idx="1"/>
          </p:nvPr>
        </p:nvSpPr>
        <p:spPr>
          <a:xfrm>
            <a:off x="1742405" y="1226425"/>
            <a:ext cx="2461200" cy="4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b="1">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5" name="Google Shape;155;p26"/>
          <p:cNvSpPr txBox="1">
            <a:spLocks noGrp="1"/>
          </p:cNvSpPr>
          <p:nvPr>
            <p:ph type="subTitle" idx="2"/>
          </p:nvPr>
        </p:nvSpPr>
        <p:spPr>
          <a:xfrm>
            <a:off x="1742405" y="1670050"/>
            <a:ext cx="2461200" cy="5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6" name="Google Shape;156;p26"/>
          <p:cNvSpPr txBox="1">
            <a:spLocks noGrp="1"/>
          </p:cNvSpPr>
          <p:nvPr>
            <p:ph type="subTitle" idx="3"/>
          </p:nvPr>
        </p:nvSpPr>
        <p:spPr>
          <a:xfrm>
            <a:off x="1742395" y="2836863"/>
            <a:ext cx="2461200" cy="5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7" name="Google Shape;157;p26"/>
          <p:cNvSpPr txBox="1">
            <a:spLocks noGrp="1"/>
          </p:cNvSpPr>
          <p:nvPr>
            <p:ph type="subTitle" idx="4"/>
          </p:nvPr>
        </p:nvSpPr>
        <p:spPr>
          <a:xfrm flipH="1">
            <a:off x="1742395" y="2393238"/>
            <a:ext cx="2461200" cy="4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b="1">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8" name="Google Shape;158;p26"/>
          <p:cNvSpPr txBox="1">
            <a:spLocks noGrp="1"/>
          </p:cNvSpPr>
          <p:nvPr>
            <p:ph type="subTitle" idx="5"/>
          </p:nvPr>
        </p:nvSpPr>
        <p:spPr>
          <a:xfrm>
            <a:off x="1742405" y="3560050"/>
            <a:ext cx="2461200" cy="41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400" b="1">
                <a:latin typeface="Roboto"/>
                <a:ea typeface="Roboto"/>
                <a:cs typeface="Roboto"/>
                <a:sym typeface="Robot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9" name="Google Shape;159;p26"/>
          <p:cNvSpPr txBox="1">
            <a:spLocks noGrp="1"/>
          </p:cNvSpPr>
          <p:nvPr>
            <p:ph type="subTitle" idx="6"/>
          </p:nvPr>
        </p:nvSpPr>
        <p:spPr>
          <a:xfrm>
            <a:off x="1742405" y="4003675"/>
            <a:ext cx="2461200" cy="55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550" y="538250"/>
            <a:ext cx="7713000" cy="614100"/>
          </a:xfrm>
          <a:prstGeom prst="rect">
            <a:avLst/>
          </a:prstGeom>
          <a:noFill/>
          <a:ln>
            <a:noFill/>
          </a:ln>
        </p:spPr>
        <p:txBody>
          <a:bodyPr spcFirstLastPara="1" wrap="square" lIns="91425" tIns="0" rIns="91425" bIns="91425" anchor="t" anchorCtr="0">
            <a:noAutofit/>
          </a:bodyPr>
          <a:lstStyle>
            <a:lvl1pPr lvl="0" algn="ctr">
              <a:spcBef>
                <a:spcPts val="0"/>
              </a:spcBef>
              <a:spcAft>
                <a:spcPts val="0"/>
              </a:spcAft>
              <a:buClr>
                <a:schemeClr val="dk1"/>
              </a:buClr>
              <a:buSzPts val="3500"/>
              <a:buFont typeface="Roboto"/>
              <a:buNone/>
              <a:defRPr sz="3500" b="1">
                <a:solidFill>
                  <a:schemeClr val="dk1"/>
                </a:solidFill>
                <a:latin typeface="Roboto"/>
                <a:ea typeface="Roboto"/>
                <a:cs typeface="Roboto"/>
                <a:sym typeface="Roboto"/>
              </a:defRPr>
            </a:lvl1pPr>
            <a:lvl2pPr lvl="1" algn="ctr">
              <a:spcBef>
                <a:spcPts val="0"/>
              </a:spcBef>
              <a:spcAft>
                <a:spcPts val="0"/>
              </a:spcAft>
              <a:buClr>
                <a:schemeClr val="dk1"/>
              </a:buClr>
              <a:buSzPts val="3500"/>
              <a:buFont typeface="Roboto"/>
              <a:buNone/>
              <a:defRPr sz="3500" b="1">
                <a:solidFill>
                  <a:schemeClr val="dk1"/>
                </a:solidFill>
                <a:latin typeface="Roboto"/>
                <a:ea typeface="Roboto"/>
                <a:cs typeface="Roboto"/>
                <a:sym typeface="Roboto"/>
              </a:defRPr>
            </a:lvl2pPr>
            <a:lvl3pPr lvl="2" algn="ctr">
              <a:spcBef>
                <a:spcPts val="0"/>
              </a:spcBef>
              <a:spcAft>
                <a:spcPts val="0"/>
              </a:spcAft>
              <a:buClr>
                <a:schemeClr val="dk1"/>
              </a:buClr>
              <a:buSzPts val="3500"/>
              <a:buFont typeface="Roboto"/>
              <a:buNone/>
              <a:defRPr sz="3500" b="1">
                <a:solidFill>
                  <a:schemeClr val="dk1"/>
                </a:solidFill>
                <a:latin typeface="Roboto"/>
                <a:ea typeface="Roboto"/>
                <a:cs typeface="Roboto"/>
                <a:sym typeface="Roboto"/>
              </a:defRPr>
            </a:lvl3pPr>
            <a:lvl4pPr lvl="3" algn="ctr">
              <a:spcBef>
                <a:spcPts val="0"/>
              </a:spcBef>
              <a:spcAft>
                <a:spcPts val="0"/>
              </a:spcAft>
              <a:buClr>
                <a:schemeClr val="dk1"/>
              </a:buClr>
              <a:buSzPts val="3500"/>
              <a:buFont typeface="Roboto"/>
              <a:buNone/>
              <a:defRPr sz="3500" b="1">
                <a:solidFill>
                  <a:schemeClr val="dk1"/>
                </a:solidFill>
                <a:latin typeface="Roboto"/>
                <a:ea typeface="Roboto"/>
                <a:cs typeface="Roboto"/>
                <a:sym typeface="Roboto"/>
              </a:defRPr>
            </a:lvl4pPr>
            <a:lvl5pPr lvl="4" algn="ctr">
              <a:spcBef>
                <a:spcPts val="0"/>
              </a:spcBef>
              <a:spcAft>
                <a:spcPts val="0"/>
              </a:spcAft>
              <a:buClr>
                <a:schemeClr val="dk1"/>
              </a:buClr>
              <a:buSzPts val="3500"/>
              <a:buFont typeface="Roboto"/>
              <a:buNone/>
              <a:defRPr sz="3500" b="1">
                <a:solidFill>
                  <a:schemeClr val="dk1"/>
                </a:solidFill>
                <a:latin typeface="Roboto"/>
                <a:ea typeface="Roboto"/>
                <a:cs typeface="Roboto"/>
                <a:sym typeface="Roboto"/>
              </a:defRPr>
            </a:lvl5pPr>
            <a:lvl6pPr lvl="5" algn="ctr">
              <a:spcBef>
                <a:spcPts val="0"/>
              </a:spcBef>
              <a:spcAft>
                <a:spcPts val="0"/>
              </a:spcAft>
              <a:buClr>
                <a:schemeClr val="dk1"/>
              </a:buClr>
              <a:buSzPts val="3500"/>
              <a:buFont typeface="Roboto"/>
              <a:buNone/>
              <a:defRPr sz="3500" b="1">
                <a:solidFill>
                  <a:schemeClr val="dk1"/>
                </a:solidFill>
                <a:latin typeface="Roboto"/>
                <a:ea typeface="Roboto"/>
                <a:cs typeface="Roboto"/>
                <a:sym typeface="Roboto"/>
              </a:defRPr>
            </a:lvl6pPr>
            <a:lvl7pPr lvl="6" algn="ctr">
              <a:spcBef>
                <a:spcPts val="0"/>
              </a:spcBef>
              <a:spcAft>
                <a:spcPts val="0"/>
              </a:spcAft>
              <a:buClr>
                <a:schemeClr val="dk1"/>
              </a:buClr>
              <a:buSzPts val="3500"/>
              <a:buFont typeface="Roboto"/>
              <a:buNone/>
              <a:defRPr sz="3500" b="1">
                <a:solidFill>
                  <a:schemeClr val="dk1"/>
                </a:solidFill>
                <a:latin typeface="Roboto"/>
                <a:ea typeface="Roboto"/>
                <a:cs typeface="Roboto"/>
                <a:sym typeface="Roboto"/>
              </a:defRPr>
            </a:lvl7pPr>
            <a:lvl8pPr lvl="7" algn="ctr">
              <a:spcBef>
                <a:spcPts val="0"/>
              </a:spcBef>
              <a:spcAft>
                <a:spcPts val="0"/>
              </a:spcAft>
              <a:buClr>
                <a:schemeClr val="dk1"/>
              </a:buClr>
              <a:buSzPts val="3500"/>
              <a:buFont typeface="Roboto"/>
              <a:buNone/>
              <a:defRPr sz="3500" b="1">
                <a:solidFill>
                  <a:schemeClr val="dk1"/>
                </a:solidFill>
                <a:latin typeface="Roboto"/>
                <a:ea typeface="Roboto"/>
                <a:cs typeface="Roboto"/>
                <a:sym typeface="Roboto"/>
              </a:defRPr>
            </a:lvl8pPr>
            <a:lvl9pPr lvl="8" algn="ctr">
              <a:spcBef>
                <a:spcPts val="0"/>
              </a:spcBef>
              <a:spcAft>
                <a:spcPts val="0"/>
              </a:spcAft>
              <a:buClr>
                <a:schemeClr val="dk1"/>
              </a:buClr>
              <a:buSzPts val="3500"/>
              <a:buFont typeface="Roboto"/>
              <a:buNone/>
              <a:defRPr sz="3500" b="1">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715550" y="1152475"/>
            <a:ext cx="7713000" cy="34527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59" r:id="rId7"/>
    <p:sldLayoutId id="2147483660" r:id="rId8"/>
    <p:sldLayoutId id="2147483672" r:id="rId9"/>
    <p:sldLayoutId id="2147483673" r:id="rId10"/>
    <p:sldLayoutId id="2147483674" r:id="rId11"/>
    <p:sldLayoutId id="2147483685" r:id="rId12"/>
    <p:sldLayoutId id="2147483686" r:id="rId13"/>
    <p:sldLayoutId id="2147483687" r:id="rId14"/>
    <p:sldLayoutId id="2147483688"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24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image" Target="../media/image2.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2.png"/><Relationship Id="rId5" Type="http://schemas.openxmlformats.org/officeDocument/2006/relationships/image" Target="../media/image20.png"/><Relationship Id="rId4" Type="http://schemas.openxmlformats.org/officeDocument/2006/relationships/image" Target="../media/image10.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hyperlink" Target="https://www.iec.marsnet.org/les-outils/rediger-une-candidature-europenne/article/le-cadre-logique" TargetMode="External"/><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9.png"/><Relationship Id="rId10" Type="http://schemas.openxmlformats.org/officeDocument/2006/relationships/hyperlink" Target="https://www.fcrin.org/sites/default/files/vignettes/mpe_2018-05_exemple-cadre_nosal.pdf" TargetMode="External"/><Relationship Id="rId4" Type="http://schemas.openxmlformats.org/officeDocument/2006/relationships/image" Target="../media/image8.png"/><Relationship Id="rId9" Type="http://schemas.openxmlformats.org/officeDocument/2006/relationships/hyperlink" Target="https://www.eval.fr/methodes-et-outils/cadrelogique/#:~:text=La%20logique%20horizontale%20du%20cadre,du%20niveau%20de%20r%C3%A9sultat%20concern%C3%A9%20%3F"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15.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8.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76"/>
        <p:cNvGrpSpPr/>
        <p:nvPr/>
      </p:nvGrpSpPr>
      <p:grpSpPr>
        <a:xfrm>
          <a:off x="0" y="0"/>
          <a:ext cx="0" cy="0"/>
          <a:chOff x="0" y="0"/>
          <a:chExt cx="0" cy="0"/>
        </a:xfrm>
      </p:grpSpPr>
      <p:sp>
        <p:nvSpPr>
          <p:cNvPr id="277" name="Google Shape;277;p46"/>
          <p:cNvSpPr/>
          <p:nvPr/>
        </p:nvSpPr>
        <p:spPr>
          <a:xfrm>
            <a:off x="806750" y="3801125"/>
            <a:ext cx="3994200" cy="476100"/>
          </a:xfrm>
          <a:prstGeom prst="roundRect">
            <a:avLst>
              <a:gd name="adj" fmla="val 50000"/>
            </a:avLst>
          </a:prstGeom>
          <a:solidFill>
            <a:srgbClr val="F5F5F7"/>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6"/>
          <p:cNvSpPr txBox="1">
            <a:spLocks noGrp="1"/>
          </p:cNvSpPr>
          <p:nvPr>
            <p:ph type="subTitle" idx="1"/>
          </p:nvPr>
        </p:nvSpPr>
        <p:spPr>
          <a:xfrm>
            <a:off x="867950" y="3926225"/>
            <a:ext cx="3871800" cy="2259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Chaimaa HAMDOU – Hajar FARIH</a:t>
            </a:r>
            <a:endParaRPr dirty="0"/>
          </a:p>
        </p:txBody>
      </p:sp>
      <p:pic>
        <p:nvPicPr>
          <p:cNvPr id="281" name="Google Shape;281;p46"/>
          <p:cNvPicPr preferRelativeResize="0"/>
          <p:nvPr/>
        </p:nvPicPr>
        <p:blipFill rotWithShape="1">
          <a:blip r:embed="rId3">
            <a:alphaModFix/>
          </a:blip>
          <a:srcRect l="-5319" t="11611" r="5320" b="12099"/>
          <a:stretch/>
        </p:blipFill>
        <p:spPr>
          <a:xfrm rot="5182582" flipH="1">
            <a:off x="7444539" y="4425039"/>
            <a:ext cx="1390095" cy="1280719"/>
          </a:xfrm>
          <a:prstGeom prst="rect">
            <a:avLst/>
          </a:prstGeom>
          <a:noFill/>
          <a:ln>
            <a:noFill/>
          </a:ln>
          <a:effectLst>
            <a:outerShdw blurRad="285750" dist="95250" dir="6000000" algn="bl" rotWithShape="0">
              <a:schemeClr val="dk1">
                <a:alpha val="20000"/>
              </a:schemeClr>
            </a:outerShdw>
          </a:effectLst>
        </p:spPr>
      </p:pic>
      <p:pic>
        <p:nvPicPr>
          <p:cNvPr id="282" name="Google Shape;282;p46"/>
          <p:cNvPicPr preferRelativeResize="0"/>
          <p:nvPr/>
        </p:nvPicPr>
        <p:blipFill rotWithShape="1">
          <a:blip r:embed="rId4">
            <a:alphaModFix/>
          </a:blip>
          <a:srcRect t="514" b="514"/>
          <a:stretch/>
        </p:blipFill>
        <p:spPr>
          <a:xfrm rot="9903201">
            <a:off x="7604691" y="-774987"/>
            <a:ext cx="1538319" cy="1350427"/>
          </a:xfrm>
          <a:prstGeom prst="rect">
            <a:avLst/>
          </a:prstGeom>
          <a:noFill/>
          <a:ln>
            <a:noFill/>
          </a:ln>
          <a:effectLst>
            <a:outerShdw blurRad="285750" dist="95250" dir="6000000" algn="bl" rotWithShape="0">
              <a:schemeClr val="dk1">
                <a:alpha val="20000"/>
              </a:schemeClr>
            </a:outerShdw>
          </a:effectLst>
        </p:spPr>
      </p:pic>
      <p:pic>
        <p:nvPicPr>
          <p:cNvPr id="3" name="Image 2">
            <a:extLst>
              <a:ext uri="{FF2B5EF4-FFF2-40B4-BE49-F238E27FC236}">
                <a16:creationId xmlns:a16="http://schemas.microsoft.com/office/drawing/2014/main" id="{0A54B9EA-8276-4E70-B13B-73E443205B5F}"/>
              </a:ext>
            </a:extLst>
          </p:cNvPr>
          <p:cNvPicPr>
            <a:picLocks noChangeAspect="1"/>
          </p:cNvPicPr>
          <p:nvPr/>
        </p:nvPicPr>
        <p:blipFill>
          <a:blip r:embed="rId5"/>
          <a:stretch>
            <a:fillRect/>
          </a:stretch>
        </p:blipFill>
        <p:spPr>
          <a:xfrm>
            <a:off x="5275550" y="659323"/>
            <a:ext cx="3763599" cy="3763599"/>
          </a:xfrm>
          <a:prstGeom prst="rect">
            <a:avLst/>
          </a:prstGeom>
        </p:spPr>
      </p:pic>
      <p:pic>
        <p:nvPicPr>
          <p:cNvPr id="283" name="Google Shape;283;p46"/>
          <p:cNvPicPr preferRelativeResize="0"/>
          <p:nvPr/>
        </p:nvPicPr>
        <p:blipFill rotWithShape="1">
          <a:blip r:embed="rId6">
            <a:alphaModFix/>
          </a:blip>
          <a:srcRect t="3279" b="3279"/>
          <a:stretch/>
        </p:blipFill>
        <p:spPr>
          <a:xfrm rot="-2188482">
            <a:off x="4826913" y="1614041"/>
            <a:ext cx="998275" cy="1201393"/>
          </a:xfrm>
          <a:prstGeom prst="rect">
            <a:avLst/>
          </a:prstGeom>
          <a:noFill/>
          <a:ln>
            <a:noFill/>
          </a:ln>
          <a:effectLst>
            <a:outerShdw blurRad="285750" dist="95250" dir="6000000" algn="bl" rotWithShape="0">
              <a:schemeClr val="dk1">
                <a:alpha val="20000"/>
              </a:schemeClr>
            </a:outerShdw>
          </a:effectLst>
        </p:spPr>
      </p:pic>
      <p:sp>
        <p:nvSpPr>
          <p:cNvPr id="278" name="Google Shape;278;p46"/>
          <p:cNvSpPr txBox="1">
            <a:spLocks noGrp="1"/>
          </p:cNvSpPr>
          <p:nvPr>
            <p:ph type="ctrTitle"/>
          </p:nvPr>
        </p:nvSpPr>
        <p:spPr>
          <a:xfrm>
            <a:off x="715550" y="1059427"/>
            <a:ext cx="4560000" cy="2385855"/>
          </a:xfrm>
          <a:prstGeom prst="rect">
            <a:avLst/>
          </a:prstGeom>
        </p:spPr>
        <p:txBody>
          <a:bodyPr spcFirstLastPara="1" wrap="square" lIns="91425" tIns="0" rIns="91425" bIns="91425" anchor="t" anchorCtr="0">
            <a:noAutofit/>
          </a:bodyPr>
          <a:lstStyle/>
          <a:p>
            <a:pPr marL="0" lvl="0" indent="0" algn="l" rtl="0">
              <a:spcBef>
                <a:spcPts val="0"/>
              </a:spcBef>
              <a:spcAft>
                <a:spcPts val="0"/>
              </a:spcAft>
              <a:buClr>
                <a:schemeClr val="dk1"/>
              </a:buClr>
              <a:buSzPts val="1100"/>
              <a:buFont typeface="Arial"/>
              <a:buNone/>
            </a:pPr>
            <a:r>
              <a:rPr lang="fr-FR" sz="4600" dirty="0">
                <a:solidFill>
                  <a:schemeClr val="dk1"/>
                </a:solidFill>
              </a:rPr>
              <a:t>Méthode du cadre logique</a:t>
            </a:r>
            <a:br>
              <a:rPr lang="fr-FR" sz="4600" dirty="0">
                <a:solidFill>
                  <a:schemeClr val="dk1"/>
                </a:solidFill>
              </a:rPr>
            </a:br>
            <a:r>
              <a:rPr lang="fr-FR" sz="4600" b="0" dirty="0">
                <a:solidFill>
                  <a:schemeClr val="dk1"/>
                </a:solidFill>
                <a:effectLst>
                  <a:outerShdw blurRad="38100" dist="38100" dir="2700000" algn="tl">
                    <a:srgbClr val="000000">
                      <a:alpha val="43137"/>
                    </a:srgbClr>
                  </a:outerShdw>
                </a:effectLst>
              </a:rPr>
              <a:t>Module: </a:t>
            </a:r>
            <a:r>
              <a:rPr lang="en" sz="4400" b="0" dirty="0">
                <a:solidFill>
                  <a:schemeClr val="dk1"/>
                </a:solidFill>
              </a:rPr>
              <a:t>Gestion de projet</a:t>
            </a:r>
            <a:endParaRPr dirty="0">
              <a:solidFill>
                <a:schemeClr val="dk1"/>
              </a:solidFill>
            </a:endParaRPr>
          </a:p>
        </p:txBody>
      </p:sp>
      <p:sp>
        <p:nvSpPr>
          <p:cNvPr id="11" name="ZoneTexte 10">
            <a:extLst>
              <a:ext uri="{FF2B5EF4-FFF2-40B4-BE49-F238E27FC236}">
                <a16:creationId xmlns:a16="http://schemas.microsoft.com/office/drawing/2014/main" id="{26410E85-F282-4B31-2438-488D0FFE94B4}"/>
              </a:ext>
            </a:extLst>
          </p:cNvPr>
          <p:cNvSpPr txBox="1"/>
          <p:nvPr/>
        </p:nvSpPr>
        <p:spPr>
          <a:xfrm>
            <a:off x="4332586" y="4770319"/>
            <a:ext cx="478827" cy="307777"/>
          </a:xfrm>
          <a:prstGeom prst="rect">
            <a:avLst/>
          </a:prstGeom>
          <a:noFill/>
        </p:spPr>
        <p:txBody>
          <a:bodyPr wrap="square">
            <a:spAutoFit/>
          </a:bodyPr>
          <a:lstStyle/>
          <a:p>
            <a:pPr algn="ctr"/>
            <a:r>
              <a:rPr lang="en" b="1" dirty="0">
                <a:latin typeface="Roboto" panose="02000000000000000000" pitchFamily="2" charset="0"/>
                <a:ea typeface="Roboto" panose="02000000000000000000" pitchFamily="2" charset="0"/>
              </a:rPr>
              <a:t>0</a:t>
            </a:r>
            <a:fld id="{FE03ED0F-6C7D-46C2-AEAF-7DACA73256A1}" type="slidenum">
              <a:rPr lang="en" b="1" smtClean="0">
                <a:latin typeface="Roboto" panose="02000000000000000000" pitchFamily="2" charset="0"/>
                <a:ea typeface="Roboto" panose="02000000000000000000" pitchFamily="2" charset="0"/>
              </a:rPr>
              <a:t>1</a:t>
            </a:fld>
            <a:endParaRPr lang="en" b="1" dirty="0">
              <a:latin typeface="Roboto" panose="02000000000000000000" pitchFamily="2" charset="0"/>
              <a:ea typeface="Roboto" panose="020000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78"/>
                                        </p:tgtEl>
                                        <p:attrNameLst>
                                          <p:attrName>style.visibility</p:attrName>
                                        </p:attrNameLst>
                                      </p:cBhvr>
                                      <p:to>
                                        <p:strVal val="visible"/>
                                      </p:to>
                                    </p:set>
                                    <p:animEffect transition="in" filter="wipe(down)">
                                      <p:cBhvr>
                                        <p:cTn id="7" dur="580">
                                          <p:stCondLst>
                                            <p:cond delay="0"/>
                                          </p:stCondLst>
                                        </p:cTn>
                                        <p:tgtEl>
                                          <p:spTgt spid="278"/>
                                        </p:tgtEl>
                                      </p:cBhvr>
                                    </p:animEffect>
                                    <p:anim calcmode="lin" valueType="num">
                                      <p:cBhvr>
                                        <p:cTn id="8" dur="1822" tmFilter="0,0; 0.14,0.36; 0.43,0.73; 0.71,0.91; 1.0,1.0">
                                          <p:stCondLst>
                                            <p:cond delay="0"/>
                                          </p:stCondLst>
                                        </p:cTn>
                                        <p:tgtEl>
                                          <p:spTgt spid="27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8"/>
                                        </p:tgtEl>
                                        <p:attrNameLst>
                                          <p:attrName>ppt_y</p:attrName>
                                        </p:attrNameLst>
                                      </p:cBhvr>
                                      <p:tavLst>
                                        <p:tav tm="0" fmla="#ppt_y-sin(pi*$)/81">
                                          <p:val>
                                            <p:fltVal val="0"/>
                                          </p:val>
                                        </p:tav>
                                        <p:tav tm="100000">
                                          <p:val>
                                            <p:fltVal val="1"/>
                                          </p:val>
                                        </p:tav>
                                      </p:tavLst>
                                    </p:anim>
                                    <p:animScale>
                                      <p:cBhvr>
                                        <p:cTn id="13" dur="26">
                                          <p:stCondLst>
                                            <p:cond delay="650"/>
                                          </p:stCondLst>
                                        </p:cTn>
                                        <p:tgtEl>
                                          <p:spTgt spid="278"/>
                                        </p:tgtEl>
                                      </p:cBhvr>
                                      <p:to x="100000" y="60000"/>
                                    </p:animScale>
                                    <p:animScale>
                                      <p:cBhvr>
                                        <p:cTn id="14" dur="166" decel="50000">
                                          <p:stCondLst>
                                            <p:cond delay="676"/>
                                          </p:stCondLst>
                                        </p:cTn>
                                        <p:tgtEl>
                                          <p:spTgt spid="278"/>
                                        </p:tgtEl>
                                      </p:cBhvr>
                                      <p:to x="100000" y="100000"/>
                                    </p:animScale>
                                    <p:animScale>
                                      <p:cBhvr>
                                        <p:cTn id="15" dur="26">
                                          <p:stCondLst>
                                            <p:cond delay="1312"/>
                                          </p:stCondLst>
                                        </p:cTn>
                                        <p:tgtEl>
                                          <p:spTgt spid="278"/>
                                        </p:tgtEl>
                                      </p:cBhvr>
                                      <p:to x="100000" y="80000"/>
                                    </p:animScale>
                                    <p:animScale>
                                      <p:cBhvr>
                                        <p:cTn id="16" dur="166" decel="50000">
                                          <p:stCondLst>
                                            <p:cond delay="1338"/>
                                          </p:stCondLst>
                                        </p:cTn>
                                        <p:tgtEl>
                                          <p:spTgt spid="278"/>
                                        </p:tgtEl>
                                      </p:cBhvr>
                                      <p:to x="100000" y="100000"/>
                                    </p:animScale>
                                    <p:animScale>
                                      <p:cBhvr>
                                        <p:cTn id="17" dur="26">
                                          <p:stCondLst>
                                            <p:cond delay="1642"/>
                                          </p:stCondLst>
                                        </p:cTn>
                                        <p:tgtEl>
                                          <p:spTgt spid="278"/>
                                        </p:tgtEl>
                                      </p:cBhvr>
                                      <p:to x="100000" y="90000"/>
                                    </p:animScale>
                                    <p:animScale>
                                      <p:cBhvr>
                                        <p:cTn id="18" dur="166" decel="50000">
                                          <p:stCondLst>
                                            <p:cond delay="1668"/>
                                          </p:stCondLst>
                                        </p:cTn>
                                        <p:tgtEl>
                                          <p:spTgt spid="278"/>
                                        </p:tgtEl>
                                      </p:cBhvr>
                                      <p:to x="100000" y="100000"/>
                                    </p:animScale>
                                    <p:animScale>
                                      <p:cBhvr>
                                        <p:cTn id="19" dur="26">
                                          <p:stCondLst>
                                            <p:cond delay="1808"/>
                                          </p:stCondLst>
                                        </p:cTn>
                                        <p:tgtEl>
                                          <p:spTgt spid="278"/>
                                        </p:tgtEl>
                                      </p:cBhvr>
                                      <p:to x="100000" y="95000"/>
                                    </p:animScale>
                                    <p:animScale>
                                      <p:cBhvr>
                                        <p:cTn id="20" dur="166" decel="50000">
                                          <p:stCondLst>
                                            <p:cond delay="1834"/>
                                          </p:stCondLst>
                                        </p:cTn>
                                        <p:tgtEl>
                                          <p:spTgt spid="278"/>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80">
                                          <p:stCondLst>
                                            <p:cond delay="0"/>
                                          </p:stCondLst>
                                        </p:cTn>
                                        <p:tgtEl>
                                          <p:spTgt spid="3"/>
                                        </p:tgtEl>
                                      </p:cBhvr>
                                    </p:animEffect>
                                    <p:anim calcmode="lin" valueType="num">
                                      <p:cBhvr>
                                        <p:cTn id="24"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gtEl>
                                      </p:cBhvr>
                                      <p:to x="100000" y="60000"/>
                                    </p:animScale>
                                    <p:animScale>
                                      <p:cBhvr>
                                        <p:cTn id="30" dur="166" decel="50000">
                                          <p:stCondLst>
                                            <p:cond delay="676"/>
                                          </p:stCondLst>
                                        </p:cTn>
                                        <p:tgtEl>
                                          <p:spTgt spid="3"/>
                                        </p:tgtEl>
                                      </p:cBhvr>
                                      <p:to x="100000" y="100000"/>
                                    </p:animScale>
                                    <p:animScale>
                                      <p:cBhvr>
                                        <p:cTn id="31" dur="26">
                                          <p:stCondLst>
                                            <p:cond delay="1312"/>
                                          </p:stCondLst>
                                        </p:cTn>
                                        <p:tgtEl>
                                          <p:spTgt spid="3"/>
                                        </p:tgtEl>
                                      </p:cBhvr>
                                      <p:to x="100000" y="80000"/>
                                    </p:animScale>
                                    <p:animScale>
                                      <p:cBhvr>
                                        <p:cTn id="32" dur="166" decel="50000">
                                          <p:stCondLst>
                                            <p:cond delay="1338"/>
                                          </p:stCondLst>
                                        </p:cTn>
                                        <p:tgtEl>
                                          <p:spTgt spid="3"/>
                                        </p:tgtEl>
                                      </p:cBhvr>
                                      <p:to x="100000" y="100000"/>
                                    </p:animScale>
                                    <p:animScale>
                                      <p:cBhvr>
                                        <p:cTn id="33" dur="26">
                                          <p:stCondLst>
                                            <p:cond delay="1642"/>
                                          </p:stCondLst>
                                        </p:cTn>
                                        <p:tgtEl>
                                          <p:spTgt spid="3"/>
                                        </p:tgtEl>
                                      </p:cBhvr>
                                      <p:to x="100000" y="90000"/>
                                    </p:animScale>
                                    <p:animScale>
                                      <p:cBhvr>
                                        <p:cTn id="34" dur="166" decel="50000">
                                          <p:stCondLst>
                                            <p:cond delay="1668"/>
                                          </p:stCondLst>
                                        </p:cTn>
                                        <p:tgtEl>
                                          <p:spTgt spid="3"/>
                                        </p:tgtEl>
                                      </p:cBhvr>
                                      <p:to x="100000" y="100000"/>
                                    </p:animScale>
                                    <p:animScale>
                                      <p:cBhvr>
                                        <p:cTn id="35" dur="26">
                                          <p:stCondLst>
                                            <p:cond delay="1808"/>
                                          </p:stCondLst>
                                        </p:cTn>
                                        <p:tgtEl>
                                          <p:spTgt spid="3"/>
                                        </p:tgtEl>
                                      </p:cBhvr>
                                      <p:to x="100000" y="95000"/>
                                    </p:animScale>
                                    <p:animScale>
                                      <p:cBhvr>
                                        <p:cTn id="36" dur="166" decel="50000">
                                          <p:stCondLst>
                                            <p:cond delay="1834"/>
                                          </p:stCondLst>
                                        </p:cTn>
                                        <p:tgtEl>
                                          <p:spTgt spid="3"/>
                                        </p:tgtEl>
                                      </p:cBhvr>
                                      <p:to x="100000" y="100000"/>
                                    </p:animScale>
                                  </p:childTnLst>
                                </p:cTn>
                              </p:par>
                            </p:childTnLst>
                          </p:cTn>
                        </p:par>
                        <p:par>
                          <p:cTn id="37" fill="hold">
                            <p:stCondLst>
                              <p:cond delay="2000"/>
                            </p:stCondLst>
                            <p:childTnLst>
                              <p:par>
                                <p:cTn id="38" presetID="26" presetClass="entr" presetSubtype="0" fill="hold" grpId="0" nodeType="afterEffect">
                                  <p:stCondLst>
                                    <p:cond delay="0"/>
                                  </p:stCondLst>
                                  <p:childTnLst>
                                    <p:set>
                                      <p:cBhvr>
                                        <p:cTn id="39" dur="1" fill="hold">
                                          <p:stCondLst>
                                            <p:cond delay="0"/>
                                          </p:stCondLst>
                                        </p:cTn>
                                        <p:tgtEl>
                                          <p:spTgt spid="277"/>
                                        </p:tgtEl>
                                        <p:attrNameLst>
                                          <p:attrName>style.visibility</p:attrName>
                                        </p:attrNameLst>
                                      </p:cBhvr>
                                      <p:to>
                                        <p:strVal val="visible"/>
                                      </p:to>
                                    </p:set>
                                    <p:animEffect transition="in" filter="wipe(down)">
                                      <p:cBhvr>
                                        <p:cTn id="40" dur="580">
                                          <p:stCondLst>
                                            <p:cond delay="0"/>
                                          </p:stCondLst>
                                        </p:cTn>
                                        <p:tgtEl>
                                          <p:spTgt spid="277"/>
                                        </p:tgtEl>
                                      </p:cBhvr>
                                    </p:animEffect>
                                    <p:anim calcmode="lin" valueType="num">
                                      <p:cBhvr>
                                        <p:cTn id="41" dur="1822" tmFilter="0,0; 0.14,0.36; 0.43,0.73; 0.71,0.91; 1.0,1.0">
                                          <p:stCondLst>
                                            <p:cond delay="0"/>
                                          </p:stCondLst>
                                        </p:cTn>
                                        <p:tgtEl>
                                          <p:spTgt spid="277"/>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277"/>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277"/>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277"/>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277"/>
                                        </p:tgtEl>
                                        <p:attrNameLst>
                                          <p:attrName>ppt_y</p:attrName>
                                        </p:attrNameLst>
                                      </p:cBhvr>
                                      <p:tavLst>
                                        <p:tav tm="0" fmla="#ppt_y-sin(pi*$)/81">
                                          <p:val>
                                            <p:fltVal val="0"/>
                                          </p:val>
                                        </p:tav>
                                        <p:tav tm="100000">
                                          <p:val>
                                            <p:fltVal val="1"/>
                                          </p:val>
                                        </p:tav>
                                      </p:tavLst>
                                    </p:anim>
                                    <p:animScale>
                                      <p:cBhvr>
                                        <p:cTn id="46" dur="26">
                                          <p:stCondLst>
                                            <p:cond delay="650"/>
                                          </p:stCondLst>
                                        </p:cTn>
                                        <p:tgtEl>
                                          <p:spTgt spid="277"/>
                                        </p:tgtEl>
                                      </p:cBhvr>
                                      <p:to x="100000" y="60000"/>
                                    </p:animScale>
                                    <p:animScale>
                                      <p:cBhvr>
                                        <p:cTn id="47" dur="166" decel="50000">
                                          <p:stCondLst>
                                            <p:cond delay="676"/>
                                          </p:stCondLst>
                                        </p:cTn>
                                        <p:tgtEl>
                                          <p:spTgt spid="277"/>
                                        </p:tgtEl>
                                      </p:cBhvr>
                                      <p:to x="100000" y="100000"/>
                                    </p:animScale>
                                    <p:animScale>
                                      <p:cBhvr>
                                        <p:cTn id="48" dur="26">
                                          <p:stCondLst>
                                            <p:cond delay="1312"/>
                                          </p:stCondLst>
                                        </p:cTn>
                                        <p:tgtEl>
                                          <p:spTgt spid="277"/>
                                        </p:tgtEl>
                                      </p:cBhvr>
                                      <p:to x="100000" y="80000"/>
                                    </p:animScale>
                                    <p:animScale>
                                      <p:cBhvr>
                                        <p:cTn id="49" dur="166" decel="50000">
                                          <p:stCondLst>
                                            <p:cond delay="1338"/>
                                          </p:stCondLst>
                                        </p:cTn>
                                        <p:tgtEl>
                                          <p:spTgt spid="277"/>
                                        </p:tgtEl>
                                      </p:cBhvr>
                                      <p:to x="100000" y="100000"/>
                                    </p:animScale>
                                    <p:animScale>
                                      <p:cBhvr>
                                        <p:cTn id="50" dur="26">
                                          <p:stCondLst>
                                            <p:cond delay="1642"/>
                                          </p:stCondLst>
                                        </p:cTn>
                                        <p:tgtEl>
                                          <p:spTgt spid="277"/>
                                        </p:tgtEl>
                                      </p:cBhvr>
                                      <p:to x="100000" y="90000"/>
                                    </p:animScale>
                                    <p:animScale>
                                      <p:cBhvr>
                                        <p:cTn id="51" dur="166" decel="50000">
                                          <p:stCondLst>
                                            <p:cond delay="1668"/>
                                          </p:stCondLst>
                                        </p:cTn>
                                        <p:tgtEl>
                                          <p:spTgt spid="277"/>
                                        </p:tgtEl>
                                      </p:cBhvr>
                                      <p:to x="100000" y="100000"/>
                                    </p:animScale>
                                    <p:animScale>
                                      <p:cBhvr>
                                        <p:cTn id="52" dur="26">
                                          <p:stCondLst>
                                            <p:cond delay="1808"/>
                                          </p:stCondLst>
                                        </p:cTn>
                                        <p:tgtEl>
                                          <p:spTgt spid="277"/>
                                        </p:tgtEl>
                                      </p:cBhvr>
                                      <p:to x="100000" y="95000"/>
                                    </p:animScale>
                                    <p:animScale>
                                      <p:cBhvr>
                                        <p:cTn id="53" dur="166" decel="50000">
                                          <p:stCondLst>
                                            <p:cond delay="1834"/>
                                          </p:stCondLst>
                                        </p:cTn>
                                        <p:tgtEl>
                                          <p:spTgt spid="277"/>
                                        </p:tgtEl>
                                      </p:cBhvr>
                                      <p:to x="100000" y="100000"/>
                                    </p:animScale>
                                  </p:childTnLst>
                                </p:cTn>
                              </p:par>
                              <p:par>
                                <p:cTn id="54" presetID="26" presetClass="entr" presetSubtype="0" fill="hold" grpId="0" nodeType="withEffect">
                                  <p:stCondLst>
                                    <p:cond delay="0"/>
                                  </p:stCondLst>
                                  <p:childTnLst>
                                    <p:set>
                                      <p:cBhvr>
                                        <p:cTn id="55" dur="1" fill="hold">
                                          <p:stCondLst>
                                            <p:cond delay="0"/>
                                          </p:stCondLst>
                                        </p:cTn>
                                        <p:tgtEl>
                                          <p:spTgt spid="279">
                                            <p:txEl>
                                              <p:pRg st="0" end="0"/>
                                            </p:txEl>
                                          </p:spTgt>
                                        </p:tgtEl>
                                        <p:attrNameLst>
                                          <p:attrName>style.visibility</p:attrName>
                                        </p:attrNameLst>
                                      </p:cBhvr>
                                      <p:to>
                                        <p:strVal val="visible"/>
                                      </p:to>
                                    </p:set>
                                    <p:animEffect transition="in" filter="wipe(down)">
                                      <p:cBhvr>
                                        <p:cTn id="56" dur="580">
                                          <p:stCondLst>
                                            <p:cond delay="0"/>
                                          </p:stCondLst>
                                        </p:cTn>
                                        <p:tgtEl>
                                          <p:spTgt spid="279">
                                            <p:txEl>
                                              <p:pRg st="0" end="0"/>
                                            </p:txEl>
                                          </p:spTgt>
                                        </p:tgtEl>
                                      </p:cBhvr>
                                    </p:animEffect>
                                    <p:anim calcmode="lin" valueType="num">
                                      <p:cBhvr>
                                        <p:cTn id="57" dur="1822" tmFilter="0,0; 0.14,0.36; 0.43,0.73; 0.71,0.91; 1.0,1.0">
                                          <p:stCondLst>
                                            <p:cond delay="0"/>
                                          </p:stCondLst>
                                        </p:cTn>
                                        <p:tgtEl>
                                          <p:spTgt spid="279">
                                            <p:txEl>
                                              <p:pRg st="0" end="0"/>
                                            </p:txEl>
                                          </p:spTgt>
                                        </p:tgtEl>
                                        <p:attrNameLst>
                                          <p:attrName>ppt_x</p:attrName>
                                        </p:attrNameLst>
                                      </p:cBhvr>
                                      <p:tavLst>
                                        <p:tav tm="0">
                                          <p:val>
                                            <p:strVal val="#ppt_x-0.25"/>
                                          </p:val>
                                        </p:tav>
                                        <p:tav tm="100000">
                                          <p:val>
                                            <p:strVal val="#ppt_x"/>
                                          </p:val>
                                        </p:tav>
                                      </p:tavLst>
                                    </p:anim>
                                    <p:anim calcmode="lin" valueType="num">
                                      <p:cBhvr>
                                        <p:cTn id="58" dur="664" tmFilter="0.0,0.0; 0.25,0.07; 0.50,0.2; 0.75,0.467; 1.0,1.0">
                                          <p:stCondLst>
                                            <p:cond delay="0"/>
                                          </p:stCondLst>
                                        </p:cTn>
                                        <p:tgtEl>
                                          <p:spTgt spid="279">
                                            <p:txEl>
                                              <p:pRg st="0" end="0"/>
                                            </p:txEl>
                                          </p:spTgt>
                                        </p:tgtEl>
                                        <p:attrNameLst>
                                          <p:attrName>ppt_y</p:attrName>
                                        </p:attrNameLst>
                                      </p:cBhvr>
                                      <p:tavLst>
                                        <p:tav tm="0" fmla="#ppt_y-sin(pi*$)/3">
                                          <p:val>
                                            <p:fltVal val="0.5"/>
                                          </p:val>
                                        </p:tav>
                                        <p:tav tm="100000">
                                          <p:val>
                                            <p:fltVal val="1"/>
                                          </p:val>
                                        </p:tav>
                                      </p:tavLst>
                                    </p:anim>
                                    <p:anim calcmode="lin" valueType="num">
                                      <p:cBhvr>
                                        <p:cTn id="59" dur="664" tmFilter="0, 0; 0.125,0.2665; 0.25,0.4; 0.375,0.465; 0.5,0.5;  0.625,0.535; 0.75,0.6; 0.875,0.7335; 1,1">
                                          <p:stCondLst>
                                            <p:cond delay="664"/>
                                          </p:stCondLst>
                                        </p:cTn>
                                        <p:tgtEl>
                                          <p:spTgt spid="279">
                                            <p:txEl>
                                              <p:pRg st="0" end="0"/>
                                            </p:txEl>
                                          </p:spTgt>
                                        </p:tgtEl>
                                        <p:attrNameLst>
                                          <p:attrName>ppt_y</p:attrName>
                                        </p:attrNameLst>
                                      </p:cBhvr>
                                      <p:tavLst>
                                        <p:tav tm="0" fmla="#ppt_y-sin(pi*$)/9">
                                          <p:val>
                                            <p:fltVal val="0"/>
                                          </p:val>
                                        </p:tav>
                                        <p:tav tm="100000">
                                          <p:val>
                                            <p:fltVal val="1"/>
                                          </p:val>
                                        </p:tav>
                                      </p:tavLst>
                                    </p:anim>
                                    <p:anim calcmode="lin" valueType="num">
                                      <p:cBhvr>
                                        <p:cTn id="60" dur="332" tmFilter="0, 0; 0.125,0.2665; 0.25,0.4; 0.375,0.465; 0.5,0.5;  0.625,0.535; 0.75,0.6; 0.875,0.7335; 1,1">
                                          <p:stCondLst>
                                            <p:cond delay="1324"/>
                                          </p:stCondLst>
                                        </p:cTn>
                                        <p:tgtEl>
                                          <p:spTgt spid="279">
                                            <p:txEl>
                                              <p:pRg st="0" end="0"/>
                                            </p:txEl>
                                          </p:spTgt>
                                        </p:tgtEl>
                                        <p:attrNameLst>
                                          <p:attrName>ppt_y</p:attrName>
                                        </p:attrNameLst>
                                      </p:cBhvr>
                                      <p:tavLst>
                                        <p:tav tm="0" fmla="#ppt_y-sin(pi*$)/27">
                                          <p:val>
                                            <p:fltVal val="0"/>
                                          </p:val>
                                        </p:tav>
                                        <p:tav tm="100000">
                                          <p:val>
                                            <p:fltVal val="1"/>
                                          </p:val>
                                        </p:tav>
                                      </p:tavLst>
                                    </p:anim>
                                    <p:anim calcmode="lin" valueType="num">
                                      <p:cBhvr>
                                        <p:cTn id="61" dur="164" tmFilter="0, 0; 0.125,0.2665; 0.25,0.4; 0.375,0.465; 0.5,0.5;  0.625,0.535; 0.75,0.6; 0.875,0.7335; 1,1">
                                          <p:stCondLst>
                                            <p:cond delay="1656"/>
                                          </p:stCondLst>
                                        </p:cTn>
                                        <p:tgtEl>
                                          <p:spTgt spid="279">
                                            <p:txEl>
                                              <p:pRg st="0" end="0"/>
                                            </p:txEl>
                                          </p:spTgt>
                                        </p:tgtEl>
                                        <p:attrNameLst>
                                          <p:attrName>ppt_y</p:attrName>
                                        </p:attrNameLst>
                                      </p:cBhvr>
                                      <p:tavLst>
                                        <p:tav tm="0" fmla="#ppt_y-sin(pi*$)/81">
                                          <p:val>
                                            <p:fltVal val="0"/>
                                          </p:val>
                                        </p:tav>
                                        <p:tav tm="100000">
                                          <p:val>
                                            <p:fltVal val="1"/>
                                          </p:val>
                                        </p:tav>
                                      </p:tavLst>
                                    </p:anim>
                                    <p:animScale>
                                      <p:cBhvr>
                                        <p:cTn id="62" dur="26">
                                          <p:stCondLst>
                                            <p:cond delay="650"/>
                                          </p:stCondLst>
                                        </p:cTn>
                                        <p:tgtEl>
                                          <p:spTgt spid="279">
                                            <p:txEl>
                                              <p:pRg st="0" end="0"/>
                                            </p:txEl>
                                          </p:spTgt>
                                        </p:tgtEl>
                                      </p:cBhvr>
                                      <p:to x="100000" y="60000"/>
                                    </p:animScale>
                                    <p:animScale>
                                      <p:cBhvr>
                                        <p:cTn id="63" dur="166" decel="50000">
                                          <p:stCondLst>
                                            <p:cond delay="676"/>
                                          </p:stCondLst>
                                        </p:cTn>
                                        <p:tgtEl>
                                          <p:spTgt spid="279">
                                            <p:txEl>
                                              <p:pRg st="0" end="0"/>
                                            </p:txEl>
                                          </p:spTgt>
                                        </p:tgtEl>
                                      </p:cBhvr>
                                      <p:to x="100000" y="100000"/>
                                    </p:animScale>
                                    <p:animScale>
                                      <p:cBhvr>
                                        <p:cTn id="64" dur="26">
                                          <p:stCondLst>
                                            <p:cond delay="1312"/>
                                          </p:stCondLst>
                                        </p:cTn>
                                        <p:tgtEl>
                                          <p:spTgt spid="279">
                                            <p:txEl>
                                              <p:pRg st="0" end="0"/>
                                            </p:txEl>
                                          </p:spTgt>
                                        </p:tgtEl>
                                      </p:cBhvr>
                                      <p:to x="100000" y="80000"/>
                                    </p:animScale>
                                    <p:animScale>
                                      <p:cBhvr>
                                        <p:cTn id="65" dur="166" decel="50000">
                                          <p:stCondLst>
                                            <p:cond delay="1338"/>
                                          </p:stCondLst>
                                        </p:cTn>
                                        <p:tgtEl>
                                          <p:spTgt spid="279">
                                            <p:txEl>
                                              <p:pRg st="0" end="0"/>
                                            </p:txEl>
                                          </p:spTgt>
                                        </p:tgtEl>
                                      </p:cBhvr>
                                      <p:to x="100000" y="100000"/>
                                    </p:animScale>
                                    <p:animScale>
                                      <p:cBhvr>
                                        <p:cTn id="66" dur="26">
                                          <p:stCondLst>
                                            <p:cond delay="1642"/>
                                          </p:stCondLst>
                                        </p:cTn>
                                        <p:tgtEl>
                                          <p:spTgt spid="279">
                                            <p:txEl>
                                              <p:pRg st="0" end="0"/>
                                            </p:txEl>
                                          </p:spTgt>
                                        </p:tgtEl>
                                      </p:cBhvr>
                                      <p:to x="100000" y="90000"/>
                                    </p:animScale>
                                    <p:animScale>
                                      <p:cBhvr>
                                        <p:cTn id="67" dur="166" decel="50000">
                                          <p:stCondLst>
                                            <p:cond delay="1668"/>
                                          </p:stCondLst>
                                        </p:cTn>
                                        <p:tgtEl>
                                          <p:spTgt spid="279">
                                            <p:txEl>
                                              <p:pRg st="0" end="0"/>
                                            </p:txEl>
                                          </p:spTgt>
                                        </p:tgtEl>
                                      </p:cBhvr>
                                      <p:to x="100000" y="100000"/>
                                    </p:animScale>
                                    <p:animScale>
                                      <p:cBhvr>
                                        <p:cTn id="68" dur="26">
                                          <p:stCondLst>
                                            <p:cond delay="1808"/>
                                          </p:stCondLst>
                                        </p:cTn>
                                        <p:tgtEl>
                                          <p:spTgt spid="279">
                                            <p:txEl>
                                              <p:pRg st="0" end="0"/>
                                            </p:txEl>
                                          </p:spTgt>
                                        </p:tgtEl>
                                      </p:cBhvr>
                                      <p:to x="100000" y="95000"/>
                                    </p:animScale>
                                    <p:animScale>
                                      <p:cBhvr>
                                        <p:cTn id="69" dur="166" decel="50000">
                                          <p:stCondLst>
                                            <p:cond delay="1834"/>
                                          </p:stCondLst>
                                        </p:cTn>
                                        <p:tgtEl>
                                          <p:spTgt spid="279">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 grpId="0" animBg="1"/>
      <p:bldP spid="279" grpId="0" build="p"/>
      <p:bldP spid="27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23"/>
        <p:cNvGrpSpPr/>
        <p:nvPr/>
      </p:nvGrpSpPr>
      <p:grpSpPr>
        <a:xfrm>
          <a:off x="0" y="0"/>
          <a:ext cx="0" cy="0"/>
          <a:chOff x="0" y="0"/>
          <a:chExt cx="0" cy="0"/>
        </a:xfrm>
      </p:grpSpPr>
      <p:pic>
        <p:nvPicPr>
          <p:cNvPr id="327" name="Google Shape;327;p49"/>
          <p:cNvPicPr preferRelativeResize="0"/>
          <p:nvPr/>
        </p:nvPicPr>
        <p:blipFill rotWithShape="1">
          <a:blip r:embed="rId3">
            <a:alphaModFix/>
          </a:blip>
          <a:srcRect t="14869" b="8526"/>
          <a:stretch/>
        </p:blipFill>
        <p:spPr>
          <a:xfrm rot="4093547">
            <a:off x="4230438" y="-408927"/>
            <a:ext cx="1302178" cy="1204752"/>
          </a:xfrm>
          <a:prstGeom prst="rect">
            <a:avLst/>
          </a:prstGeom>
          <a:noFill/>
          <a:ln>
            <a:noFill/>
          </a:ln>
          <a:effectLst>
            <a:outerShdw blurRad="285750" dist="95250" dir="6000000" algn="bl" rotWithShape="0">
              <a:schemeClr val="dk1">
                <a:alpha val="20000"/>
              </a:schemeClr>
            </a:outerShdw>
          </a:effectLst>
        </p:spPr>
      </p:pic>
      <p:pic>
        <p:nvPicPr>
          <p:cNvPr id="328" name="Google Shape;328;p49"/>
          <p:cNvPicPr preferRelativeResize="0"/>
          <p:nvPr/>
        </p:nvPicPr>
        <p:blipFill rotWithShape="1">
          <a:blip r:embed="rId4">
            <a:alphaModFix/>
          </a:blip>
          <a:srcRect t="10071"/>
          <a:stretch/>
        </p:blipFill>
        <p:spPr>
          <a:xfrm>
            <a:off x="8210821" y="-104007"/>
            <a:ext cx="1361475" cy="1382401"/>
          </a:xfrm>
          <a:prstGeom prst="rect">
            <a:avLst/>
          </a:prstGeom>
          <a:noFill/>
          <a:ln>
            <a:noFill/>
          </a:ln>
          <a:effectLst>
            <a:outerShdw blurRad="285750" dist="95250" dir="6000000" algn="bl" rotWithShape="0">
              <a:schemeClr val="dk1">
                <a:alpha val="20000"/>
              </a:schemeClr>
            </a:outerShdw>
          </a:effectLst>
        </p:spPr>
      </p:pic>
      <p:pic>
        <p:nvPicPr>
          <p:cNvPr id="329" name="Google Shape;329;p49"/>
          <p:cNvPicPr preferRelativeResize="0"/>
          <p:nvPr/>
        </p:nvPicPr>
        <p:blipFill rotWithShape="1">
          <a:blip r:embed="rId5">
            <a:alphaModFix/>
          </a:blip>
          <a:srcRect l="4396" r="4387"/>
          <a:stretch/>
        </p:blipFill>
        <p:spPr>
          <a:xfrm>
            <a:off x="8210821" y="4359142"/>
            <a:ext cx="1231265" cy="950324"/>
          </a:xfrm>
          <a:prstGeom prst="rect">
            <a:avLst/>
          </a:prstGeom>
          <a:noFill/>
          <a:ln>
            <a:noFill/>
          </a:ln>
          <a:effectLst>
            <a:outerShdw blurRad="285750" dist="95250" dir="6000000" algn="bl" rotWithShape="0">
              <a:schemeClr val="dk1">
                <a:alpha val="20000"/>
              </a:schemeClr>
            </a:outerShdw>
          </a:effectLst>
        </p:spPr>
      </p:pic>
      <p:graphicFrame>
        <p:nvGraphicFramePr>
          <p:cNvPr id="4" name="Tableau 4">
            <a:extLst>
              <a:ext uri="{FF2B5EF4-FFF2-40B4-BE49-F238E27FC236}">
                <a16:creationId xmlns:a16="http://schemas.microsoft.com/office/drawing/2014/main" id="{6C837B86-90CA-4BEB-BAD5-2976BA36D64C}"/>
              </a:ext>
            </a:extLst>
          </p:cNvPr>
          <p:cNvGraphicFramePr>
            <a:graphicFrameLocks noGrp="1"/>
          </p:cNvGraphicFramePr>
          <p:nvPr>
            <p:extLst>
              <p:ext uri="{D42A27DB-BD31-4B8C-83A1-F6EECF244321}">
                <p14:modId xmlns:p14="http://schemas.microsoft.com/office/powerpoint/2010/main" val="900575904"/>
              </p:ext>
            </p:extLst>
          </p:nvPr>
        </p:nvGraphicFramePr>
        <p:xfrm>
          <a:off x="407789" y="490904"/>
          <a:ext cx="8418665" cy="4343400"/>
        </p:xfrm>
        <a:graphic>
          <a:graphicData uri="http://schemas.openxmlformats.org/drawingml/2006/table">
            <a:tbl>
              <a:tblPr firstRow="1" bandRow="1">
                <a:tableStyleId>{616DA210-FB5B-4158-B5E0-FEB733F419BA}</a:tableStyleId>
              </a:tblPr>
              <a:tblGrid>
                <a:gridCol w="2130681">
                  <a:extLst>
                    <a:ext uri="{9D8B030D-6E8A-4147-A177-3AD203B41FA5}">
                      <a16:colId xmlns:a16="http://schemas.microsoft.com/office/drawing/2014/main" val="3205358708"/>
                    </a:ext>
                  </a:extLst>
                </a:gridCol>
                <a:gridCol w="1927952">
                  <a:extLst>
                    <a:ext uri="{9D8B030D-6E8A-4147-A177-3AD203B41FA5}">
                      <a16:colId xmlns:a16="http://schemas.microsoft.com/office/drawing/2014/main" val="1429550764"/>
                    </a:ext>
                  </a:extLst>
                </a:gridCol>
                <a:gridCol w="2454114">
                  <a:extLst>
                    <a:ext uri="{9D8B030D-6E8A-4147-A177-3AD203B41FA5}">
                      <a16:colId xmlns:a16="http://schemas.microsoft.com/office/drawing/2014/main" val="4051233072"/>
                    </a:ext>
                  </a:extLst>
                </a:gridCol>
                <a:gridCol w="1905918">
                  <a:extLst>
                    <a:ext uri="{9D8B030D-6E8A-4147-A177-3AD203B41FA5}">
                      <a16:colId xmlns:a16="http://schemas.microsoft.com/office/drawing/2014/main" val="1433852600"/>
                    </a:ext>
                  </a:extLst>
                </a:gridCol>
              </a:tblGrid>
              <a:tr h="393176">
                <a:tc>
                  <a:txBody>
                    <a:bodyPr/>
                    <a:lstStyle/>
                    <a:p>
                      <a:pPr algn="ctr"/>
                      <a:r>
                        <a:rPr lang="fr-FR" sz="1200" b="1" dirty="0"/>
                        <a:t>Description du projet</a:t>
                      </a:r>
                      <a:endParaRPr lang="fr-FR" sz="1200" b="1" dirty="0">
                        <a:latin typeface="Roboto" panose="02000000000000000000" pitchFamily="2" charset="0"/>
                        <a:ea typeface="Roboto" panose="02000000000000000000" pitchFamily="2" charset="0"/>
                      </a:endParaRPr>
                    </a:p>
                  </a:txBody>
                  <a:tcPr/>
                </a:tc>
                <a:tc>
                  <a:txBody>
                    <a:bodyPr/>
                    <a:lstStyle/>
                    <a:p>
                      <a:pPr algn="ctr"/>
                      <a:r>
                        <a:rPr lang="fr-FR" sz="1200" b="1" dirty="0"/>
                        <a:t>Indicateurs</a:t>
                      </a:r>
                      <a:endParaRPr lang="fr-FR" sz="1200" b="1" dirty="0">
                        <a:latin typeface="Roboto" panose="02000000000000000000" pitchFamily="2" charset="0"/>
                        <a:ea typeface="Roboto" panose="02000000000000000000" pitchFamily="2" charset="0"/>
                      </a:endParaRPr>
                    </a:p>
                  </a:txBody>
                  <a:tcPr/>
                </a:tc>
                <a:tc>
                  <a:txBody>
                    <a:bodyPr/>
                    <a:lstStyle/>
                    <a:p>
                      <a:pPr algn="ctr"/>
                      <a:r>
                        <a:rPr lang="fr-FR" sz="1200" b="1" dirty="0"/>
                        <a:t>Sources de vérification</a:t>
                      </a:r>
                    </a:p>
                    <a:p>
                      <a:pPr algn="ctr"/>
                      <a:endParaRPr lang="fr-FR" sz="1200" b="1" dirty="0">
                        <a:latin typeface="Roboto" panose="02000000000000000000" pitchFamily="2" charset="0"/>
                        <a:ea typeface="Roboto" panose="02000000000000000000" pitchFamily="2" charset="0"/>
                      </a:endParaRPr>
                    </a:p>
                  </a:txBody>
                  <a:tcPr/>
                </a:tc>
                <a:tc>
                  <a:txBody>
                    <a:bodyPr/>
                    <a:lstStyle/>
                    <a:p>
                      <a:pPr algn="ctr"/>
                      <a:r>
                        <a:rPr lang="fr-FR" sz="1200" b="1" dirty="0"/>
                        <a:t>Hypothèse</a:t>
                      </a:r>
                      <a:endParaRPr lang="fr-FR" sz="1200" b="1"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1203238289"/>
                  </a:ext>
                </a:extLst>
              </a:tr>
              <a:tr h="1011025">
                <a:tc>
                  <a:txBody>
                    <a:bodyPr/>
                    <a:lstStyle/>
                    <a:p>
                      <a:pPr algn="ctr"/>
                      <a:r>
                        <a:rPr lang="fr-FR" sz="1100" b="1" dirty="0"/>
                        <a:t>Objectifs globaux</a:t>
                      </a:r>
                      <a:r>
                        <a:rPr lang="fr-FR" sz="1100" dirty="0"/>
                        <a:t>: contribution du projet</a:t>
                      </a:r>
                    </a:p>
                    <a:p>
                      <a:pPr algn="ctr"/>
                      <a:r>
                        <a:rPr lang="fr-FR" sz="1100" dirty="0"/>
                        <a:t>aux objectifs (impacts)</a:t>
                      </a:r>
                    </a:p>
                    <a:p>
                      <a:pPr algn="ctr"/>
                      <a:r>
                        <a:rPr lang="fr-FR" sz="1100" dirty="0"/>
                        <a:t>d’une politique ou d’un</a:t>
                      </a:r>
                    </a:p>
                    <a:p>
                      <a:pPr algn="ctr"/>
                      <a:r>
                        <a:rPr lang="fr-FR" sz="1100" dirty="0"/>
                        <a:t>programme</a:t>
                      </a:r>
                    </a:p>
                    <a:p>
                      <a:pPr algn="ctr"/>
                      <a:endParaRPr lang="fr-FR" sz="1100" dirty="0">
                        <a:latin typeface="Roboto" panose="02000000000000000000" pitchFamily="2" charset="0"/>
                        <a:ea typeface="Roboto" panose="02000000000000000000" pitchFamily="2" charset="0"/>
                      </a:endParaRPr>
                    </a:p>
                  </a:txBody>
                  <a:tcPr/>
                </a:tc>
                <a:tc>
                  <a:txBody>
                    <a:bodyPr/>
                    <a:lstStyle/>
                    <a:p>
                      <a:pPr algn="ctr"/>
                      <a:r>
                        <a:rPr lang="fr-FR" sz="1100" dirty="0"/>
                        <a:t>Comment les OG vont-ils être mesurés en matière</a:t>
                      </a:r>
                    </a:p>
                    <a:p>
                      <a:pPr algn="ctr"/>
                      <a:r>
                        <a:rPr lang="fr-FR" sz="1100" dirty="0"/>
                        <a:t>de quantité, qualité et délai?</a:t>
                      </a:r>
                      <a:endParaRPr lang="fr-FR" sz="1100" dirty="0">
                        <a:latin typeface="Roboto" panose="02000000000000000000" pitchFamily="2" charset="0"/>
                        <a:ea typeface="Roboto" panose="02000000000000000000" pitchFamily="2" charset="0"/>
                      </a:endParaRPr>
                    </a:p>
                  </a:txBody>
                  <a:tcPr/>
                </a:tc>
                <a:tc>
                  <a:txBody>
                    <a:bodyPr/>
                    <a:lstStyle/>
                    <a:p>
                      <a:pPr algn="ctr"/>
                      <a:r>
                        <a:rPr lang="fr-FR" sz="1100" dirty="0"/>
                        <a:t>Comment l’information va-</a:t>
                      </a:r>
                      <a:r>
                        <a:rPr lang="fr-FR" sz="1100" dirty="0" err="1"/>
                        <a:t>t’elle</a:t>
                      </a:r>
                      <a:r>
                        <a:rPr lang="fr-FR" sz="1100" dirty="0"/>
                        <a:t> être collectée, quand et par qui?</a:t>
                      </a:r>
                      <a:endParaRPr lang="fr-FR" sz="1100" dirty="0">
                        <a:latin typeface="Roboto" panose="02000000000000000000" pitchFamily="2" charset="0"/>
                        <a:ea typeface="Roboto" panose="02000000000000000000" pitchFamily="2" charset="0"/>
                      </a:endParaRPr>
                    </a:p>
                  </a:txBody>
                  <a:tcPr/>
                </a:tc>
                <a:tc>
                  <a:txBody>
                    <a:bodyPr/>
                    <a:lstStyle/>
                    <a:p>
                      <a:pPr algn="ctr"/>
                      <a:endParaRPr lang="fr-FR" sz="11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974995387"/>
                  </a:ext>
                </a:extLst>
              </a:tr>
              <a:tr h="856563">
                <a:tc>
                  <a:txBody>
                    <a:bodyPr/>
                    <a:lstStyle/>
                    <a:p>
                      <a:pPr algn="ctr"/>
                      <a:r>
                        <a:rPr lang="fr-FR" sz="1100" b="1" dirty="0"/>
                        <a:t>Objectif spécifique</a:t>
                      </a:r>
                      <a:r>
                        <a:rPr lang="fr-FR" sz="1100" dirty="0"/>
                        <a:t>: avantages directs</a:t>
                      </a:r>
                    </a:p>
                    <a:p>
                      <a:pPr algn="ctr"/>
                      <a:r>
                        <a:rPr lang="fr-FR" sz="1100" dirty="0"/>
                        <a:t>destinés au(x) groupe(s)</a:t>
                      </a:r>
                    </a:p>
                    <a:p>
                      <a:pPr algn="ctr"/>
                      <a:r>
                        <a:rPr lang="fr-FR" sz="1100" dirty="0"/>
                        <a:t>cible(s)</a:t>
                      </a:r>
                    </a:p>
                    <a:p>
                      <a:pPr algn="ctr"/>
                      <a:endParaRPr lang="fr-FR" sz="1100" dirty="0">
                        <a:latin typeface="Roboto" panose="02000000000000000000" pitchFamily="2" charset="0"/>
                        <a:ea typeface="Roboto" panose="02000000000000000000" pitchFamily="2" charset="0"/>
                      </a:endParaRPr>
                    </a:p>
                  </a:txBody>
                  <a:tcPr/>
                </a:tc>
                <a:tc>
                  <a:txBody>
                    <a:bodyPr/>
                    <a:lstStyle/>
                    <a:p>
                      <a:pPr algn="ctr"/>
                      <a:r>
                        <a:rPr lang="fr-FR" sz="1100" dirty="0"/>
                        <a:t>Comment l’OS </a:t>
                      </a:r>
                      <a:r>
                        <a:rPr lang="fr-FR" sz="1100" dirty="0" err="1"/>
                        <a:t>va-t’il</a:t>
                      </a:r>
                      <a:r>
                        <a:rPr lang="fr-FR" sz="1100" dirty="0"/>
                        <a:t> être mesuré en matière de quantité, qualité et délai?</a:t>
                      </a:r>
                      <a:endParaRPr lang="fr-FR" sz="1100" dirty="0">
                        <a:latin typeface="Roboto" panose="02000000000000000000" pitchFamily="2" charset="0"/>
                        <a:ea typeface="Roboto" panose="02000000000000000000" pitchFamily="2" charset="0"/>
                      </a:endParaRPr>
                    </a:p>
                  </a:txBody>
                  <a:tcPr/>
                </a:tc>
                <a:tc>
                  <a:txBody>
                    <a:bodyPr/>
                    <a:lstStyle/>
                    <a:p>
                      <a:pPr algn="ctr"/>
                      <a:r>
                        <a:rPr lang="fr-FR" sz="1100" dirty="0"/>
                        <a:t>Comment l’information va-</a:t>
                      </a:r>
                      <a:r>
                        <a:rPr lang="fr-FR" sz="1100" dirty="0" err="1"/>
                        <a:t>t’elle</a:t>
                      </a:r>
                      <a:r>
                        <a:rPr lang="fr-FR" sz="1100" dirty="0"/>
                        <a:t> être collectée (sources, méthodes de collecte, quand, à quelle fréquence et par qui?</a:t>
                      </a:r>
                      <a:endParaRPr lang="fr-FR" sz="1100" dirty="0">
                        <a:latin typeface="Roboto" panose="02000000000000000000" pitchFamily="2" charset="0"/>
                        <a:ea typeface="Roboto" panose="02000000000000000000" pitchFamily="2" charset="0"/>
                      </a:endParaRPr>
                    </a:p>
                  </a:txBody>
                  <a:tcPr/>
                </a:tc>
                <a:tc>
                  <a:txBody>
                    <a:bodyPr/>
                    <a:lstStyle/>
                    <a:p>
                      <a:pPr algn="ctr"/>
                      <a:r>
                        <a:rPr lang="fr-FR" sz="1100" dirty="0"/>
                        <a:t>Si l’OS est atteint, quelles hypothèses doivent être confirmées pour atteindre l’OG? </a:t>
                      </a:r>
                      <a:endParaRPr lang="fr-FR" sz="11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992802885"/>
                  </a:ext>
                </a:extLst>
              </a:tr>
              <a:tr h="856563">
                <a:tc>
                  <a:txBody>
                    <a:bodyPr/>
                    <a:lstStyle/>
                    <a:p>
                      <a:pPr algn="ctr"/>
                      <a:r>
                        <a:rPr lang="fr-FR" sz="1100" b="1" dirty="0"/>
                        <a:t>Résultats</a:t>
                      </a:r>
                      <a:r>
                        <a:rPr lang="fr-FR" sz="1100" dirty="0"/>
                        <a:t>: produits ou</a:t>
                      </a:r>
                    </a:p>
                    <a:p>
                      <a:pPr algn="ctr"/>
                      <a:r>
                        <a:rPr lang="fr-FR" sz="1100" dirty="0"/>
                        <a:t>services tangibles</a:t>
                      </a:r>
                    </a:p>
                    <a:p>
                      <a:pPr algn="ctr"/>
                      <a:r>
                        <a:rPr lang="fr-FR" sz="1100" dirty="0"/>
                        <a:t>apportés par le projet</a:t>
                      </a:r>
                      <a:endParaRPr lang="fr-FR" sz="1100" dirty="0">
                        <a:latin typeface="Roboto" panose="02000000000000000000" pitchFamily="2" charset="0"/>
                        <a:ea typeface="Roboto" panose="02000000000000000000" pitchFamily="2" charset="0"/>
                      </a:endParaRPr>
                    </a:p>
                  </a:txBody>
                  <a:tcPr/>
                </a:tc>
                <a:tc>
                  <a:txBody>
                    <a:bodyPr/>
                    <a:lstStyle/>
                    <a:p>
                      <a:pPr algn="ctr"/>
                      <a:r>
                        <a:rPr lang="fr-FR" sz="1100" dirty="0"/>
                        <a:t>Comment les résultats vont-ils être mesurés en matière de quantité, qualité et délai?</a:t>
                      </a:r>
                      <a:endParaRPr lang="fr-FR" sz="1100" dirty="0">
                        <a:latin typeface="Roboto" panose="02000000000000000000" pitchFamily="2" charset="0"/>
                        <a:ea typeface="Roboto" panose="02000000000000000000" pitchFamily="2" charset="0"/>
                      </a:endParaRPr>
                    </a:p>
                  </a:txBody>
                  <a:tcPr/>
                </a:tc>
                <a:tc>
                  <a:txBody>
                    <a:bodyPr/>
                    <a:lstStyle/>
                    <a:p>
                      <a:pPr algn="ctr"/>
                      <a:r>
                        <a:rPr lang="fr-FR" sz="1100" dirty="0"/>
                        <a:t>Comment l’information va-</a:t>
                      </a:r>
                      <a:r>
                        <a:rPr lang="fr-FR" sz="1100" dirty="0" err="1"/>
                        <a:t>t’elle</a:t>
                      </a:r>
                      <a:r>
                        <a:rPr lang="fr-FR" sz="1100" dirty="0"/>
                        <a:t> être collectée (sources, méthodes de collecte, quand, à quelle fréquence et par qui? </a:t>
                      </a:r>
                      <a:endParaRPr lang="fr-FR" sz="1100" dirty="0">
                        <a:latin typeface="Roboto" panose="02000000000000000000" pitchFamily="2" charset="0"/>
                        <a:ea typeface="Roboto" panose="02000000000000000000" pitchFamily="2" charset="0"/>
                      </a:endParaRPr>
                    </a:p>
                  </a:txBody>
                  <a:tcPr/>
                </a:tc>
                <a:tc>
                  <a:txBody>
                    <a:bodyPr/>
                    <a:lstStyle/>
                    <a:p>
                      <a:pPr algn="ctr"/>
                      <a:r>
                        <a:rPr lang="fr-FR" sz="1100" dirty="0"/>
                        <a:t>Si les résultats sont obtenus, quelles hypothèses doivent être confirmées pour atteindre l’OS? </a:t>
                      </a:r>
                      <a:endParaRPr lang="fr-FR" sz="11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612416090"/>
                  </a:ext>
                </a:extLst>
              </a:tr>
              <a:tr h="916966">
                <a:tc>
                  <a:txBody>
                    <a:bodyPr/>
                    <a:lstStyle/>
                    <a:p>
                      <a:pPr algn="ctr"/>
                      <a:r>
                        <a:rPr lang="fr-FR" sz="1100" b="1" dirty="0"/>
                        <a:t>Activités</a:t>
                      </a:r>
                      <a:r>
                        <a:rPr lang="fr-FR" sz="1100" dirty="0"/>
                        <a:t>: tâches à</a:t>
                      </a:r>
                    </a:p>
                    <a:p>
                      <a:pPr algn="ctr"/>
                      <a:r>
                        <a:rPr lang="fr-FR" sz="1100" dirty="0"/>
                        <a:t>réaliser pour obtenir les</a:t>
                      </a:r>
                    </a:p>
                    <a:p>
                      <a:pPr algn="ctr"/>
                      <a:r>
                        <a:rPr lang="fr-FR" sz="1100" dirty="0"/>
                        <a:t>résultats souhaités</a:t>
                      </a:r>
                    </a:p>
                    <a:p>
                      <a:pPr algn="ctr"/>
                      <a:endParaRPr lang="fr-FR" sz="1100" dirty="0">
                        <a:latin typeface="Roboto" panose="02000000000000000000" pitchFamily="2" charset="0"/>
                        <a:ea typeface="Roboto" panose="02000000000000000000" pitchFamily="2" charset="0"/>
                      </a:endParaRPr>
                    </a:p>
                  </a:txBody>
                  <a:tcPr/>
                </a:tc>
                <a:tc>
                  <a:txBody>
                    <a:bodyPr/>
                    <a:lstStyle/>
                    <a:p>
                      <a:pPr algn="ctr"/>
                      <a:r>
                        <a:rPr lang="fr-FR" sz="1100" dirty="0"/>
                        <a:t>En option</a:t>
                      </a:r>
                      <a:endParaRPr lang="fr-FR" sz="1100" dirty="0">
                        <a:latin typeface="Roboto" panose="02000000000000000000" pitchFamily="2" charset="0"/>
                        <a:ea typeface="Roboto" panose="02000000000000000000" pitchFamily="2" charset="0"/>
                      </a:endParaRPr>
                    </a:p>
                  </a:txBody>
                  <a:tcPr/>
                </a:tc>
                <a:tc>
                  <a:txBody>
                    <a:bodyPr/>
                    <a:lstStyle/>
                    <a:p>
                      <a:pPr algn="ctr"/>
                      <a:r>
                        <a:rPr lang="fr-FR" sz="1100" dirty="0"/>
                        <a:t>La présente case peut parfois contenir un résumé des coûts/budget </a:t>
                      </a:r>
                      <a:endParaRPr lang="fr-FR" sz="1100" dirty="0">
                        <a:latin typeface="Roboto" panose="02000000000000000000" pitchFamily="2" charset="0"/>
                        <a:ea typeface="Roboto" panose="02000000000000000000" pitchFamily="2" charset="0"/>
                      </a:endParaRPr>
                    </a:p>
                  </a:txBody>
                  <a:tcPr/>
                </a:tc>
                <a:tc>
                  <a:txBody>
                    <a:bodyPr/>
                    <a:lstStyle/>
                    <a:p>
                      <a:pPr algn="ctr"/>
                      <a:r>
                        <a:rPr lang="fr-FR" sz="1100" dirty="0"/>
                        <a:t>Si les activités ont été effectuées, quelles hypothèses doivent être confirmées pour obtenir les résultats?</a:t>
                      </a:r>
                      <a:endParaRPr lang="fr-FR" sz="1100" dirty="0">
                        <a:latin typeface="Roboto" panose="02000000000000000000" pitchFamily="2" charset="0"/>
                        <a:ea typeface="Roboto" panose="02000000000000000000" pitchFamily="2" charset="0"/>
                      </a:endParaRPr>
                    </a:p>
                  </a:txBody>
                  <a:tcPr/>
                </a:tc>
                <a:extLst>
                  <a:ext uri="{0D108BD9-81ED-4DB2-BD59-A6C34878D82A}">
                    <a16:rowId xmlns:a16="http://schemas.microsoft.com/office/drawing/2014/main" val="3417827031"/>
                  </a:ext>
                </a:extLst>
              </a:tr>
            </a:tbl>
          </a:graphicData>
        </a:graphic>
      </p:graphicFrame>
      <p:sp>
        <p:nvSpPr>
          <p:cNvPr id="6" name="ZoneTexte 5">
            <a:extLst>
              <a:ext uri="{FF2B5EF4-FFF2-40B4-BE49-F238E27FC236}">
                <a16:creationId xmlns:a16="http://schemas.microsoft.com/office/drawing/2014/main" id="{DF1885E9-8F2A-749C-526C-0EEC1EC19EF4}"/>
              </a:ext>
            </a:extLst>
          </p:cNvPr>
          <p:cNvSpPr txBox="1"/>
          <p:nvPr/>
        </p:nvSpPr>
        <p:spPr>
          <a:xfrm>
            <a:off x="4332586" y="4770319"/>
            <a:ext cx="514836" cy="307777"/>
          </a:xfrm>
          <a:prstGeom prst="rect">
            <a:avLst/>
          </a:prstGeom>
          <a:noFill/>
        </p:spPr>
        <p:txBody>
          <a:bodyPr wrap="square">
            <a:spAutoFit/>
          </a:bodyPr>
          <a:lstStyle/>
          <a:p>
            <a:pPr algn="ctr"/>
            <a:fld id="{FE03ED0F-6C7D-46C2-AEAF-7DACA73256A1}" type="slidenum">
              <a:rPr lang="en" b="1" smtClean="0">
                <a:latin typeface="Roboto" panose="02000000000000000000" pitchFamily="2" charset="0"/>
                <a:ea typeface="Roboto" panose="02000000000000000000" pitchFamily="2" charset="0"/>
              </a:rPr>
              <a:t>10</a:t>
            </a:fld>
            <a:endParaRPr lang="en"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44165863"/>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67"/>
          <p:cNvSpPr/>
          <p:nvPr/>
        </p:nvSpPr>
        <p:spPr>
          <a:xfrm>
            <a:off x="251850" y="259350"/>
            <a:ext cx="8649600" cy="462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7"/>
          <p:cNvSpPr txBox="1">
            <a:spLocks noGrp="1"/>
          </p:cNvSpPr>
          <p:nvPr>
            <p:ph type="title"/>
          </p:nvPr>
        </p:nvSpPr>
        <p:spPr>
          <a:xfrm>
            <a:off x="394830" y="383009"/>
            <a:ext cx="7713000" cy="614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fr-FR" sz="2800" dirty="0"/>
              <a:t>La logique verticale</a:t>
            </a:r>
            <a:endParaRPr sz="2800" dirty="0"/>
          </a:p>
        </p:txBody>
      </p:sp>
      <p:pic>
        <p:nvPicPr>
          <p:cNvPr id="767" name="Google Shape;767;p67"/>
          <p:cNvPicPr preferRelativeResize="0"/>
          <p:nvPr/>
        </p:nvPicPr>
        <p:blipFill rotWithShape="1">
          <a:blip r:embed="rId3">
            <a:alphaModFix/>
          </a:blip>
          <a:srcRect t="12870" b="12862"/>
          <a:stretch/>
        </p:blipFill>
        <p:spPr>
          <a:xfrm rot="9537698">
            <a:off x="-682340" y="1357836"/>
            <a:ext cx="1530120" cy="1007939"/>
          </a:xfrm>
          <a:prstGeom prst="rect">
            <a:avLst/>
          </a:prstGeom>
          <a:noFill/>
          <a:ln>
            <a:noFill/>
          </a:ln>
          <a:effectLst>
            <a:outerShdw blurRad="285750" dist="95250" dir="6000000" algn="bl" rotWithShape="0">
              <a:schemeClr val="dk1">
                <a:alpha val="20000"/>
              </a:schemeClr>
            </a:outerShdw>
          </a:effectLst>
        </p:spPr>
      </p:pic>
      <p:pic>
        <p:nvPicPr>
          <p:cNvPr id="13" name="Image 12">
            <a:extLst>
              <a:ext uri="{FF2B5EF4-FFF2-40B4-BE49-F238E27FC236}">
                <a16:creationId xmlns:a16="http://schemas.microsoft.com/office/drawing/2014/main" id="{37675B1A-632C-45E9-8ED8-DDD931FDA32A}"/>
              </a:ext>
            </a:extLst>
          </p:cNvPr>
          <p:cNvPicPr>
            <a:picLocks noChangeAspect="1"/>
          </p:cNvPicPr>
          <p:nvPr/>
        </p:nvPicPr>
        <p:blipFill>
          <a:blip r:embed="rId4"/>
          <a:stretch>
            <a:fillRect/>
          </a:stretch>
        </p:blipFill>
        <p:spPr>
          <a:xfrm>
            <a:off x="4763059" y="548401"/>
            <a:ext cx="3809206" cy="4263275"/>
          </a:xfrm>
          <a:prstGeom prst="rect">
            <a:avLst/>
          </a:prstGeom>
        </p:spPr>
      </p:pic>
      <p:pic>
        <p:nvPicPr>
          <p:cNvPr id="768" name="Google Shape;768;p67"/>
          <p:cNvPicPr preferRelativeResize="0"/>
          <p:nvPr/>
        </p:nvPicPr>
        <p:blipFill rotWithShape="1">
          <a:blip r:embed="rId5">
            <a:alphaModFix/>
          </a:blip>
          <a:srcRect l="1304" r="1314"/>
          <a:stretch/>
        </p:blipFill>
        <p:spPr>
          <a:xfrm rot="-1656633">
            <a:off x="6889031" y="-217179"/>
            <a:ext cx="997429" cy="1200377"/>
          </a:xfrm>
          <a:prstGeom prst="rect">
            <a:avLst/>
          </a:prstGeom>
          <a:noFill/>
          <a:ln>
            <a:noFill/>
          </a:ln>
          <a:effectLst>
            <a:outerShdw blurRad="285750" dist="95250" dir="6000000" algn="bl" rotWithShape="0">
              <a:schemeClr val="dk1">
                <a:alpha val="20000"/>
              </a:schemeClr>
            </a:outerShdw>
          </a:effectLst>
        </p:spPr>
      </p:pic>
      <p:pic>
        <p:nvPicPr>
          <p:cNvPr id="770" name="Google Shape;770;p67"/>
          <p:cNvPicPr preferRelativeResize="0"/>
          <p:nvPr/>
        </p:nvPicPr>
        <p:blipFill rotWithShape="1">
          <a:blip r:embed="rId6">
            <a:alphaModFix/>
          </a:blip>
          <a:srcRect l="9761" r="9761"/>
          <a:stretch/>
        </p:blipFill>
        <p:spPr>
          <a:xfrm>
            <a:off x="8411274" y="567098"/>
            <a:ext cx="1311675" cy="1442426"/>
          </a:xfrm>
          <a:prstGeom prst="rect">
            <a:avLst/>
          </a:prstGeom>
          <a:noFill/>
          <a:ln>
            <a:noFill/>
          </a:ln>
          <a:effectLst>
            <a:outerShdw blurRad="285750" dist="95250" dir="6000000" algn="bl" rotWithShape="0">
              <a:schemeClr val="dk1">
                <a:alpha val="20000"/>
              </a:schemeClr>
            </a:outerShdw>
          </a:effectLst>
        </p:spPr>
      </p:pic>
      <p:pic>
        <p:nvPicPr>
          <p:cNvPr id="771" name="Google Shape;771;p67"/>
          <p:cNvPicPr preferRelativeResize="0"/>
          <p:nvPr/>
        </p:nvPicPr>
        <p:blipFill rotWithShape="1">
          <a:blip r:embed="rId7">
            <a:alphaModFix/>
          </a:blip>
          <a:srcRect t="4782" b="7305"/>
          <a:stretch/>
        </p:blipFill>
        <p:spPr>
          <a:xfrm rot="808769">
            <a:off x="-146934" y="3415036"/>
            <a:ext cx="1104043" cy="1285673"/>
          </a:xfrm>
          <a:prstGeom prst="rect">
            <a:avLst/>
          </a:prstGeom>
          <a:noFill/>
          <a:ln>
            <a:noFill/>
          </a:ln>
          <a:effectLst>
            <a:outerShdw blurRad="285750" dist="95250" dir="6000000" algn="bl" rotWithShape="0">
              <a:schemeClr val="dk1">
                <a:alpha val="20000"/>
              </a:schemeClr>
            </a:outerShdw>
          </a:effectLst>
        </p:spPr>
      </p:pic>
      <p:pic>
        <p:nvPicPr>
          <p:cNvPr id="772" name="Google Shape;772;p67"/>
          <p:cNvPicPr preferRelativeResize="0"/>
          <p:nvPr/>
        </p:nvPicPr>
        <p:blipFill rotWithShape="1">
          <a:blip r:embed="rId8">
            <a:alphaModFix/>
          </a:blip>
          <a:srcRect t="12652" b="12659"/>
          <a:stretch/>
        </p:blipFill>
        <p:spPr>
          <a:xfrm rot="3633539">
            <a:off x="7197397" y="4283575"/>
            <a:ext cx="1248581" cy="1201151"/>
          </a:xfrm>
          <a:prstGeom prst="rect">
            <a:avLst/>
          </a:prstGeom>
          <a:noFill/>
          <a:ln>
            <a:noFill/>
          </a:ln>
          <a:effectLst>
            <a:outerShdw blurRad="285750" dist="95250" dir="6000000" algn="bl" rotWithShape="0">
              <a:schemeClr val="dk1">
                <a:alpha val="20000"/>
              </a:schemeClr>
            </a:outerShdw>
          </a:effectLst>
        </p:spPr>
      </p:pic>
      <p:pic>
        <p:nvPicPr>
          <p:cNvPr id="773" name="Google Shape;773;p67"/>
          <p:cNvPicPr preferRelativeResize="0"/>
          <p:nvPr/>
        </p:nvPicPr>
        <p:blipFill rotWithShape="1">
          <a:blip r:embed="rId9">
            <a:alphaModFix/>
          </a:blip>
          <a:srcRect t="14869" b="8526"/>
          <a:stretch/>
        </p:blipFill>
        <p:spPr>
          <a:xfrm rot="-5399929">
            <a:off x="3904806" y="431734"/>
            <a:ext cx="1302179" cy="1204753"/>
          </a:xfrm>
          <a:prstGeom prst="rect">
            <a:avLst/>
          </a:prstGeom>
          <a:noFill/>
          <a:ln>
            <a:noFill/>
          </a:ln>
          <a:effectLst>
            <a:outerShdw blurRad="285750" dist="95250" dir="6000000" algn="bl" rotWithShape="0">
              <a:schemeClr val="dk1">
                <a:alpha val="20000"/>
              </a:schemeClr>
            </a:outerShdw>
          </a:effectLst>
        </p:spPr>
      </p:pic>
      <p:pic>
        <p:nvPicPr>
          <p:cNvPr id="774" name="Google Shape;774;p67"/>
          <p:cNvPicPr preferRelativeResize="0"/>
          <p:nvPr/>
        </p:nvPicPr>
        <p:blipFill rotWithShape="1">
          <a:blip r:embed="rId5">
            <a:alphaModFix/>
          </a:blip>
          <a:srcRect l="1304" r="1314"/>
          <a:stretch/>
        </p:blipFill>
        <p:spPr>
          <a:xfrm rot="612352">
            <a:off x="4119652" y="3969988"/>
            <a:ext cx="997429" cy="1200378"/>
          </a:xfrm>
          <a:prstGeom prst="rect">
            <a:avLst/>
          </a:prstGeom>
          <a:noFill/>
          <a:ln>
            <a:noFill/>
          </a:ln>
          <a:effectLst>
            <a:outerShdw blurRad="285750" dist="95250" dir="6000000" algn="bl" rotWithShape="0">
              <a:schemeClr val="dk1">
                <a:alpha val="20000"/>
              </a:schemeClr>
            </a:outerShdw>
          </a:effectLst>
        </p:spPr>
      </p:pic>
      <p:sp>
        <p:nvSpPr>
          <p:cNvPr id="762" name="Google Shape;762;p67"/>
          <p:cNvSpPr txBox="1">
            <a:spLocks noGrp="1"/>
          </p:cNvSpPr>
          <p:nvPr>
            <p:ph type="subTitle" idx="2"/>
          </p:nvPr>
        </p:nvSpPr>
        <p:spPr>
          <a:xfrm>
            <a:off x="609835" y="997109"/>
            <a:ext cx="3777383" cy="38185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La logique verticale indique l’objectif visé par le projet et établit la relation de cause à effet entre les activités et les différents niveaux d’objectifs. Elle précise également les conditions préalables et les hypothèses qui doivent être remplies pour assurer la réussite du projet.</a:t>
            </a:r>
          </a:p>
          <a:p>
            <a:pPr marL="0" lvl="0" indent="0" algn="l" rtl="0">
              <a:spcBef>
                <a:spcPts val="0"/>
              </a:spcBef>
              <a:spcAft>
                <a:spcPts val="0"/>
              </a:spcAft>
              <a:buClr>
                <a:schemeClr val="dk1"/>
              </a:buClr>
              <a:buSzPts val="1100"/>
              <a:buFont typeface="Arial"/>
              <a:buNone/>
            </a:pPr>
            <a:r>
              <a:rPr lang="fr-FR" dirty="0"/>
              <a:t>La logique est donc la suivante : SI les activités se déroulent comme prévu (ET que les hypothèses XY sont confirmées) ALORS vous devriez atteindre les résultats escomptés.</a:t>
            </a:r>
          </a:p>
          <a:p>
            <a:pPr marL="0" lvl="0" indent="0" algn="l" rtl="0">
              <a:spcBef>
                <a:spcPts val="0"/>
              </a:spcBef>
              <a:spcAft>
                <a:spcPts val="0"/>
              </a:spcAft>
              <a:buClr>
                <a:schemeClr val="dk1"/>
              </a:buClr>
              <a:buSzPts val="1100"/>
              <a:buFont typeface="Arial"/>
              <a:buNone/>
            </a:pPr>
            <a:r>
              <a:rPr lang="fr-FR" dirty="0"/>
              <a:t>SI vous parvenez aux résultats escomptés (ET que les hypothèses YZ sont confirmées) ALORS vous réaliserez l’objectif spécifique du projet et contribuerez à l’objectif général :</a:t>
            </a:r>
            <a:endParaRPr dirty="0"/>
          </a:p>
        </p:txBody>
      </p:sp>
      <p:sp>
        <p:nvSpPr>
          <p:cNvPr id="14" name="ZoneTexte 13">
            <a:extLst>
              <a:ext uri="{FF2B5EF4-FFF2-40B4-BE49-F238E27FC236}">
                <a16:creationId xmlns:a16="http://schemas.microsoft.com/office/drawing/2014/main" id="{AE723B9A-047A-56C3-F8BF-012B8D907691}"/>
              </a:ext>
            </a:extLst>
          </p:cNvPr>
          <p:cNvSpPr txBox="1"/>
          <p:nvPr/>
        </p:nvSpPr>
        <p:spPr>
          <a:xfrm>
            <a:off x="4332586" y="4770319"/>
            <a:ext cx="478827" cy="307777"/>
          </a:xfrm>
          <a:prstGeom prst="rect">
            <a:avLst/>
          </a:prstGeom>
          <a:noFill/>
        </p:spPr>
        <p:txBody>
          <a:bodyPr wrap="square">
            <a:spAutoFit/>
          </a:bodyPr>
          <a:lstStyle/>
          <a:p>
            <a:pPr algn="ctr"/>
            <a:fld id="{FE03ED0F-6C7D-46C2-AEAF-7DACA73256A1}" type="slidenum">
              <a:rPr lang="en" b="1" smtClean="0">
                <a:latin typeface="Roboto" panose="02000000000000000000" pitchFamily="2" charset="0"/>
                <a:ea typeface="Roboto" panose="02000000000000000000" pitchFamily="2" charset="0"/>
              </a:rPr>
              <a:t>11</a:t>
            </a:fld>
            <a:endParaRPr lang="en" b="1" dirty="0">
              <a:latin typeface="Roboto" panose="02000000000000000000" pitchFamily="2" charset="0"/>
              <a:ea typeface="Roboto"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762">
                                            <p:txEl>
                                              <p:pRg st="0" end="0"/>
                                            </p:txEl>
                                          </p:spTgt>
                                        </p:tgtEl>
                                        <p:attrNameLst>
                                          <p:attrName>style.visibility</p:attrName>
                                        </p:attrNameLst>
                                      </p:cBhvr>
                                      <p:to>
                                        <p:strVal val="visible"/>
                                      </p:to>
                                    </p:set>
                                    <p:anim calcmode="lin" valueType="num">
                                      <p:cBhvr>
                                        <p:cTn id="7" dur="1000" fill="hold"/>
                                        <p:tgtEl>
                                          <p:spTgt spid="76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76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762">
                                            <p:txEl>
                                              <p:pRg st="0" end="0"/>
                                            </p:txEl>
                                          </p:spTgt>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762">
                                            <p:txEl>
                                              <p:pRg st="1" end="1"/>
                                            </p:txEl>
                                          </p:spTgt>
                                        </p:tgtEl>
                                        <p:attrNameLst>
                                          <p:attrName>style.visibility</p:attrName>
                                        </p:attrNameLst>
                                      </p:cBhvr>
                                      <p:to>
                                        <p:strVal val="visible"/>
                                      </p:to>
                                    </p:set>
                                    <p:anim calcmode="lin" valueType="num">
                                      <p:cBhvr>
                                        <p:cTn id="13" dur="1000" fill="hold"/>
                                        <p:tgtEl>
                                          <p:spTgt spid="762">
                                            <p:txEl>
                                              <p:pRg st="1" end="1"/>
                                            </p:txEl>
                                          </p:spTgt>
                                        </p:tgtEl>
                                        <p:attrNameLst>
                                          <p:attrName>ppt_w</p:attrName>
                                        </p:attrNameLst>
                                      </p:cBhvr>
                                      <p:tavLst>
                                        <p:tav tm="0">
                                          <p:val>
                                            <p:strVal val="#ppt_w*0.70"/>
                                          </p:val>
                                        </p:tav>
                                        <p:tav tm="100000">
                                          <p:val>
                                            <p:strVal val="#ppt_w"/>
                                          </p:val>
                                        </p:tav>
                                      </p:tavLst>
                                    </p:anim>
                                    <p:anim calcmode="lin" valueType="num">
                                      <p:cBhvr>
                                        <p:cTn id="14" dur="1000" fill="hold"/>
                                        <p:tgtEl>
                                          <p:spTgt spid="762">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762">
                                            <p:txEl>
                                              <p:pRg st="1" end="1"/>
                                            </p:txEl>
                                          </p:spTgt>
                                        </p:tgtEl>
                                      </p:cBhvr>
                                    </p:animEffect>
                                  </p:childTnLst>
                                </p:cTn>
                              </p:par>
                            </p:childTnLst>
                          </p:cTn>
                        </p:par>
                        <p:par>
                          <p:cTn id="16" fill="hold">
                            <p:stCondLst>
                              <p:cond delay="2000"/>
                            </p:stCondLst>
                            <p:childTnLst>
                              <p:par>
                                <p:cTn id="17" presetID="55" presetClass="entr" presetSubtype="0" fill="hold" grpId="0" nodeType="afterEffect">
                                  <p:stCondLst>
                                    <p:cond delay="0"/>
                                  </p:stCondLst>
                                  <p:childTnLst>
                                    <p:set>
                                      <p:cBhvr>
                                        <p:cTn id="18" dur="1" fill="hold">
                                          <p:stCondLst>
                                            <p:cond delay="0"/>
                                          </p:stCondLst>
                                        </p:cTn>
                                        <p:tgtEl>
                                          <p:spTgt spid="762">
                                            <p:txEl>
                                              <p:pRg st="2" end="2"/>
                                            </p:txEl>
                                          </p:spTgt>
                                        </p:tgtEl>
                                        <p:attrNameLst>
                                          <p:attrName>style.visibility</p:attrName>
                                        </p:attrNameLst>
                                      </p:cBhvr>
                                      <p:to>
                                        <p:strVal val="visible"/>
                                      </p:to>
                                    </p:set>
                                    <p:anim calcmode="lin" valueType="num">
                                      <p:cBhvr>
                                        <p:cTn id="19" dur="1000" fill="hold"/>
                                        <p:tgtEl>
                                          <p:spTgt spid="762">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762">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762">
                                            <p:txEl>
                                              <p:pRg st="2" end="2"/>
                                            </p:txEl>
                                          </p:spTgt>
                                        </p:tgtEl>
                                      </p:cBhvr>
                                    </p:animEffect>
                                  </p:childTnLst>
                                </p:cTn>
                              </p:par>
                              <p:par>
                                <p:cTn id="22" presetID="55"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p:cTn id="24" dur="1000" fill="hold"/>
                                        <p:tgtEl>
                                          <p:spTgt spid="13"/>
                                        </p:tgtEl>
                                        <p:attrNameLst>
                                          <p:attrName>ppt_w</p:attrName>
                                        </p:attrNameLst>
                                      </p:cBhvr>
                                      <p:tavLst>
                                        <p:tav tm="0">
                                          <p:val>
                                            <p:strVal val="#ppt_w*0.70"/>
                                          </p:val>
                                        </p:tav>
                                        <p:tav tm="100000">
                                          <p:val>
                                            <p:strVal val="#ppt_w"/>
                                          </p:val>
                                        </p:tav>
                                      </p:tavLst>
                                    </p:anim>
                                    <p:anim calcmode="lin" valueType="num">
                                      <p:cBhvr>
                                        <p:cTn id="25" dur="1000" fill="hold"/>
                                        <p:tgtEl>
                                          <p:spTgt spid="13"/>
                                        </p:tgtEl>
                                        <p:attrNameLst>
                                          <p:attrName>ppt_h</p:attrName>
                                        </p:attrNameLst>
                                      </p:cBhvr>
                                      <p:tavLst>
                                        <p:tav tm="0">
                                          <p:val>
                                            <p:strVal val="#ppt_h"/>
                                          </p:val>
                                        </p:tav>
                                        <p:tav tm="100000">
                                          <p:val>
                                            <p:strVal val="#ppt_h"/>
                                          </p:val>
                                        </p:tav>
                                      </p:tavLst>
                                    </p:anim>
                                    <p:animEffect transition="in" filter="fade">
                                      <p:cBhvr>
                                        <p:cTn id="2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67"/>
          <p:cNvSpPr/>
          <p:nvPr/>
        </p:nvSpPr>
        <p:spPr>
          <a:xfrm>
            <a:off x="251850" y="259350"/>
            <a:ext cx="8649600" cy="46248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 2">
            <a:extLst>
              <a:ext uri="{FF2B5EF4-FFF2-40B4-BE49-F238E27FC236}">
                <a16:creationId xmlns:a16="http://schemas.microsoft.com/office/drawing/2014/main" id="{74929768-7672-4CFC-BA43-D446133089A4}"/>
              </a:ext>
            </a:extLst>
          </p:cNvPr>
          <p:cNvPicPr>
            <a:picLocks noChangeAspect="1"/>
          </p:cNvPicPr>
          <p:nvPr/>
        </p:nvPicPr>
        <p:blipFill>
          <a:blip r:embed="rId3"/>
          <a:stretch>
            <a:fillRect/>
          </a:stretch>
        </p:blipFill>
        <p:spPr>
          <a:xfrm>
            <a:off x="4311476" y="1061208"/>
            <a:ext cx="4712371" cy="3515194"/>
          </a:xfrm>
          <a:prstGeom prst="rect">
            <a:avLst/>
          </a:prstGeom>
        </p:spPr>
      </p:pic>
      <p:pic>
        <p:nvPicPr>
          <p:cNvPr id="767" name="Google Shape;767;p67"/>
          <p:cNvPicPr preferRelativeResize="0"/>
          <p:nvPr/>
        </p:nvPicPr>
        <p:blipFill rotWithShape="1">
          <a:blip r:embed="rId4">
            <a:alphaModFix/>
          </a:blip>
          <a:srcRect t="12870" b="12862"/>
          <a:stretch/>
        </p:blipFill>
        <p:spPr>
          <a:xfrm rot="9537698">
            <a:off x="-726375" y="1335461"/>
            <a:ext cx="1530120" cy="1007939"/>
          </a:xfrm>
          <a:prstGeom prst="rect">
            <a:avLst/>
          </a:prstGeom>
          <a:noFill/>
          <a:ln>
            <a:noFill/>
          </a:ln>
          <a:effectLst>
            <a:outerShdw blurRad="285750" dist="95250" dir="6000000" algn="bl" rotWithShape="0">
              <a:schemeClr val="dk1">
                <a:alpha val="20000"/>
              </a:schemeClr>
            </a:outerShdw>
          </a:effectLst>
        </p:spPr>
      </p:pic>
      <p:pic>
        <p:nvPicPr>
          <p:cNvPr id="768" name="Google Shape;768;p67"/>
          <p:cNvPicPr preferRelativeResize="0"/>
          <p:nvPr/>
        </p:nvPicPr>
        <p:blipFill rotWithShape="1">
          <a:blip r:embed="rId5">
            <a:alphaModFix/>
          </a:blip>
          <a:srcRect l="1304" r="1314"/>
          <a:stretch/>
        </p:blipFill>
        <p:spPr>
          <a:xfrm rot="-1656633">
            <a:off x="6602890" y="-130533"/>
            <a:ext cx="997429" cy="1200377"/>
          </a:xfrm>
          <a:prstGeom prst="rect">
            <a:avLst/>
          </a:prstGeom>
          <a:noFill/>
          <a:ln>
            <a:noFill/>
          </a:ln>
          <a:effectLst>
            <a:outerShdw blurRad="285750" dist="95250" dir="6000000" algn="bl" rotWithShape="0">
              <a:schemeClr val="dk1">
                <a:alpha val="20000"/>
              </a:schemeClr>
            </a:outerShdw>
          </a:effectLst>
        </p:spPr>
      </p:pic>
      <p:pic>
        <p:nvPicPr>
          <p:cNvPr id="770" name="Google Shape;770;p67"/>
          <p:cNvPicPr preferRelativeResize="0"/>
          <p:nvPr/>
        </p:nvPicPr>
        <p:blipFill rotWithShape="1">
          <a:blip r:embed="rId6">
            <a:alphaModFix/>
          </a:blip>
          <a:srcRect l="9761" r="9761"/>
          <a:stretch/>
        </p:blipFill>
        <p:spPr>
          <a:xfrm>
            <a:off x="8411274" y="567098"/>
            <a:ext cx="1311675" cy="1442426"/>
          </a:xfrm>
          <a:prstGeom prst="rect">
            <a:avLst/>
          </a:prstGeom>
          <a:noFill/>
          <a:ln>
            <a:noFill/>
          </a:ln>
          <a:effectLst>
            <a:outerShdw blurRad="285750" dist="95250" dir="6000000" algn="bl" rotWithShape="0">
              <a:schemeClr val="dk1">
                <a:alpha val="20000"/>
              </a:schemeClr>
            </a:outerShdw>
          </a:effectLst>
        </p:spPr>
      </p:pic>
      <p:pic>
        <p:nvPicPr>
          <p:cNvPr id="771" name="Google Shape;771;p67"/>
          <p:cNvPicPr preferRelativeResize="0"/>
          <p:nvPr/>
        </p:nvPicPr>
        <p:blipFill rotWithShape="1">
          <a:blip r:embed="rId7">
            <a:alphaModFix/>
          </a:blip>
          <a:srcRect t="4782" b="7305"/>
          <a:stretch/>
        </p:blipFill>
        <p:spPr>
          <a:xfrm rot="808769">
            <a:off x="-146934" y="3415036"/>
            <a:ext cx="1104043" cy="1285673"/>
          </a:xfrm>
          <a:prstGeom prst="rect">
            <a:avLst/>
          </a:prstGeom>
          <a:noFill/>
          <a:ln>
            <a:noFill/>
          </a:ln>
          <a:effectLst>
            <a:outerShdw blurRad="285750" dist="95250" dir="6000000" algn="bl" rotWithShape="0">
              <a:schemeClr val="dk1">
                <a:alpha val="20000"/>
              </a:schemeClr>
            </a:outerShdw>
          </a:effectLst>
        </p:spPr>
      </p:pic>
      <p:pic>
        <p:nvPicPr>
          <p:cNvPr id="772" name="Google Shape;772;p67"/>
          <p:cNvPicPr preferRelativeResize="0"/>
          <p:nvPr/>
        </p:nvPicPr>
        <p:blipFill rotWithShape="1">
          <a:blip r:embed="rId8">
            <a:alphaModFix/>
          </a:blip>
          <a:srcRect t="12652" b="12659"/>
          <a:stretch/>
        </p:blipFill>
        <p:spPr>
          <a:xfrm rot="3633539">
            <a:off x="7197397" y="4283575"/>
            <a:ext cx="1248581" cy="1201151"/>
          </a:xfrm>
          <a:prstGeom prst="rect">
            <a:avLst/>
          </a:prstGeom>
          <a:noFill/>
          <a:ln>
            <a:noFill/>
          </a:ln>
          <a:effectLst>
            <a:outerShdw blurRad="285750" dist="95250" dir="6000000" algn="bl" rotWithShape="0">
              <a:schemeClr val="dk1">
                <a:alpha val="20000"/>
              </a:schemeClr>
            </a:outerShdw>
          </a:effectLst>
        </p:spPr>
      </p:pic>
      <p:pic>
        <p:nvPicPr>
          <p:cNvPr id="774" name="Google Shape;774;p67"/>
          <p:cNvPicPr preferRelativeResize="0"/>
          <p:nvPr/>
        </p:nvPicPr>
        <p:blipFill rotWithShape="1">
          <a:blip r:embed="rId5">
            <a:alphaModFix/>
          </a:blip>
          <a:srcRect l="1304" r="1314"/>
          <a:stretch/>
        </p:blipFill>
        <p:spPr>
          <a:xfrm rot="612352">
            <a:off x="4119652" y="3969988"/>
            <a:ext cx="997429" cy="1200378"/>
          </a:xfrm>
          <a:prstGeom prst="rect">
            <a:avLst/>
          </a:prstGeom>
          <a:noFill/>
          <a:ln>
            <a:noFill/>
          </a:ln>
          <a:effectLst>
            <a:outerShdw blurRad="285750" dist="95250" dir="6000000" algn="bl" rotWithShape="0">
              <a:schemeClr val="dk1">
                <a:alpha val="20000"/>
              </a:schemeClr>
            </a:outerShdw>
          </a:effectLst>
        </p:spPr>
      </p:pic>
      <p:sp>
        <p:nvSpPr>
          <p:cNvPr id="762" name="Google Shape;762;p67"/>
          <p:cNvSpPr txBox="1">
            <a:spLocks noGrp="1"/>
          </p:cNvSpPr>
          <p:nvPr>
            <p:ph type="subTitle" idx="2"/>
          </p:nvPr>
        </p:nvSpPr>
        <p:spPr>
          <a:xfrm>
            <a:off x="600088" y="1222923"/>
            <a:ext cx="3777383" cy="38185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Quant à la logique horizontale, elle montre pour chaque niveau d’objectif comment vous envisagez de mesurer la réalisation des résultats et objectifs de votre projet et par le biais de quelles sources ou par quels moyens cela sera vérifié. S’agissant des activités, vous devez également indiquer quelles sources d’informations peuvent attester de l’état d’avancement du projet :</a:t>
            </a:r>
            <a:endParaRPr dirty="0"/>
          </a:p>
        </p:txBody>
      </p:sp>
      <p:sp>
        <p:nvSpPr>
          <p:cNvPr id="760" name="Google Shape;760;p67"/>
          <p:cNvSpPr txBox="1">
            <a:spLocks noGrp="1"/>
          </p:cNvSpPr>
          <p:nvPr>
            <p:ph type="title"/>
          </p:nvPr>
        </p:nvSpPr>
        <p:spPr>
          <a:xfrm>
            <a:off x="394829" y="602659"/>
            <a:ext cx="7713000" cy="6141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fr-FR" sz="2800" dirty="0"/>
              <a:t>La logique horizontale</a:t>
            </a:r>
            <a:endParaRPr sz="2800" dirty="0"/>
          </a:p>
        </p:txBody>
      </p:sp>
      <p:pic>
        <p:nvPicPr>
          <p:cNvPr id="773" name="Google Shape;773;p67"/>
          <p:cNvPicPr preferRelativeResize="0"/>
          <p:nvPr/>
        </p:nvPicPr>
        <p:blipFill rotWithShape="1">
          <a:blip r:embed="rId9">
            <a:alphaModFix/>
          </a:blip>
          <a:srcRect t="14869" b="8526"/>
          <a:stretch/>
        </p:blipFill>
        <p:spPr>
          <a:xfrm rot="-5399929">
            <a:off x="3824021" y="251110"/>
            <a:ext cx="1302179" cy="1204753"/>
          </a:xfrm>
          <a:prstGeom prst="rect">
            <a:avLst/>
          </a:prstGeom>
          <a:noFill/>
          <a:ln>
            <a:noFill/>
          </a:ln>
          <a:effectLst>
            <a:outerShdw blurRad="285750" dist="95250" dir="6000000" algn="bl" rotWithShape="0">
              <a:schemeClr val="dk1">
                <a:alpha val="20000"/>
              </a:schemeClr>
            </a:outerShdw>
          </a:effectLst>
        </p:spPr>
      </p:pic>
      <p:sp>
        <p:nvSpPr>
          <p:cNvPr id="13" name="ZoneTexte 12">
            <a:extLst>
              <a:ext uri="{FF2B5EF4-FFF2-40B4-BE49-F238E27FC236}">
                <a16:creationId xmlns:a16="http://schemas.microsoft.com/office/drawing/2014/main" id="{AE3DF5F2-CFC7-13B5-232C-E662CE588822}"/>
              </a:ext>
            </a:extLst>
          </p:cNvPr>
          <p:cNvSpPr txBox="1"/>
          <p:nvPr/>
        </p:nvSpPr>
        <p:spPr>
          <a:xfrm>
            <a:off x="4332586" y="4770319"/>
            <a:ext cx="478827" cy="307777"/>
          </a:xfrm>
          <a:prstGeom prst="rect">
            <a:avLst/>
          </a:prstGeom>
          <a:noFill/>
        </p:spPr>
        <p:txBody>
          <a:bodyPr wrap="square">
            <a:spAutoFit/>
          </a:bodyPr>
          <a:lstStyle/>
          <a:p>
            <a:pPr algn="ctr"/>
            <a:fld id="{FE03ED0F-6C7D-46C2-AEAF-7DACA73256A1}" type="slidenum">
              <a:rPr lang="en" b="1" smtClean="0">
                <a:latin typeface="Roboto" panose="02000000000000000000" pitchFamily="2" charset="0"/>
                <a:ea typeface="Roboto" panose="02000000000000000000" pitchFamily="2" charset="0"/>
              </a:rPr>
              <a:t>12</a:t>
            </a:fld>
            <a:endParaRPr lang="en"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86247005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762">
                                            <p:txEl>
                                              <p:pRg st="0" end="0"/>
                                            </p:txEl>
                                          </p:spTgt>
                                        </p:tgtEl>
                                        <p:attrNameLst>
                                          <p:attrName>style.visibility</p:attrName>
                                        </p:attrNameLst>
                                      </p:cBhvr>
                                      <p:to>
                                        <p:strVal val="visible"/>
                                      </p:to>
                                    </p:set>
                                    <p:anim calcmode="lin" valueType="num">
                                      <p:cBhvr>
                                        <p:cTn id="7" dur="1000" fill="hold"/>
                                        <p:tgtEl>
                                          <p:spTgt spid="762">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76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762">
                                            <p:txEl>
                                              <p:pRg st="0" end="0"/>
                                            </p:txEl>
                                          </p:spTgt>
                                        </p:tgtEl>
                                      </p:cBhvr>
                                    </p:animEffect>
                                  </p:childTnLst>
                                </p:cTn>
                              </p:par>
                            </p:childTnLst>
                          </p:cTn>
                        </p:par>
                        <p:par>
                          <p:cTn id="10" fill="hold">
                            <p:stCondLst>
                              <p:cond delay="1000"/>
                            </p:stCondLst>
                            <p:childTnLst>
                              <p:par>
                                <p:cTn id="11" presetID="50" presetClass="entr" presetSubtype="0" decel="10000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strVal val="#ppt_w+.3"/>
                                          </p:val>
                                        </p:tav>
                                        <p:tav tm="100000">
                                          <p:val>
                                            <p:strVal val="#ppt_w"/>
                                          </p:val>
                                        </p:tav>
                                      </p:tavLst>
                                    </p:anim>
                                    <p:anim calcmode="lin" valueType="num">
                                      <p:cBhvr>
                                        <p:cTn id="14" dur="1000" fill="hold"/>
                                        <p:tgtEl>
                                          <p:spTgt spid="3"/>
                                        </p:tgtEl>
                                        <p:attrNameLst>
                                          <p:attrName>ppt_h</p:attrName>
                                        </p:attrNameLst>
                                      </p:cBhvr>
                                      <p:tavLst>
                                        <p:tav tm="0">
                                          <p:val>
                                            <p:strVal val="#ppt_h"/>
                                          </p:val>
                                        </p:tav>
                                        <p:tav tm="100000">
                                          <p:val>
                                            <p:strVal val="#ppt_h"/>
                                          </p:val>
                                        </p:tav>
                                      </p:tavLst>
                                    </p:anim>
                                    <p:animEffect transition="in" filter="fade">
                                      <p:cBhvr>
                                        <p:cTn id="15"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0"/>
          <p:cNvSpPr txBox="1">
            <a:spLocks noGrp="1"/>
          </p:cNvSpPr>
          <p:nvPr>
            <p:ph type="title"/>
          </p:nvPr>
        </p:nvSpPr>
        <p:spPr>
          <a:xfrm>
            <a:off x="2058300" y="1486699"/>
            <a:ext cx="5027400" cy="6822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Conclusion</a:t>
            </a:r>
            <a:endParaRPr dirty="0"/>
          </a:p>
        </p:txBody>
      </p:sp>
      <p:sp>
        <p:nvSpPr>
          <p:cNvPr id="335" name="Google Shape;335;p50"/>
          <p:cNvSpPr txBox="1">
            <a:spLocks noGrp="1"/>
          </p:cNvSpPr>
          <p:nvPr>
            <p:ph type="subTitle" idx="1"/>
          </p:nvPr>
        </p:nvSpPr>
        <p:spPr>
          <a:xfrm>
            <a:off x="2058300" y="2472642"/>
            <a:ext cx="5027400" cy="202408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a:t>Le cadre logique est un document qui donne un aperçu complet des objectifs, des activités et des ressources d'un projet. Il fournit également des informations sur des éléments externes qui peuvent influer le projet, qu'on appelé des hypothèses. Enfin, il donne une idée de comment le projet sera suivi, à travers l'utilisation d'indicateurs. Toute ces informations sont présentées dans une matrice à quatre colonnes et quatre rangées, ce qui donne vers la fin un projet organisé.</a:t>
            </a:r>
            <a:endParaRPr dirty="0"/>
          </a:p>
        </p:txBody>
      </p:sp>
      <p:pic>
        <p:nvPicPr>
          <p:cNvPr id="341" name="Google Shape;341;p50"/>
          <p:cNvPicPr preferRelativeResize="0"/>
          <p:nvPr/>
        </p:nvPicPr>
        <p:blipFill rotWithShape="1">
          <a:blip r:embed="rId3">
            <a:alphaModFix/>
          </a:blip>
          <a:srcRect l="4001" r="4001"/>
          <a:stretch/>
        </p:blipFill>
        <p:spPr>
          <a:xfrm flipH="1">
            <a:off x="7172277" y="2095650"/>
            <a:ext cx="1335423" cy="1284699"/>
          </a:xfrm>
          <a:prstGeom prst="rect">
            <a:avLst/>
          </a:prstGeom>
          <a:noFill/>
          <a:ln>
            <a:noFill/>
          </a:ln>
          <a:effectLst>
            <a:outerShdw blurRad="285750" dist="95250" dir="6000000" algn="bl" rotWithShape="0">
              <a:schemeClr val="dk1">
                <a:alpha val="20000"/>
              </a:schemeClr>
            </a:outerShdw>
          </a:effectLst>
        </p:spPr>
      </p:pic>
      <p:pic>
        <p:nvPicPr>
          <p:cNvPr id="342" name="Google Shape;342;p50"/>
          <p:cNvPicPr preferRelativeResize="0"/>
          <p:nvPr/>
        </p:nvPicPr>
        <p:blipFill rotWithShape="1">
          <a:blip r:embed="rId4">
            <a:alphaModFix/>
          </a:blip>
          <a:srcRect t="12653" b="12653"/>
          <a:stretch/>
        </p:blipFill>
        <p:spPr>
          <a:xfrm rot="4774341" flipH="1">
            <a:off x="933680" y="3828614"/>
            <a:ext cx="1109789" cy="1067668"/>
          </a:xfrm>
          <a:prstGeom prst="rect">
            <a:avLst/>
          </a:prstGeom>
          <a:noFill/>
          <a:ln>
            <a:noFill/>
          </a:ln>
          <a:effectLst>
            <a:outerShdw blurRad="285750" dist="95250" dir="6000000" algn="bl" rotWithShape="0">
              <a:schemeClr val="dk1">
                <a:alpha val="20000"/>
              </a:schemeClr>
            </a:outerShdw>
          </a:effectLst>
        </p:spPr>
      </p:pic>
      <p:pic>
        <p:nvPicPr>
          <p:cNvPr id="343" name="Google Shape;343;p50"/>
          <p:cNvPicPr preferRelativeResize="0"/>
          <p:nvPr/>
        </p:nvPicPr>
        <p:blipFill rotWithShape="1">
          <a:blip r:embed="rId5">
            <a:alphaModFix/>
          </a:blip>
          <a:srcRect l="2696" r="2705"/>
          <a:stretch/>
        </p:blipFill>
        <p:spPr>
          <a:xfrm rot="245307" flipH="1">
            <a:off x="6485566" y="669648"/>
            <a:ext cx="1279168" cy="964103"/>
          </a:xfrm>
          <a:prstGeom prst="rect">
            <a:avLst/>
          </a:prstGeom>
          <a:noFill/>
          <a:ln>
            <a:noFill/>
          </a:ln>
          <a:effectLst>
            <a:outerShdw blurRad="285750" dist="95250" dir="6000000" algn="bl" rotWithShape="0">
              <a:schemeClr val="dk1">
                <a:alpha val="20000"/>
              </a:schemeClr>
            </a:outerShdw>
          </a:effectLst>
        </p:spPr>
      </p:pic>
      <p:pic>
        <p:nvPicPr>
          <p:cNvPr id="344" name="Google Shape;344;p50"/>
          <p:cNvPicPr preferRelativeResize="0"/>
          <p:nvPr/>
        </p:nvPicPr>
        <p:blipFill rotWithShape="1">
          <a:blip r:embed="rId6">
            <a:alphaModFix/>
          </a:blip>
          <a:srcRect t="4086" b="4077"/>
          <a:stretch/>
        </p:blipFill>
        <p:spPr>
          <a:xfrm rot="9933982" flipH="1">
            <a:off x="1268783" y="633835"/>
            <a:ext cx="876257" cy="1106857"/>
          </a:xfrm>
          <a:prstGeom prst="rect">
            <a:avLst/>
          </a:prstGeom>
          <a:noFill/>
          <a:ln>
            <a:noFill/>
          </a:ln>
          <a:effectLst>
            <a:outerShdw blurRad="285750" dist="95250" dir="6000000" algn="bl" rotWithShape="0">
              <a:schemeClr val="dk1">
                <a:alpha val="20000"/>
              </a:schemeClr>
            </a:outerShdw>
          </a:effectLst>
        </p:spPr>
      </p:pic>
      <p:pic>
        <p:nvPicPr>
          <p:cNvPr id="345" name="Google Shape;345;p50"/>
          <p:cNvPicPr preferRelativeResize="0"/>
          <p:nvPr/>
        </p:nvPicPr>
        <p:blipFill rotWithShape="1">
          <a:blip r:embed="rId7">
            <a:alphaModFix/>
          </a:blip>
          <a:srcRect t="485" b="485"/>
          <a:stretch/>
        </p:blipFill>
        <p:spPr>
          <a:xfrm rot="-403705" flipH="1">
            <a:off x="6883544" y="4017915"/>
            <a:ext cx="1223313" cy="852845"/>
          </a:xfrm>
          <a:prstGeom prst="rect">
            <a:avLst/>
          </a:prstGeom>
          <a:noFill/>
          <a:ln>
            <a:noFill/>
          </a:ln>
          <a:effectLst>
            <a:outerShdw blurRad="285750" dist="95250" dir="6000000" algn="bl" rotWithShape="0">
              <a:schemeClr val="dk1">
                <a:alpha val="20000"/>
              </a:schemeClr>
            </a:outerShdw>
          </a:effectLst>
        </p:spPr>
      </p:pic>
      <p:pic>
        <p:nvPicPr>
          <p:cNvPr id="346" name="Google Shape;346;p50"/>
          <p:cNvPicPr preferRelativeResize="0"/>
          <p:nvPr/>
        </p:nvPicPr>
        <p:blipFill rotWithShape="1">
          <a:blip r:embed="rId8">
            <a:alphaModFix/>
          </a:blip>
          <a:srcRect t="4782" b="7305"/>
          <a:stretch/>
        </p:blipFill>
        <p:spPr>
          <a:xfrm rot="4795762">
            <a:off x="776866" y="2133426"/>
            <a:ext cx="1104044" cy="1285674"/>
          </a:xfrm>
          <a:prstGeom prst="rect">
            <a:avLst/>
          </a:prstGeom>
          <a:noFill/>
          <a:ln>
            <a:noFill/>
          </a:ln>
          <a:effectLst>
            <a:outerShdw blurRad="285750" dist="95250" dir="6000000" algn="bl" rotWithShape="0">
              <a:schemeClr val="dk1">
                <a:alpha val="20000"/>
              </a:schemeClr>
            </a:outerShdw>
          </a:effectLst>
        </p:spPr>
      </p:pic>
      <p:sp>
        <p:nvSpPr>
          <p:cNvPr id="10" name="ZoneTexte 9">
            <a:extLst>
              <a:ext uri="{FF2B5EF4-FFF2-40B4-BE49-F238E27FC236}">
                <a16:creationId xmlns:a16="http://schemas.microsoft.com/office/drawing/2014/main" id="{02684689-721F-850E-7559-C7522337C40C}"/>
              </a:ext>
            </a:extLst>
          </p:cNvPr>
          <p:cNvSpPr txBox="1"/>
          <p:nvPr/>
        </p:nvSpPr>
        <p:spPr>
          <a:xfrm>
            <a:off x="4332586" y="4770319"/>
            <a:ext cx="478827" cy="307777"/>
          </a:xfrm>
          <a:prstGeom prst="rect">
            <a:avLst/>
          </a:prstGeom>
          <a:noFill/>
        </p:spPr>
        <p:txBody>
          <a:bodyPr wrap="square">
            <a:spAutoFit/>
          </a:bodyPr>
          <a:lstStyle/>
          <a:p>
            <a:pPr algn="ctr"/>
            <a:fld id="{FE03ED0F-6C7D-46C2-AEAF-7DACA73256A1}" type="slidenum">
              <a:rPr lang="en" b="1" smtClean="0">
                <a:latin typeface="Roboto" panose="02000000000000000000" pitchFamily="2" charset="0"/>
                <a:ea typeface="Roboto" panose="02000000000000000000" pitchFamily="2" charset="0"/>
              </a:rPr>
              <a:t>13</a:t>
            </a:fld>
            <a:endParaRPr lang="en"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80718678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34"/>
                                        </p:tgtEl>
                                        <p:attrNameLst>
                                          <p:attrName>style.visibility</p:attrName>
                                        </p:attrNameLst>
                                      </p:cBhvr>
                                      <p:to>
                                        <p:strVal val="visible"/>
                                      </p:to>
                                    </p:set>
                                    <p:animEffect transition="in" filter="fade">
                                      <p:cBhvr>
                                        <p:cTn id="7" dur="500"/>
                                        <p:tgtEl>
                                          <p:spTgt spid="33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5">
                                            <p:txEl>
                                              <p:pRg st="0" end="0"/>
                                            </p:txEl>
                                          </p:spTgt>
                                        </p:tgtEl>
                                        <p:attrNameLst>
                                          <p:attrName>style.visibility</p:attrName>
                                        </p:attrNameLst>
                                      </p:cBhvr>
                                      <p:to>
                                        <p:strVal val="visible"/>
                                      </p:to>
                                    </p:set>
                                    <p:animEffect transition="in" filter="fade">
                                      <p:cBhvr>
                                        <p:cTn id="11" dur="500"/>
                                        <p:tgtEl>
                                          <p:spTgt spid="3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 grpId="0"/>
      <p:bldP spid="33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81"/>
        <p:cNvGrpSpPr/>
        <p:nvPr/>
      </p:nvGrpSpPr>
      <p:grpSpPr>
        <a:xfrm>
          <a:off x="0" y="0"/>
          <a:ext cx="0" cy="0"/>
          <a:chOff x="0" y="0"/>
          <a:chExt cx="0" cy="0"/>
        </a:xfrm>
      </p:grpSpPr>
      <p:sp>
        <p:nvSpPr>
          <p:cNvPr id="583" name="Google Shape;583;p60"/>
          <p:cNvSpPr txBox="1">
            <a:spLocks noGrp="1"/>
          </p:cNvSpPr>
          <p:nvPr>
            <p:ph type="title"/>
          </p:nvPr>
        </p:nvSpPr>
        <p:spPr>
          <a:xfrm>
            <a:off x="715550" y="538250"/>
            <a:ext cx="7713000" cy="6141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en-US" dirty="0" err="1"/>
              <a:t>Références</a:t>
            </a:r>
            <a:r>
              <a:rPr lang="en-US" dirty="0"/>
              <a:t>:</a:t>
            </a:r>
          </a:p>
        </p:txBody>
      </p:sp>
      <p:pic>
        <p:nvPicPr>
          <p:cNvPr id="584" name="Google Shape;584;p60"/>
          <p:cNvPicPr preferRelativeResize="0"/>
          <p:nvPr/>
        </p:nvPicPr>
        <p:blipFill rotWithShape="1">
          <a:blip r:embed="rId3">
            <a:alphaModFix/>
          </a:blip>
          <a:srcRect t="2588" b="2597"/>
          <a:stretch/>
        </p:blipFill>
        <p:spPr>
          <a:xfrm>
            <a:off x="406900" y="818562"/>
            <a:ext cx="1466525" cy="991421"/>
          </a:xfrm>
          <a:prstGeom prst="rect">
            <a:avLst/>
          </a:prstGeom>
          <a:noFill/>
          <a:ln>
            <a:noFill/>
          </a:ln>
          <a:effectLst>
            <a:outerShdw blurRad="285750" dist="95250" dir="6000000" algn="bl" rotWithShape="0">
              <a:schemeClr val="dk1">
                <a:alpha val="20000"/>
              </a:schemeClr>
            </a:outerShdw>
          </a:effectLst>
        </p:spPr>
      </p:pic>
      <p:pic>
        <p:nvPicPr>
          <p:cNvPr id="585" name="Google Shape;585;p60"/>
          <p:cNvPicPr preferRelativeResize="0"/>
          <p:nvPr/>
        </p:nvPicPr>
        <p:blipFill rotWithShape="1">
          <a:blip r:embed="rId4">
            <a:alphaModFix/>
          </a:blip>
          <a:srcRect t="11267" b="9662"/>
          <a:stretch/>
        </p:blipFill>
        <p:spPr>
          <a:xfrm>
            <a:off x="7060400" y="818562"/>
            <a:ext cx="1528550" cy="1459675"/>
          </a:xfrm>
          <a:prstGeom prst="rect">
            <a:avLst/>
          </a:prstGeom>
          <a:noFill/>
          <a:ln>
            <a:noFill/>
          </a:ln>
          <a:effectLst>
            <a:outerShdw blurRad="285750" dist="95250" dir="6000000" algn="bl" rotWithShape="0">
              <a:schemeClr val="dk1">
                <a:alpha val="20000"/>
              </a:schemeClr>
            </a:outerShdw>
          </a:effectLst>
        </p:spPr>
      </p:pic>
      <p:pic>
        <p:nvPicPr>
          <p:cNvPr id="586" name="Google Shape;586;p60"/>
          <p:cNvPicPr preferRelativeResize="0"/>
          <p:nvPr/>
        </p:nvPicPr>
        <p:blipFill rotWithShape="1">
          <a:blip r:embed="rId5">
            <a:alphaModFix/>
          </a:blip>
          <a:srcRect l="9076" r="9076"/>
          <a:stretch/>
        </p:blipFill>
        <p:spPr>
          <a:xfrm rot="-459104">
            <a:off x="3833168" y="4050656"/>
            <a:ext cx="1088818" cy="975136"/>
          </a:xfrm>
          <a:prstGeom prst="rect">
            <a:avLst/>
          </a:prstGeom>
          <a:noFill/>
          <a:ln>
            <a:noFill/>
          </a:ln>
          <a:effectLst>
            <a:outerShdw blurRad="285750" dist="95250" dir="6000000" algn="bl" rotWithShape="0">
              <a:schemeClr val="dk1">
                <a:alpha val="20000"/>
              </a:schemeClr>
            </a:outerShdw>
          </a:effectLst>
        </p:spPr>
      </p:pic>
      <p:pic>
        <p:nvPicPr>
          <p:cNvPr id="587" name="Google Shape;587;p60"/>
          <p:cNvPicPr preferRelativeResize="0"/>
          <p:nvPr/>
        </p:nvPicPr>
        <p:blipFill rotWithShape="1">
          <a:blip r:embed="rId6">
            <a:alphaModFix/>
          </a:blip>
          <a:srcRect t="7066" b="7074"/>
          <a:stretch/>
        </p:blipFill>
        <p:spPr>
          <a:xfrm rot="-1080248">
            <a:off x="6998375" y="3224251"/>
            <a:ext cx="1528549" cy="1410848"/>
          </a:xfrm>
          <a:prstGeom prst="rect">
            <a:avLst/>
          </a:prstGeom>
          <a:noFill/>
          <a:ln>
            <a:noFill/>
          </a:ln>
          <a:effectLst>
            <a:outerShdw blurRad="285750" dist="95250" dir="6000000" algn="bl" rotWithShape="0">
              <a:schemeClr val="dk1">
                <a:alpha val="20000"/>
              </a:schemeClr>
            </a:outerShdw>
          </a:effectLst>
        </p:spPr>
      </p:pic>
      <p:pic>
        <p:nvPicPr>
          <p:cNvPr id="588" name="Google Shape;588;p60"/>
          <p:cNvPicPr preferRelativeResize="0"/>
          <p:nvPr/>
        </p:nvPicPr>
        <p:blipFill rotWithShape="1">
          <a:blip r:embed="rId7">
            <a:alphaModFix/>
          </a:blip>
          <a:srcRect t="4734" b="4734"/>
          <a:stretch/>
        </p:blipFill>
        <p:spPr>
          <a:xfrm rot="-466568">
            <a:off x="635500" y="3574538"/>
            <a:ext cx="848001" cy="1056026"/>
          </a:xfrm>
          <a:prstGeom prst="rect">
            <a:avLst/>
          </a:prstGeom>
          <a:noFill/>
          <a:ln>
            <a:noFill/>
          </a:ln>
          <a:effectLst>
            <a:outerShdw blurRad="285750" dist="95250" dir="6000000" algn="bl" rotWithShape="0">
              <a:schemeClr val="dk1">
                <a:alpha val="20000"/>
              </a:schemeClr>
            </a:outerShdw>
          </a:effectLst>
        </p:spPr>
      </p:pic>
      <p:sp>
        <p:nvSpPr>
          <p:cNvPr id="582" name="Google Shape;582;p60"/>
          <p:cNvSpPr txBox="1">
            <a:spLocks noGrp="1"/>
          </p:cNvSpPr>
          <p:nvPr>
            <p:ph type="body" idx="1"/>
          </p:nvPr>
        </p:nvSpPr>
        <p:spPr>
          <a:xfrm>
            <a:off x="1505603" y="1314272"/>
            <a:ext cx="6002361" cy="3010666"/>
          </a:xfrm>
          <a:prstGeom prst="rect">
            <a:avLst/>
          </a:prstGeom>
        </p:spPr>
        <p:txBody>
          <a:bodyPr spcFirstLastPara="1" wrap="square" lIns="91425" tIns="91425" rIns="91425" bIns="91425" anchor="t" anchorCtr="0">
            <a:noAutofit/>
          </a:bodyPr>
          <a:lstStyle/>
          <a:p>
            <a:pPr marL="457200" lvl="0" indent="-317500" algn="l" rtl="0">
              <a:spcBef>
                <a:spcPts val="1600"/>
              </a:spcBef>
              <a:spcAft>
                <a:spcPts val="0"/>
              </a:spcAft>
              <a:buSzPts val="1400"/>
              <a:buChar char="●"/>
            </a:pPr>
            <a:r>
              <a:rPr lang="fr-FR" sz="1200" dirty="0" err="1"/>
              <a:t>Ledant</a:t>
            </a:r>
            <a:r>
              <a:rPr lang="fr-FR" sz="1200" dirty="0"/>
              <a:t>, J. P. L’approche cadre logique dans l’identification de projets de développement – Comment y intégrer l’environnement?, Bruxelles, 2005, p. 7. Récupéré de http://ofarcy.free.fr/documentation/ CadreLogiqueetEnvironnement141.pdf</a:t>
            </a:r>
          </a:p>
          <a:p>
            <a:pPr marL="457200" lvl="0" indent="-317500" algn="l" rtl="0">
              <a:spcBef>
                <a:spcPts val="1600"/>
              </a:spcBef>
              <a:spcAft>
                <a:spcPts val="0"/>
              </a:spcAft>
              <a:buSzPts val="1400"/>
              <a:buChar char="●"/>
            </a:pPr>
            <a:r>
              <a:rPr lang="fr-FR" sz="1200" dirty="0"/>
              <a:t> </a:t>
            </a:r>
            <a:r>
              <a:rPr lang="fr-FR" sz="1200" dirty="0">
                <a:hlinkClick r:id="rId8"/>
              </a:rPr>
              <a:t>https://www.iec.marsnet.org/les-outils/rediger-une-candidature-europenne/article/le-cadre-logique</a:t>
            </a:r>
            <a:endParaRPr lang="fr-FR" sz="1200" dirty="0"/>
          </a:p>
          <a:p>
            <a:pPr marL="457200" lvl="0" indent="-317500" algn="l" rtl="0">
              <a:spcBef>
                <a:spcPts val="1600"/>
              </a:spcBef>
              <a:spcAft>
                <a:spcPts val="0"/>
              </a:spcAft>
              <a:buSzPts val="1400"/>
              <a:buChar char="●"/>
            </a:pPr>
            <a:r>
              <a:rPr lang="fr-FR" sz="1200" dirty="0">
                <a:hlinkClick r:id="rId9"/>
              </a:rPr>
              <a:t>https://www.eval.fr/methodes-et-outils/cadrelogique/#:~:text=La%20logique%20horizontale%20du%20cadre,du%20niveau%20de%20r%C3%A9sultat%20concern%C3%A9%20%3F</a:t>
            </a:r>
            <a:endParaRPr lang="fr-FR" sz="1200" dirty="0"/>
          </a:p>
          <a:p>
            <a:pPr marL="457200" lvl="0" indent="-317500" algn="l" rtl="0">
              <a:spcBef>
                <a:spcPts val="1600"/>
              </a:spcBef>
              <a:spcAft>
                <a:spcPts val="0"/>
              </a:spcAft>
              <a:buSzPts val="1400"/>
              <a:buChar char="●"/>
            </a:pPr>
            <a:r>
              <a:rPr lang="fr-FR" sz="1200" dirty="0">
                <a:hlinkClick r:id="rId10"/>
              </a:rPr>
              <a:t>https://www.fcrin.org/sites/default/files/vignettes/mpe_2018-05_exemple-cadre_nosal.pdf</a:t>
            </a:r>
            <a:r>
              <a:rPr lang="fr-FR" sz="1200" dirty="0"/>
              <a:t> </a:t>
            </a:r>
          </a:p>
          <a:p>
            <a:pPr marL="457200" lvl="0" indent="-317500" algn="l" rtl="0">
              <a:spcBef>
                <a:spcPts val="1600"/>
              </a:spcBef>
              <a:spcAft>
                <a:spcPts val="0"/>
              </a:spcAft>
              <a:buSzPts val="1400"/>
              <a:buChar char="●"/>
            </a:pPr>
            <a:endParaRPr lang="fr-FR" dirty="0"/>
          </a:p>
          <a:p>
            <a:pPr marL="457200" lvl="0" indent="-317500" algn="l" rtl="0">
              <a:spcBef>
                <a:spcPts val="0"/>
              </a:spcBef>
              <a:spcAft>
                <a:spcPts val="0"/>
              </a:spcAft>
              <a:buSzPts val="1400"/>
              <a:buChar char="●"/>
            </a:pPr>
            <a:endParaRPr lang="en" dirty="0"/>
          </a:p>
          <a:p>
            <a:pPr marL="457200" lvl="0" indent="-317500" algn="l" rtl="0">
              <a:spcBef>
                <a:spcPts val="0"/>
              </a:spcBef>
              <a:spcAft>
                <a:spcPts val="0"/>
              </a:spcAft>
              <a:buSzPts val="1400"/>
              <a:buChar char="●"/>
            </a:pPr>
            <a:endParaRPr lang="en" dirty="0"/>
          </a:p>
        </p:txBody>
      </p:sp>
      <p:sp>
        <p:nvSpPr>
          <p:cNvPr id="9" name="ZoneTexte 8">
            <a:extLst>
              <a:ext uri="{FF2B5EF4-FFF2-40B4-BE49-F238E27FC236}">
                <a16:creationId xmlns:a16="http://schemas.microsoft.com/office/drawing/2014/main" id="{7E83AF88-5223-2C1C-3C46-3D2692BCF03B}"/>
              </a:ext>
            </a:extLst>
          </p:cNvPr>
          <p:cNvSpPr txBox="1"/>
          <p:nvPr/>
        </p:nvSpPr>
        <p:spPr>
          <a:xfrm>
            <a:off x="4332586" y="4770319"/>
            <a:ext cx="478827" cy="307777"/>
          </a:xfrm>
          <a:prstGeom prst="rect">
            <a:avLst/>
          </a:prstGeom>
          <a:noFill/>
        </p:spPr>
        <p:txBody>
          <a:bodyPr wrap="square">
            <a:spAutoFit/>
          </a:bodyPr>
          <a:lstStyle/>
          <a:p>
            <a:pPr algn="ctr"/>
            <a:fld id="{FE03ED0F-6C7D-46C2-AEAF-7DACA73256A1}" type="slidenum">
              <a:rPr lang="en" b="1" smtClean="0">
                <a:latin typeface="Roboto" panose="02000000000000000000" pitchFamily="2" charset="0"/>
                <a:ea typeface="Roboto" panose="02000000000000000000" pitchFamily="2" charset="0"/>
              </a:rPr>
              <a:t>14</a:t>
            </a:fld>
            <a:endParaRPr lang="en" b="1" dirty="0">
              <a:latin typeface="Roboto" panose="02000000000000000000" pitchFamily="2" charset="0"/>
              <a:ea typeface="Roboto"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3"/>
                                        </p:tgtEl>
                                        <p:attrNameLst>
                                          <p:attrName>style.visibility</p:attrName>
                                        </p:attrNameLst>
                                      </p:cBhvr>
                                      <p:to>
                                        <p:strVal val="visible"/>
                                      </p:to>
                                    </p:set>
                                    <p:animEffect transition="in" filter="fade">
                                      <p:cBhvr>
                                        <p:cTn id="7" dur="500"/>
                                        <p:tgtEl>
                                          <p:spTgt spid="58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82">
                                            <p:txEl>
                                              <p:pRg st="0" end="0"/>
                                            </p:txEl>
                                          </p:spTgt>
                                        </p:tgtEl>
                                        <p:attrNameLst>
                                          <p:attrName>style.visibility</p:attrName>
                                        </p:attrNameLst>
                                      </p:cBhvr>
                                      <p:to>
                                        <p:strVal val="visible"/>
                                      </p:to>
                                    </p:set>
                                    <p:animEffect transition="in" filter="fade">
                                      <p:cBhvr>
                                        <p:cTn id="11" dur="500"/>
                                        <p:tgtEl>
                                          <p:spTgt spid="582">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82">
                                            <p:txEl>
                                              <p:pRg st="1" end="1"/>
                                            </p:txEl>
                                          </p:spTgt>
                                        </p:tgtEl>
                                        <p:attrNameLst>
                                          <p:attrName>style.visibility</p:attrName>
                                        </p:attrNameLst>
                                      </p:cBhvr>
                                      <p:to>
                                        <p:strVal val="visible"/>
                                      </p:to>
                                    </p:set>
                                    <p:animEffect transition="in" filter="fade">
                                      <p:cBhvr>
                                        <p:cTn id="14" dur="500"/>
                                        <p:tgtEl>
                                          <p:spTgt spid="582">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82">
                                            <p:txEl>
                                              <p:pRg st="2" end="2"/>
                                            </p:txEl>
                                          </p:spTgt>
                                        </p:tgtEl>
                                        <p:attrNameLst>
                                          <p:attrName>style.visibility</p:attrName>
                                        </p:attrNameLst>
                                      </p:cBhvr>
                                      <p:to>
                                        <p:strVal val="visible"/>
                                      </p:to>
                                    </p:set>
                                    <p:animEffect transition="in" filter="fade">
                                      <p:cBhvr>
                                        <p:cTn id="17" dur="500"/>
                                        <p:tgtEl>
                                          <p:spTgt spid="58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82">
                                            <p:txEl>
                                              <p:pRg st="3" end="3"/>
                                            </p:txEl>
                                          </p:spTgt>
                                        </p:tgtEl>
                                        <p:attrNameLst>
                                          <p:attrName>style.visibility</p:attrName>
                                        </p:attrNameLst>
                                      </p:cBhvr>
                                      <p:to>
                                        <p:strVal val="visible"/>
                                      </p:to>
                                    </p:set>
                                    <p:animEffect transition="in" filter="fade">
                                      <p:cBhvr>
                                        <p:cTn id="20" dur="500"/>
                                        <p:tgtEl>
                                          <p:spTgt spid="5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 grpId="0"/>
      <p:bldP spid="58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9"/>
          <p:cNvSpPr txBox="1">
            <a:spLocks noGrp="1"/>
          </p:cNvSpPr>
          <p:nvPr>
            <p:ph type="title"/>
          </p:nvPr>
        </p:nvSpPr>
        <p:spPr>
          <a:xfrm>
            <a:off x="1536685" y="1671112"/>
            <a:ext cx="6070630" cy="1801276"/>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sz="6600" dirty="0"/>
              <a:t>Merci pour votre attention</a:t>
            </a:r>
            <a:endParaRPr sz="6600" dirty="0"/>
          </a:p>
        </p:txBody>
      </p:sp>
      <p:pic>
        <p:nvPicPr>
          <p:cNvPr id="573" name="Google Shape;573;p59"/>
          <p:cNvPicPr preferRelativeResize="0"/>
          <p:nvPr/>
        </p:nvPicPr>
        <p:blipFill rotWithShape="1">
          <a:blip r:embed="rId3">
            <a:alphaModFix/>
          </a:blip>
          <a:srcRect l="9761" r="9761"/>
          <a:stretch/>
        </p:blipFill>
        <p:spPr>
          <a:xfrm>
            <a:off x="7217100" y="642138"/>
            <a:ext cx="1311675" cy="1442426"/>
          </a:xfrm>
          <a:prstGeom prst="rect">
            <a:avLst/>
          </a:prstGeom>
          <a:noFill/>
          <a:ln>
            <a:noFill/>
          </a:ln>
          <a:effectLst>
            <a:outerShdw blurRad="285750" dist="95250" dir="6000000" algn="bl" rotWithShape="0">
              <a:schemeClr val="dk1">
                <a:alpha val="20000"/>
              </a:schemeClr>
            </a:outerShdw>
          </a:effectLst>
        </p:spPr>
      </p:pic>
      <p:pic>
        <p:nvPicPr>
          <p:cNvPr id="574" name="Google Shape;574;p59"/>
          <p:cNvPicPr preferRelativeResize="0"/>
          <p:nvPr/>
        </p:nvPicPr>
        <p:blipFill rotWithShape="1">
          <a:blip r:embed="rId4">
            <a:alphaModFix/>
          </a:blip>
          <a:srcRect l="1304" r="1314"/>
          <a:stretch/>
        </p:blipFill>
        <p:spPr>
          <a:xfrm rot="-8773506" flipH="1">
            <a:off x="6722569" y="2859195"/>
            <a:ext cx="1230156" cy="1480461"/>
          </a:xfrm>
          <a:prstGeom prst="rect">
            <a:avLst/>
          </a:prstGeom>
          <a:noFill/>
          <a:ln>
            <a:noFill/>
          </a:ln>
          <a:effectLst>
            <a:outerShdw blurRad="285750" dist="95250" dir="6000000" algn="bl" rotWithShape="0">
              <a:schemeClr val="dk1">
                <a:alpha val="20000"/>
              </a:schemeClr>
            </a:outerShdw>
          </a:effectLst>
        </p:spPr>
      </p:pic>
      <p:pic>
        <p:nvPicPr>
          <p:cNvPr id="575" name="Google Shape;575;p59"/>
          <p:cNvPicPr preferRelativeResize="0"/>
          <p:nvPr/>
        </p:nvPicPr>
        <p:blipFill rotWithShape="1">
          <a:blip r:embed="rId5">
            <a:alphaModFix/>
          </a:blip>
          <a:srcRect t="4782" b="7305"/>
          <a:stretch/>
        </p:blipFill>
        <p:spPr>
          <a:xfrm rot="5189392">
            <a:off x="651893" y="2277314"/>
            <a:ext cx="1104043" cy="1285673"/>
          </a:xfrm>
          <a:prstGeom prst="rect">
            <a:avLst/>
          </a:prstGeom>
          <a:noFill/>
          <a:ln>
            <a:noFill/>
          </a:ln>
          <a:effectLst>
            <a:outerShdw blurRad="285750" dist="95250" dir="6000000" algn="bl" rotWithShape="0">
              <a:schemeClr val="dk1">
                <a:alpha val="20000"/>
              </a:schemeClr>
            </a:outerShdw>
          </a:effectLst>
        </p:spPr>
      </p:pic>
      <p:pic>
        <p:nvPicPr>
          <p:cNvPr id="576" name="Google Shape;576;p59"/>
          <p:cNvPicPr preferRelativeResize="0"/>
          <p:nvPr/>
        </p:nvPicPr>
        <p:blipFill rotWithShape="1">
          <a:blip r:embed="rId6">
            <a:alphaModFix/>
          </a:blip>
          <a:srcRect t="12652" b="12659"/>
          <a:stretch/>
        </p:blipFill>
        <p:spPr>
          <a:xfrm rot="-1164607">
            <a:off x="3403238" y="4004600"/>
            <a:ext cx="1248579" cy="1201149"/>
          </a:xfrm>
          <a:prstGeom prst="rect">
            <a:avLst/>
          </a:prstGeom>
          <a:noFill/>
          <a:ln>
            <a:noFill/>
          </a:ln>
          <a:effectLst>
            <a:outerShdw blurRad="285750" dist="95250" dir="6000000" algn="bl" rotWithShape="0">
              <a:schemeClr val="dk1">
                <a:alpha val="20000"/>
              </a:schemeClr>
            </a:outerShdw>
          </a:effectLst>
        </p:spPr>
      </p:pic>
      <p:pic>
        <p:nvPicPr>
          <p:cNvPr id="577" name="Google Shape;577;p59"/>
          <p:cNvPicPr preferRelativeResize="0"/>
          <p:nvPr/>
        </p:nvPicPr>
        <p:blipFill rotWithShape="1">
          <a:blip r:embed="rId7">
            <a:alphaModFix/>
          </a:blip>
          <a:srcRect t="12870" b="12862"/>
          <a:stretch/>
        </p:blipFill>
        <p:spPr>
          <a:xfrm rot="-10279858">
            <a:off x="2345927" y="34281"/>
            <a:ext cx="1530121" cy="1007938"/>
          </a:xfrm>
          <a:prstGeom prst="rect">
            <a:avLst/>
          </a:prstGeom>
          <a:noFill/>
          <a:ln>
            <a:noFill/>
          </a:ln>
          <a:effectLst>
            <a:outerShdw blurRad="285750" dist="95250" dir="6000000" algn="bl" rotWithShape="0">
              <a:schemeClr val="dk1">
                <a:alpha val="20000"/>
              </a:schemeClr>
            </a:outerShdw>
          </a:effectLst>
        </p:spPr>
      </p:pic>
      <p:sp>
        <p:nvSpPr>
          <p:cNvPr id="8" name="ZoneTexte 7">
            <a:extLst>
              <a:ext uri="{FF2B5EF4-FFF2-40B4-BE49-F238E27FC236}">
                <a16:creationId xmlns:a16="http://schemas.microsoft.com/office/drawing/2014/main" id="{BBDA861C-EC7E-0F2E-4007-DF66E07DFB6C}"/>
              </a:ext>
            </a:extLst>
          </p:cNvPr>
          <p:cNvSpPr txBox="1"/>
          <p:nvPr/>
        </p:nvSpPr>
        <p:spPr>
          <a:xfrm>
            <a:off x="4332586" y="4770319"/>
            <a:ext cx="478827" cy="307777"/>
          </a:xfrm>
          <a:prstGeom prst="rect">
            <a:avLst/>
          </a:prstGeom>
          <a:noFill/>
        </p:spPr>
        <p:txBody>
          <a:bodyPr wrap="square">
            <a:spAutoFit/>
          </a:bodyPr>
          <a:lstStyle/>
          <a:p>
            <a:pPr algn="ctr"/>
            <a:fld id="{FE03ED0F-6C7D-46C2-AEAF-7DACA73256A1}" type="slidenum">
              <a:rPr lang="en" b="1" smtClean="0">
                <a:latin typeface="Roboto" panose="02000000000000000000" pitchFamily="2" charset="0"/>
                <a:ea typeface="Roboto" panose="02000000000000000000" pitchFamily="2" charset="0"/>
              </a:rPr>
              <a:t>15</a:t>
            </a:fld>
            <a:endParaRPr lang="en" b="1" dirty="0">
              <a:latin typeface="Roboto" panose="02000000000000000000" pitchFamily="2" charset="0"/>
              <a:ea typeface="Roboto"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8"/>
          <p:cNvSpPr txBox="1">
            <a:spLocks noGrp="1"/>
          </p:cNvSpPr>
          <p:nvPr>
            <p:ph type="title"/>
          </p:nvPr>
        </p:nvSpPr>
        <p:spPr>
          <a:xfrm>
            <a:off x="715550" y="538250"/>
            <a:ext cx="7713000" cy="6141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fr-FR" dirty="0"/>
              <a:t>Sommaire: </a:t>
            </a:r>
            <a:endParaRPr dirty="0"/>
          </a:p>
        </p:txBody>
      </p:sp>
      <p:sp>
        <p:nvSpPr>
          <p:cNvPr id="302" name="Google Shape;302;p48"/>
          <p:cNvSpPr txBox="1">
            <a:spLocks noGrp="1"/>
          </p:cNvSpPr>
          <p:nvPr>
            <p:ph type="subTitle" idx="3"/>
          </p:nvPr>
        </p:nvSpPr>
        <p:spPr>
          <a:xfrm>
            <a:off x="1639100" y="2264826"/>
            <a:ext cx="2484300" cy="4461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fr-FR" dirty="0"/>
              <a:t>D</a:t>
            </a:r>
            <a:r>
              <a:rPr lang="en" dirty="0"/>
              <a:t>éfinition du MCL et ses caractéristiques</a:t>
            </a:r>
            <a:endParaRPr dirty="0"/>
          </a:p>
        </p:txBody>
      </p:sp>
      <p:sp>
        <p:nvSpPr>
          <p:cNvPr id="303" name="Google Shape;303;p48"/>
          <p:cNvSpPr txBox="1">
            <a:spLocks noGrp="1"/>
          </p:cNvSpPr>
          <p:nvPr>
            <p:ph type="title" idx="2"/>
          </p:nvPr>
        </p:nvSpPr>
        <p:spPr>
          <a:xfrm>
            <a:off x="2458850" y="1282119"/>
            <a:ext cx="844800" cy="3870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01</a:t>
            </a:r>
            <a:endParaRPr dirty="0"/>
          </a:p>
        </p:txBody>
      </p:sp>
      <p:sp>
        <p:nvSpPr>
          <p:cNvPr id="304" name="Google Shape;304;p48"/>
          <p:cNvSpPr txBox="1">
            <a:spLocks noGrp="1"/>
          </p:cNvSpPr>
          <p:nvPr>
            <p:ph type="subTitle" idx="1"/>
          </p:nvPr>
        </p:nvSpPr>
        <p:spPr>
          <a:xfrm>
            <a:off x="868868" y="1886458"/>
            <a:ext cx="4024764" cy="342000"/>
          </a:xfrm>
          <a:prstGeom prst="rect">
            <a:avLst/>
          </a:prstGeom>
        </p:spPr>
        <p:txBody>
          <a:bodyPr spcFirstLastPara="1" wrap="square" lIns="91425" tIns="0" rIns="91425" bIns="91425" anchor="t" anchorCtr="0">
            <a:noAutofit/>
          </a:bodyPr>
          <a:lstStyle/>
          <a:p>
            <a:pPr marL="0" lvl="0" indent="0" algn="ctr" rtl="0">
              <a:spcBef>
                <a:spcPts val="0"/>
              </a:spcBef>
              <a:spcAft>
                <a:spcPts val="1200"/>
              </a:spcAft>
              <a:buNone/>
            </a:pPr>
            <a:r>
              <a:rPr lang="fr-FR" sz="2200" dirty="0"/>
              <a:t>Origine et caractéristiques</a:t>
            </a:r>
            <a:endParaRPr sz="2200" dirty="0"/>
          </a:p>
        </p:txBody>
      </p:sp>
      <p:sp>
        <p:nvSpPr>
          <p:cNvPr id="305" name="Google Shape;305;p48"/>
          <p:cNvSpPr txBox="1">
            <a:spLocks noGrp="1"/>
          </p:cNvSpPr>
          <p:nvPr>
            <p:ph type="title" idx="4"/>
          </p:nvPr>
        </p:nvSpPr>
        <p:spPr>
          <a:xfrm>
            <a:off x="5840350" y="1282119"/>
            <a:ext cx="844800" cy="3870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02</a:t>
            </a:r>
            <a:endParaRPr dirty="0"/>
          </a:p>
        </p:txBody>
      </p:sp>
      <p:sp>
        <p:nvSpPr>
          <p:cNvPr id="306" name="Google Shape;306;p48"/>
          <p:cNvSpPr txBox="1">
            <a:spLocks noGrp="1"/>
          </p:cNvSpPr>
          <p:nvPr>
            <p:ph type="subTitle" idx="5"/>
          </p:nvPr>
        </p:nvSpPr>
        <p:spPr>
          <a:xfrm>
            <a:off x="4651750" y="1870148"/>
            <a:ext cx="3222000" cy="342000"/>
          </a:xfrm>
          <a:prstGeom prst="rect">
            <a:avLst/>
          </a:prstGeom>
        </p:spPr>
        <p:txBody>
          <a:bodyPr spcFirstLastPara="1" wrap="square" lIns="91425" tIns="0" rIns="91425" bIns="91425" anchor="t" anchorCtr="0">
            <a:noAutofit/>
          </a:bodyPr>
          <a:lstStyle/>
          <a:p>
            <a:pPr marL="0" lvl="0" indent="0" algn="ctr" rtl="0">
              <a:spcBef>
                <a:spcPts val="0"/>
              </a:spcBef>
              <a:spcAft>
                <a:spcPts val="1200"/>
              </a:spcAft>
              <a:buNone/>
            </a:pPr>
            <a:r>
              <a:rPr lang="en" sz="2200" dirty="0"/>
              <a:t>Les étapes</a:t>
            </a:r>
            <a:endParaRPr sz="2200" dirty="0"/>
          </a:p>
        </p:txBody>
      </p:sp>
      <p:sp>
        <p:nvSpPr>
          <p:cNvPr id="307" name="Google Shape;307;p48"/>
          <p:cNvSpPr txBox="1">
            <a:spLocks noGrp="1"/>
          </p:cNvSpPr>
          <p:nvPr>
            <p:ph type="subTitle" idx="6"/>
          </p:nvPr>
        </p:nvSpPr>
        <p:spPr>
          <a:xfrm>
            <a:off x="5020600" y="2264826"/>
            <a:ext cx="2484300" cy="4461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fr-FR" dirty="0"/>
              <a:t>les étapes de l'élaboration d’un cadre logique</a:t>
            </a:r>
            <a:endParaRPr dirty="0"/>
          </a:p>
        </p:txBody>
      </p:sp>
      <p:sp>
        <p:nvSpPr>
          <p:cNvPr id="308" name="Google Shape;308;p48"/>
          <p:cNvSpPr txBox="1">
            <a:spLocks noGrp="1"/>
          </p:cNvSpPr>
          <p:nvPr>
            <p:ph type="title" idx="7"/>
          </p:nvPr>
        </p:nvSpPr>
        <p:spPr>
          <a:xfrm>
            <a:off x="2458850" y="3062850"/>
            <a:ext cx="844800" cy="3870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03</a:t>
            </a:r>
            <a:endParaRPr dirty="0"/>
          </a:p>
        </p:txBody>
      </p:sp>
      <p:sp>
        <p:nvSpPr>
          <p:cNvPr id="309" name="Google Shape;309;p48"/>
          <p:cNvSpPr txBox="1">
            <a:spLocks noGrp="1"/>
          </p:cNvSpPr>
          <p:nvPr>
            <p:ph type="subTitle" idx="8"/>
          </p:nvPr>
        </p:nvSpPr>
        <p:spPr>
          <a:xfrm>
            <a:off x="1270250" y="3646567"/>
            <a:ext cx="3222000" cy="342000"/>
          </a:xfrm>
          <a:prstGeom prst="rect">
            <a:avLst/>
          </a:prstGeom>
        </p:spPr>
        <p:txBody>
          <a:bodyPr spcFirstLastPara="1" wrap="square" lIns="91425" tIns="0" rIns="91425" bIns="91425" anchor="t" anchorCtr="0">
            <a:noAutofit/>
          </a:bodyPr>
          <a:lstStyle/>
          <a:p>
            <a:pPr marL="0" lvl="0" indent="0" algn="ctr" rtl="0">
              <a:spcBef>
                <a:spcPts val="0"/>
              </a:spcBef>
              <a:spcAft>
                <a:spcPts val="1200"/>
              </a:spcAft>
              <a:buNone/>
            </a:pPr>
            <a:r>
              <a:rPr lang="en" sz="2200" dirty="0"/>
              <a:t>Description de l’outil</a:t>
            </a:r>
          </a:p>
          <a:p>
            <a:pPr marL="0" lvl="0" indent="0" algn="ctr" rtl="0">
              <a:spcBef>
                <a:spcPts val="0"/>
              </a:spcBef>
              <a:spcAft>
                <a:spcPts val="1200"/>
              </a:spcAft>
              <a:buNone/>
            </a:pPr>
            <a:endParaRPr sz="2200" dirty="0"/>
          </a:p>
        </p:txBody>
      </p:sp>
      <p:sp>
        <p:nvSpPr>
          <p:cNvPr id="310" name="Google Shape;310;p48"/>
          <p:cNvSpPr txBox="1">
            <a:spLocks noGrp="1"/>
          </p:cNvSpPr>
          <p:nvPr>
            <p:ph type="subTitle" idx="9"/>
          </p:nvPr>
        </p:nvSpPr>
        <p:spPr>
          <a:xfrm>
            <a:off x="1639100" y="4041245"/>
            <a:ext cx="2484300" cy="4461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Clr>
                <a:schemeClr val="dk1"/>
              </a:buClr>
              <a:buSzPts val="1100"/>
              <a:buFont typeface="Arial"/>
              <a:buNone/>
            </a:pPr>
            <a:r>
              <a:rPr lang="fr-FR" dirty="0"/>
              <a:t>La logique verticale</a:t>
            </a:r>
          </a:p>
          <a:p>
            <a:pPr marL="0" lvl="0" indent="0" algn="ctr" rtl="0">
              <a:spcBef>
                <a:spcPts val="0"/>
              </a:spcBef>
              <a:spcAft>
                <a:spcPts val="0"/>
              </a:spcAft>
              <a:buClr>
                <a:schemeClr val="dk1"/>
              </a:buClr>
              <a:buSzPts val="1100"/>
              <a:buFont typeface="Arial"/>
              <a:buNone/>
            </a:pPr>
            <a:r>
              <a:rPr lang="fr-FR" dirty="0"/>
              <a:t>La logique horizontale</a:t>
            </a:r>
            <a:endParaRPr dirty="0"/>
          </a:p>
        </p:txBody>
      </p:sp>
      <p:sp>
        <p:nvSpPr>
          <p:cNvPr id="311" name="Google Shape;311;p48"/>
          <p:cNvSpPr txBox="1">
            <a:spLocks noGrp="1"/>
          </p:cNvSpPr>
          <p:nvPr>
            <p:ph type="title" idx="13"/>
          </p:nvPr>
        </p:nvSpPr>
        <p:spPr>
          <a:xfrm>
            <a:off x="5840350" y="3062850"/>
            <a:ext cx="844800" cy="3870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en" dirty="0"/>
              <a:t>04</a:t>
            </a:r>
            <a:endParaRPr b="0" dirty="0">
              <a:latin typeface="DM Sans"/>
              <a:ea typeface="DM Sans"/>
              <a:cs typeface="DM Sans"/>
              <a:sym typeface="DM Sans"/>
            </a:endParaRPr>
          </a:p>
        </p:txBody>
      </p:sp>
      <p:sp>
        <p:nvSpPr>
          <p:cNvPr id="312" name="Google Shape;312;p48"/>
          <p:cNvSpPr txBox="1">
            <a:spLocks noGrp="1"/>
          </p:cNvSpPr>
          <p:nvPr>
            <p:ph type="subTitle" idx="14"/>
          </p:nvPr>
        </p:nvSpPr>
        <p:spPr>
          <a:xfrm>
            <a:off x="4651750" y="3646567"/>
            <a:ext cx="3222000" cy="342000"/>
          </a:xfrm>
          <a:prstGeom prst="rect">
            <a:avLst/>
          </a:prstGeom>
        </p:spPr>
        <p:txBody>
          <a:bodyPr spcFirstLastPara="1" wrap="square" lIns="91425" tIns="0" rIns="91425" bIns="91425" anchor="t" anchorCtr="0">
            <a:noAutofit/>
          </a:bodyPr>
          <a:lstStyle/>
          <a:p>
            <a:pPr marL="0" lvl="0" indent="0" algn="ctr" rtl="0">
              <a:spcBef>
                <a:spcPts val="0"/>
              </a:spcBef>
              <a:spcAft>
                <a:spcPts val="1200"/>
              </a:spcAft>
              <a:buNone/>
            </a:pPr>
            <a:r>
              <a:rPr lang="en" sz="2200" dirty="0"/>
              <a:t>Conclusion</a:t>
            </a:r>
            <a:endParaRPr sz="2200" dirty="0"/>
          </a:p>
        </p:txBody>
      </p:sp>
      <p:cxnSp>
        <p:nvCxnSpPr>
          <p:cNvPr id="314" name="Google Shape;314;p48"/>
          <p:cNvCxnSpPr/>
          <p:nvPr/>
        </p:nvCxnSpPr>
        <p:spPr>
          <a:xfrm>
            <a:off x="2648300" y="1807534"/>
            <a:ext cx="465900" cy="0"/>
          </a:xfrm>
          <a:prstGeom prst="straightConnector1">
            <a:avLst/>
          </a:prstGeom>
          <a:noFill/>
          <a:ln w="9525" cap="flat" cmpd="sng">
            <a:solidFill>
              <a:schemeClr val="dk1"/>
            </a:solidFill>
            <a:prstDash val="solid"/>
            <a:round/>
            <a:headEnd type="none" w="med" len="med"/>
            <a:tailEnd type="none" w="med" len="med"/>
          </a:ln>
        </p:spPr>
      </p:cxnSp>
      <p:pic>
        <p:nvPicPr>
          <p:cNvPr id="315" name="Google Shape;315;p48"/>
          <p:cNvPicPr preferRelativeResize="0"/>
          <p:nvPr/>
        </p:nvPicPr>
        <p:blipFill rotWithShape="1">
          <a:blip r:embed="rId3">
            <a:alphaModFix/>
          </a:blip>
          <a:srcRect l="4001" r="4001"/>
          <a:stretch/>
        </p:blipFill>
        <p:spPr>
          <a:xfrm>
            <a:off x="7093125" y="532763"/>
            <a:ext cx="1335423" cy="1284699"/>
          </a:xfrm>
          <a:prstGeom prst="rect">
            <a:avLst/>
          </a:prstGeom>
          <a:noFill/>
          <a:ln>
            <a:noFill/>
          </a:ln>
          <a:effectLst>
            <a:outerShdw blurRad="285750" dist="95250" dir="6000000" algn="bl" rotWithShape="0">
              <a:schemeClr val="dk1">
                <a:alpha val="20000"/>
              </a:schemeClr>
            </a:outerShdw>
          </a:effectLst>
        </p:spPr>
      </p:pic>
      <p:cxnSp>
        <p:nvCxnSpPr>
          <p:cNvPr id="316" name="Google Shape;316;p48"/>
          <p:cNvCxnSpPr/>
          <p:nvPr/>
        </p:nvCxnSpPr>
        <p:spPr>
          <a:xfrm>
            <a:off x="6029800" y="1814834"/>
            <a:ext cx="465900" cy="0"/>
          </a:xfrm>
          <a:prstGeom prst="straightConnector1">
            <a:avLst/>
          </a:prstGeom>
          <a:noFill/>
          <a:ln w="9525" cap="flat" cmpd="sng">
            <a:solidFill>
              <a:schemeClr val="dk1"/>
            </a:solidFill>
            <a:prstDash val="solid"/>
            <a:round/>
            <a:headEnd type="none" w="med" len="med"/>
            <a:tailEnd type="none" w="med" len="med"/>
          </a:ln>
        </p:spPr>
      </p:cxnSp>
      <p:cxnSp>
        <p:nvCxnSpPr>
          <p:cNvPr id="317" name="Google Shape;317;p48"/>
          <p:cNvCxnSpPr/>
          <p:nvPr/>
        </p:nvCxnSpPr>
        <p:spPr>
          <a:xfrm>
            <a:off x="6029800" y="3593903"/>
            <a:ext cx="465900" cy="0"/>
          </a:xfrm>
          <a:prstGeom prst="straightConnector1">
            <a:avLst/>
          </a:prstGeom>
          <a:noFill/>
          <a:ln w="9525" cap="flat" cmpd="sng">
            <a:solidFill>
              <a:schemeClr val="dk1"/>
            </a:solidFill>
            <a:prstDash val="solid"/>
            <a:round/>
            <a:headEnd type="none" w="med" len="med"/>
            <a:tailEnd type="none" w="med" len="med"/>
          </a:ln>
        </p:spPr>
      </p:cxnSp>
      <p:cxnSp>
        <p:nvCxnSpPr>
          <p:cNvPr id="318" name="Google Shape;318;p48"/>
          <p:cNvCxnSpPr/>
          <p:nvPr/>
        </p:nvCxnSpPr>
        <p:spPr>
          <a:xfrm>
            <a:off x="2648300" y="3593903"/>
            <a:ext cx="465900" cy="0"/>
          </a:xfrm>
          <a:prstGeom prst="straightConnector1">
            <a:avLst/>
          </a:prstGeom>
          <a:noFill/>
          <a:ln w="9525" cap="flat" cmpd="sng">
            <a:solidFill>
              <a:schemeClr val="dk1"/>
            </a:solidFill>
            <a:prstDash val="solid"/>
            <a:round/>
            <a:headEnd type="none" w="med" len="med"/>
            <a:tailEnd type="none" w="med" len="med"/>
          </a:ln>
        </p:spPr>
      </p:cxnSp>
      <p:pic>
        <p:nvPicPr>
          <p:cNvPr id="319" name="Google Shape;319;p48"/>
          <p:cNvPicPr preferRelativeResize="0"/>
          <p:nvPr/>
        </p:nvPicPr>
        <p:blipFill rotWithShape="1">
          <a:blip r:embed="rId4">
            <a:alphaModFix/>
          </a:blip>
          <a:srcRect t="4169" b="3783"/>
          <a:stretch/>
        </p:blipFill>
        <p:spPr>
          <a:xfrm rot="-4023084" flipH="1">
            <a:off x="470611" y="514955"/>
            <a:ext cx="1243277" cy="1050541"/>
          </a:xfrm>
          <a:prstGeom prst="rect">
            <a:avLst/>
          </a:prstGeom>
          <a:noFill/>
          <a:ln>
            <a:noFill/>
          </a:ln>
          <a:effectLst>
            <a:outerShdw blurRad="285750" dist="95250" dir="6000000" algn="bl" rotWithShape="0">
              <a:schemeClr val="dk1">
                <a:alpha val="20000"/>
              </a:schemeClr>
            </a:outerShdw>
          </a:effectLst>
        </p:spPr>
      </p:pic>
      <p:sp>
        <p:nvSpPr>
          <p:cNvPr id="21" name="ZoneTexte 20">
            <a:extLst>
              <a:ext uri="{FF2B5EF4-FFF2-40B4-BE49-F238E27FC236}">
                <a16:creationId xmlns:a16="http://schemas.microsoft.com/office/drawing/2014/main" id="{0746A263-B812-C6C6-9C40-CC85C8D0731E}"/>
              </a:ext>
            </a:extLst>
          </p:cNvPr>
          <p:cNvSpPr txBox="1"/>
          <p:nvPr/>
        </p:nvSpPr>
        <p:spPr>
          <a:xfrm>
            <a:off x="4332586" y="4770319"/>
            <a:ext cx="478827" cy="307777"/>
          </a:xfrm>
          <a:prstGeom prst="rect">
            <a:avLst/>
          </a:prstGeom>
          <a:noFill/>
        </p:spPr>
        <p:txBody>
          <a:bodyPr wrap="square">
            <a:spAutoFit/>
          </a:bodyPr>
          <a:lstStyle/>
          <a:p>
            <a:pPr algn="ctr"/>
            <a:r>
              <a:rPr lang="en" b="1" dirty="0">
                <a:latin typeface="Roboto" panose="02000000000000000000" pitchFamily="2" charset="0"/>
                <a:ea typeface="Roboto" panose="02000000000000000000" pitchFamily="2" charset="0"/>
              </a:rPr>
              <a:t>0</a:t>
            </a:r>
            <a:fld id="{FE03ED0F-6C7D-46C2-AEAF-7DACA73256A1}" type="slidenum">
              <a:rPr lang="en" b="1" smtClean="0">
                <a:latin typeface="Roboto" panose="02000000000000000000" pitchFamily="2" charset="0"/>
                <a:ea typeface="Roboto" panose="02000000000000000000" pitchFamily="2" charset="0"/>
              </a:rPr>
              <a:t>2</a:t>
            </a:fld>
            <a:endParaRPr lang="en" b="1" dirty="0">
              <a:latin typeface="Roboto" panose="02000000000000000000" pitchFamily="2" charset="0"/>
              <a:ea typeface="Roboto"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303"/>
                                        </p:tgtEl>
                                        <p:attrNameLst>
                                          <p:attrName>style.visibility</p:attrName>
                                        </p:attrNameLst>
                                      </p:cBhvr>
                                      <p:to>
                                        <p:strVal val="visible"/>
                                      </p:to>
                                    </p:set>
                                    <p:anim calcmode="lin" valueType="num">
                                      <p:cBhvr>
                                        <p:cTn id="7" dur="500" fill="hold"/>
                                        <p:tgtEl>
                                          <p:spTgt spid="303"/>
                                        </p:tgtEl>
                                        <p:attrNameLst>
                                          <p:attrName>ppt_w</p:attrName>
                                        </p:attrNameLst>
                                      </p:cBhvr>
                                      <p:tavLst>
                                        <p:tav tm="0">
                                          <p:val>
                                            <p:fltVal val="0"/>
                                          </p:val>
                                        </p:tav>
                                        <p:tav tm="100000">
                                          <p:val>
                                            <p:strVal val="#ppt_w"/>
                                          </p:val>
                                        </p:tav>
                                      </p:tavLst>
                                    </p:anim>
                                    <p:anim calcmode="lin" valueType="num">
                                      <p:cBhvr>
                                        <p:cTn id="8" dur="500" fill="hold"/>
                                        <p:tgtEl>
                                          <p:spTgt spid="303"/>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314"/>
                                        </p:tgtEl>
                                        <p:attrNameLst>
                                          <p:attrName>style.visibility</p:attrName>
                                        </p:attrNameLst>
                                      </p:cBhvr>
                                      <p:to>
                                        <p:strVal val="visible"/>
                                      </p:to>
                                    </p:set>
                                    <p:anim calcmode="lin" valueType="num">
                                      <p:cBhvr>
                                        <p:cTn id="11" dur="500" fill="hold"/>
                                        <p:tgtEl>
                                          <p:spTgt spid="314"/>
                                        </p:tgtEl>
                                        <p:attrNameLst>
                                          <p:attrName>ppt_w</p:attrName>
                                        </p:attrNameLst>
                                      </p:cBhvr>
                                      <p:tavLst>
                                        <p:tav tm="0">
                                          <p:val>
                                            <p:fltVal val="0"/>
                                          </p:val>
                                        </p:tav>
                                        <p:tav tm="100000">
                                          <p:val>
                                            <p:strVal val="#ppt_w"/>
                                          </p:val>
                                        </p:tav>
                                      </p:tavLst>
                                    </p:anim>
                                    <p:anim calcmode="lin" valueType="num">
                                      <p:cBhvr>
                                        <p:cTn id="12" dur="500" fill="hold"/>
                                        <p:tgtEl>
                                          <p:spTgt spid="314"/>
                                        </p:tgtEl>
                                        <p:attrNameLst>
                                          <p:attrName>ppt_h</p:attrName>
                                        </p:attrNameLst>
                                      </p:cBhvr>
                                      <p:tavLst>
                                        <p:tav tm="0">
                                          <p:val>
                                            <p:strVal val="#ppt_h"/>
                                          </p:val>
                                        </p:tav>
                                        <p:tav tm="100000">
                                          <p:val>
                                            <p:strVal val="#ppt_h"/>
                                          </p:val>
                                        </p:tav>
                                      </p:tavLst>
                                    </p:anim>
                                  </p:childTnLst>
                                </p:cTn>
                              </p:par>
                              <p:par>
                                <p:cTn id="13" presetID="17" presetClass="entr" presetSubtype="10" fill="hold" grpId="0" nodeType="withEffect">
                                  <p:stCondLst>
                                    <p:cond delay="0"/>
                                  </p:stCondLst>
                                  <p:childTnLst>
                                    <p:set>
                                      <p:cBhvr>
                                        <p:cTn id="14" dur="1" fill="hold">
                                          <p:stCondLst>
                                            <p:cond delay="0"/>
                                          </p:stCondLst>
                                        </p:cTn>
                                        <p:tgtEl>
                                          <p:spTgt spid="304">
                                            <p:txEl>
                                              <p:pRg st="0" end="0"/>
                                            </p:txEl>
                                          </p:spTgt>
                                        </p:tgtEl>
                                        <p:attrNameLst>
                                          <p:attrName>style.visibility</p:attrName>
                                        </p:attrNameLst>
                                      </p:cBhvr>
                                      <p:to>
                                        <p:strVal val="visible"/>
                                      </p:to>
                                    </p:set>
                                    <p:anim calcmode="lin" valueType="num">
                                      <p:cBhvr>
                                        <p:cTn id="15" dur="500" fill="hold"/>
                                        <p:tgtEl>
                                          <p:spTgt spid="304">
                                            <p:txEl>
                                              <p:pRg st="0" end="0"/>
                                            </p:txEl>
                                          </p:spTgt>
                                        </p:tgtEl>
                                        <p:attrNameLst>
                                          <p:attrName>ppt_w</p:attrName>
                                        </p:attrNameLst>
                                      </p:cBhvr>
                                      <p:tavLst>
                                        <p:tav tm="0">
                                          <p:val>
                                            <p:fltVal val="0"/>
                                          </p:val>
                                        </p:tav>
                                        <p:tav tm="100000">
                                          <p:val>
                                            <p:strVal val="#ppt_w"/>
                                          </p:val>
                                        </p:tav>
                                      </p:tavLst>
                                    </p:anim>
                                    <p:anim calcmode="lin" valueType="num">
                                      <p:cBhvr>
                                        <p:cTn id="16" dur="500" fill="hold"/>
                                        <p:tgtEl>
                                          <p:spTgt spid="304">
                                            <p:txEl>
                                              <p:pRg st="0" end="0"/>
                                            </p:txEl>
                                          </p:spTgt>
                                        </p:tgtEl>
                                        <p:attrNameLst>
                                          <p:attrName>ppt_h</p:attrName>
                                        </p:attrNameLst>
                                      </p:cBhvr>
                                      <p:tavLst>
                                        <p:tav tm="0">
                                          <p:val>
                                            <p:strVal val="#ppt_h"/>
                                          </p:val>
                                        </p:tav>
                                        <p:tav tm="100000">
                                          <p:val>
                                            <p:strVal val="#ppt_h"/>
                                          </p:val>
                                        </p:tav>
                                      </p:tavLst>
                                    </p:anim>
                                  </p:childTnLst>
                                </p:cTn>
                              </p:par>
                              <p:par>
                                <p:cTn id="17" presetID="17" presetClass="entr" presetSubtype="10" fill="hold" grpId="0" nodeType="withEffect">
                                  <p:stCondLst>
                                    <p:cond delay="0"/>
                                  </p:stCondLst>
                                  <p:childTnLst>
                                    <p:set>
                                      <p:cBhvr>
                                        <p:cTn id="18" dur="1" fill="hold">
                                          <p:stCondLst>
                                            <p:cond delay="0"/>
                                          </p:stCondLst>
                                        </p:cTn>
                                        <p:tgtEl>
                                          <p:spTgt spid="302">
                                            <p:txEl>
                                              <p:pRg st="0" end="0"/>
                                            </p:txEl>
                                          </p:spTgt>
                                        </p:tgtEl>
                                        <p:attrNameLst>
                                          <p:attrName>style.visibility</p:attrName>
                                        </p:attrNameLst>
                                      </p:cBhvr>
                                      <p:to>
                                        <p:strVal val="visible"/>
                                      </p:to>
                                    </p:set>
                                    <p:anim calcmode="lin" valueType="num">
                                      <p:cBhvr>
                                        <p:cTn id="19" dur="500" fill="hold"/>
                                        <p:tgtEl>
                                          <p:spTgt spid="302">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302">
                                            <p:txEl>
                                              <p:pRg st="0" end="0"/>
                                            </p:txEl>
                                          </p:spTgt>
                                        </p:tgtEl>
                                        <p:attrNameLst>
                                          <p:attrName>ppt_h</p:attrName>
                                        </p:attrNameLst>
                                      </p:cBhvr>
                                      <p:tavLst>
                                        <p:tav tm="0">
                                          <p:val>
                                            <p:strVal val="#ppt_h"/>
                                          </p:val>
                                        </p:tav>
                                        <p:tav tm="100000">
                                          <p:val>
                                            <p:strVal val="#ppt_h"/>
                                          </p:val>
                                        </p:tav>
                                      </p:tavLst>
                                    </p:anim>
                                  </p:childTnLst>
                                </p:cTn>
                              </p:par>
                            </p:childTnLst>
                          </p:cTn>
                        </p:par>
                        <p:par>
                          <p:cTn id="21" fill="hold">
                            <p:stCondLst>
                              <p:cond delay="500"/>
                            </p:stCondLst>
                            <p:childTnLst>
                              <p:par>
                                <p:cTn id="22" presetID="17" presetClass="entr" presetSubtype="10" fill="hold" grpId="0" nodeType="afterEffect">
                                  <p:stCondLst>
                                    <p:cond delay="0"/>
                                  </p:stCondLst>
                                  <p:childTnLst>
                                    <p:set>
                                      <p:cBhvr>
                                        <p:cTn id="23" dur="1" fill="hold">
                                          <p:stCondLst>
                                            <p:cond delay="0"/>
                                          </p:stCondLst>
                                        </p:cTn>
                                        <p:tgtEl>
                                          <p:spTgt spid="305"/>
                                        </p:tgtEl>
                                        <p:attrNameLst>
                                          <p:attrName>style.visibility</p:attrName>
                                        </p:attrNameLst>
                                      </p:cBhvr>
                                      <p:to>
                                        <p:strVal val="visible"/>
                                      </p:to>
                                    </p:set>
                                    <p:anim calcmode="lin" valueType="num">
                                      <p:cBhvr>
                                        <p:cTn id="24" dur="500" fill="hold"/>
                                        <p:tgtEl>
                                          <p:spTgt spid="305"/>
                                        </p:tgtEl>
                                        <p:attrNameLst>
                                          <p:attrName>ppt_w</p:attrName>
                                        </p:attrNameLst>
                                      </p:cBhvr>
                                      <p:tavLst>
                                        <p:tav tm="0">
                                          <p:val>
                                            <p:fltVal val="0"/>
                                          </p:val>
                                        </p:tav>
                                        <p:tav tm="100000">
                                          <p:val>
                                            <p:strVal val="#ppt_w"/>
                                          </p:val>
                                        </p:tav>
                                      </p:tavLst>
                                    </p:anim>
                                    <p:anim calcmode="lin" valueType="num">
                                      <p:cBhvr>
                                        <p:cTn id="25" dur="500" fill="hold"/>
                                        <p:tgtEl>
                                          <p:spTgt spid="305"/>
                                        </p:tgtEl>
                                        <p:attrNameLst>
                                          <p:attrName>ppt_h</p:attrName>
                                        </p:attrNameLst>
                                      </p:cBhvr>
                                      <p:tavLst>
                                        <p:tav tm="0">
                                          <p:val>
                                            <p:strVal val="#ppt_h"/>
                                          </p:val>
                                        </p:tav>
                                        <p:tav tm="100000">
                                          <p:val>
                                            <p:strVal val="#ppt_h"/>
                                          </p:val>
                                        </p:tav>
                                      </p:tavLst>
                                    </p:anim>
                                  </p:childTnLst>
                                </p:cTn>
                              </p:par>
                              <p:par>
                                <p:cTn id="26" presetID="17" presetClass="entr" presetSubtype="10" fill="hold" nodeType="withEffect">
                                  <p:stCondLst>
                                    <p:cond delay="0"/>
                                  </p:stCondLst>
                                  <p:childTnLst>
                                    <p:set>
                                      <p:cBhvr>
                                        <p:cTn id="27" dur="1" fill="hold">
                                          <p:stCondLst>
                                            <p:cond delay="0"/>
                                          </p:stCondLst>
                                        </p:cTn>
                                        <p:tgtEl>
                                          <p:spTgt spid="316"/>
                                        </p:tgtEl>
                                        <p:attrNameLst>
                                          <p:attrName>style.visibility</p:attrName>
                                        </p:attrNameLst>
                                      </p:cBhvr>
                                      <p:to>
                                        <p:strVal val="visible"/>
                                      </p:to>
                                    </p:set>
                                    <p:anim calcmode="lin" valueType="num">
                                      <p:cBhvr>
                                        <p:cTn id="28" dur="500" fill="hold"/>
                                        <p:tgtEl>
                                          <p:spTgt spid="316"/>
                                        </p:tgtEl>
                                        <p:attrNameLst>
                                          <p:attrName>ppt_w</p:attrName>
                                        </p:attrNameLst>
                                      </p:cBhvr>
                                      <p:tavLst>
                                        <p:tav tm="0">
                                          <p:val>
                                            <p:fltVal val="0"/>
                                          </p:val>
                                        </p:tav>
                                        <p:tav tm="100000">
                                          <p:val>
                                            <p:strVal val="#ppt_w"/>
                                          </p:val>
                                        </p:tav>
                                      </p:tavLst>
                                    </p:anim>
                                    <p:anim calcmode="lin" valueType="num">
                                      <p:cBhvr>
                                        <p:cTn id="29" dur="500" fill="hold"/>
                                        <p:tgtEl>
                                          <p:spTgt spid="316"/>
                                        </p:tgtEl>
                                        <p:attrNameLst>
                                          <p:attrName>ppt_h</p:attrName>
                                        </p:attrNameLst>
                                      </p:cBhvr>
                                      <p:tavLst>
                                        <p:tav tm="0">
                                          <p:val>
                                            <p:strVal val="#ppt_h"/>
                                          </p:val>
                                        </p:tav>
                                        <p:tav tm="100000">
                                          <p:val>
                                            <p:strVal val="#ppt_h"/>
                                          </p:val>
                                        </p:tav>
                                      </p:tavLst>
                                    </p:anim>
                                  </p:childTnLst>
                                </p:cTn>
                              </p:par>
                              <p:par>
                                <p:cTn id="30" presetID="17" presetClass="entr" presetSubtype="10" fill="hold" grpId="0" nodeType="withEffect">
                                  <p:stCondLst>
                                    <p:cond delay="0"/>
                                  </p:stCondLst>
                                  <p:childTnLst>
                                    <p:set>
                                      <p:cBhvr>
                                        <p:cTn id="31" dur="1" fill="hold">
                                          <p:stCondLst>
                                            <p:cond delay="0"/>
                                          </p:stCondLst>
                                        </p:cTn>
                                        <p:tgtEl>
                                          <p:spTgt spid="306">
                                            <p:txEl>
                                              <p:pRg st="0" end="0"/>
                                            </p:txEl>
                                          </p:spTgt>
                                        </p:tgtEl>
                                        <p:attrNameLst>
                                          <p:attrName>style.visibility</p:attrName>
                                        </p:attrNameLst>
                                      </p:cBhvr>
                                      <p:to>
                                        <p:strVal val="visible"/>
                                      </p:to>
                                    </p:set>
                                    <p:anim calcmode="lin" valueType="num">
                                      <p:cBhvr>
                                        <p:cTn id="32" dur="500" fill="hold"/>
                                        <p:tgtEl>
                                          <p:spTgt spid="306">
                                            <p:txEl>
                                              <p:pRg st="0" end="0"/>
                                            </p:txEl>
                                          </p:spTgt>
                                        </p:tgtEl>
                                        <p:attrNameLst>
                                          <p:attrName>ppt_w</p:attrName>
                                        </p:attrNameLst>
                                      </p:cBhvr>
                                      <p:tavLst>
                                        <p:tav tm="0">
                                          <p:val>
                                            <p:fltVal val="0"/>
                                          </p:val>
                                        </p:tav>
                                        <p:tav tm="100000">
                                          <p:val>
                                            <p:strVal val="#ppt_w"/>
                                          </p:val>
                                        </p:tav>
                                      </p:tavLst>
                                    </p:anim>
                                    <p:anim calcmode="lin" valueType="num">
                                      <p:cBhvr>
                                        <p:cTn id="33" dur="500" fill="hold"/>
                                        <p:tgtEl>
                                          <p:spTgt spid="306">
                                            <p:txEl>
                                              <p:pRg st="0" end="0"/>
                                            </p:txEl>
                                          </p:spTgt>
                                        </p:tgtEl>
                                        <p:attrNameLst>
                                          <p:attrName>ppt_h</p:attrName>
                                        </p:attrNameLst>
                                      </p:cBhvr>
                                      <p:tavLst>
                                        <p:tav tm="0">
                                          <p:val>
                                            <p:strVal val="#ppt_h"/>
                                          </p:val>
                                        </p:tav>
                                        <p:tav tm="100000">
                                          <p:val>
                                            <p:strVal val="#ppt_h"/>
                                          </p:val>
                                        </p:tav>
                                      </p:tavLst>
                                    </p:anim>
                                  </p:childTnLst>
                                </p:cTn>
                              </p:par>
                              <p:par>
                                <p:cTn id="34" presetID="17" presetClass="entr" presetSubtype="10" fill="hold" grpId="0" nodeType="withEffect">
                                  <p:stCondLst>
                                    <p:cond delay="0"/>
                                  </p:stCondLst>
                                  <p:childTnLst>
                                    <p:set>
                                      <p:cBhvr>
                                        <p:cTn id="35" dur="1" fill="hold">
                                          <p:stCondLst>
                                            <p:cond delay="0"/>
                                          </p:stCondLst>
                                        </p:cTn>
                                        <p:tgtEl>
                                          <p:spTgt spid="307">
                                            <p:txEl>
                                              <p:pRg st="0" end="0"/>
                                            </p:txEl>
                                          </p:spTgt>
                                        </p:tgtEl>
                                        <p:attrNameLst>
                                          <p:attrName>style.visibility</p:attrName>
                                        </p:attrNameLst>
                                      </p:cBhvr>
                                      <p:to>
                                        <p:strVal val="visible"/>
                                      </p:to>
                                    </p:set>
                                    <p:anim calcmode="lin" valueType="num">
                                      <p:cBhvr>
                                        <p:cTn id="36" dur="500" fill="hold"/>
                                        <p:tgtEl>
                                          <p:spTgt spid="307">
                                            <p:txEl>
                                              <p:pRg st="0" end="0"/>
                                            </p:txEl>
                                          </p:spTgt>
                                        </p:tgtEl>
                                        <p:attrNameLst>
                                          <p:attrName>ppt_w</p:attrName>
                                        </p:attrNameLst>
                                      </p:cBhvr>
                                      <p:tavLst>
                                        <p:tav tm="0">
                                          <p:val>
                                            <p:fltVal val="0"/>
                                          </p:val>
                                        </p:tav>
                                        <p:tav tm="100000">
                                          <p:val>
                                            <p:strVal val="#ppt_w"/>
                                          </p:val>
                                        </p:tav>
                                      </p:tavLst>
                                    </p:anim>
                                    <p:anim calcmode="lin" valueType="num">
                                      <p:cBhvr>
                                        <p:cTn id="37" dur="500" fill="hold"/>
                                        <p:tgtEl>
                                          <p:spTgt spid="307">
                                            <p:txEl>
                                              <p:pRg st="0" end="0"/>
                                            </p:txEl>
                                          </p:spTgt>
                                        </p:tgtEl>
                                        <p:attrNameLst>
                                          <p:attrName>ppt_h</p:attrName>
                                        </p:attrNameLst>
                                      </p:cBhvr>
                                      <p:tavLst>
                                        <p:tav tm="0">
                                          <p:val>
                                            <p:strVal val="#ppt_h"/>
                                          </p:val>
                                        </p:tav>
                                        <p:tav tm="100000">
                                          <p:val>
                                            <p:strVal val="#ppt_h"/>
                                          </p:val>
                                        </p:tav>
                                      </p:tavLst>
                                    </p:anim>
                                  </p:childTnLst>
                                </p:cTn>
                              </p:par>
                            </p:childTnLst>
                          </p:cTn>
                        </p:par>
                        <p:par>
                          <p:cTn id="38" fill="hold">
                            <p:stCondLst>
                              <p:cond delay="1000"/>
                            </p:stCondLst>
                            <p:childTnLst>
                              <p:par>
                                <p:cTn id="39" presetID="17" presetClass="entr" presetSubtype="10" fill="hold" grpId="0" nodeType="afterEffect">
                                  <p:stCondLst>
                                    <p:cond delay="0"/>
                                  </p:stCondLst>
                                  <p:childTnLst>
                                    <p:set>
                                      <p:cBhvr>
                                        <p:cTn id="40" dur="1" fill="hold">
                                          <p:stCondLst>
                                            <p:cond delay="0"/>
                                          </p:stCondLst>
                                        </p:cTn>
                                        <p:tgtEl>
                                          <p:spTgt spid="308"/>
                                        </p:tgtEl>
                                        <p:attrNameLst>
                                          <p:attrName>style.visibility</p:attrName>
                                        </p:attrNameLst>
                                      </p:cBhvr>
                                      <p:to>
                                        <p:strVal val="visible"/>
                                      </p:to>
                                    </p:set>
                                    <p:anim calcmode="lin" valueType="num">
                                      <p:cBhvr>
                                        <p:cTn id="41" dur="500" fill="hold"/>
                                        <p:tgtEl>
                                          <p:spTgt spid="308"/>
                                        </p:tgtEl>
                                        <p:attrNameLst>
                                          <p:attrName>ppt_w</p:attrName>
                                        </p:attrNameLst>
                                      </p:cBhvr>
                                      <p:tavLst>
                                        <p:tav tm="0">
                                          <p:val>
                                            <p:fltVal val="0"/>
                                          </p:val>
                                        </p:tav>
                                        <p:tav tm="100000">
                                          <p:val>
                                            <p:strVal val="#ppt_w"/>
                                          </p:val>
                                        </p:tav>
                                      </p:tavLst>
                                    </p:anim>
                                    <p:anim calcmode="lin" valueType="num">
                                      <p:cBhvr>
                                        <p:cTn id="42" dur="500" fill="hold"/>
                                        <p:tgtEl>
                                          <p:spTgt spid="308"/>
                                        </p:tgtEl>
                                        <p:attrNameLst>
                                          <p:attrName>ppt_h</p:attrName>
                                        </p:attrNameLst>
                                      </p:cBhvr>
                                      <p:tavLst>
                                        <p:tav tm="0">
                                          <p:val>
                                            <p:strVal val="#ppt_h"/>
                                          </p:val>
                                        </p:tav>
                                        <p:tav tm="100000">
                                          <p:val>
                                            <p:strVal val="#ppt_h"/>
                                          </p:val>
                                        </p:tav>
                                      </p:tavLst>
                                    </p:anim>
                                  </p:childTnLst>
                                </p:cTn>
                              </p:par>
                              <p:par>
                                <p:cTn id="43" presetID="17" presetClass="entr" presetSubtype="10" fill="hold" nodeType="withEffect">
                                  <p:stCondLst>
                                    <p:cond delay="0"/>
                                  </p:stCondLst>
                                  <p:childTnLst>
                                    <p:set>
                                      <p:cBhvr>
                                        <p:cTn id="44" dur="1" fill="hold">
                                          <p:stCondLst>
                                            <p:cond delay="0"/>
                                          </p:stCondLst>
                                        </p:cTn>
                                        <p:tgtEl>
                                          <p:spTgt spid="318"/>
                                        </p:tgtEl>
                                        <p:attrNameLst>
                                          <p:attrName>style.visibility</p:attrName>
                                        </p:attrNameLst>
                                      </p:cBhvr>
                                      <p:to>
                                        <p:strVal val="visible"/>
                                      </p:to>
                                    </p:set>
                                    <p:anim calcmode="lin" valueType="num">
                                      <p:cBhvr>
                                        <p:cTn id="45" dur="500" fill="hold"/>
                                        <p:tgtEl>
                                          <p:spTgt spid="318"/>
                                        </p:tgtEl>
                                        <p:attrNameLst>
                                          <p:attrName>ppt_w</p:attrName>
                                        </p:attrNameLst>
                                      </p:cBhvr>
                                      <p:tavLst>
                                        <p:tav tm="0">
                                          <p:val>
                                            <p:fltVal val="0"/>
                                          </p:val>
                                        </p:tav>
                                        <p:tav tm="100000">
                                          <p:val>
                                            <p:strVal val="#ppt_w"/>
                                          </p:val>
                                        </p:tav>
                                      </p:tavLst>
                                    </p:anim>
                                    <p:anim calcmode="lin" valueType="num">
                                      <p:cBhvr>
                                        <p:cTn id="46" dur="500" fill="hold"/>
                                        <p:tgtEl>
                                          <p:spTgt spid="318"/>
                                        </p:tgtEl>
                                        <p:attrNameLst>
                                          <p:attrName>ppt_h</p:attrName>
                                        </p:attrNameLst>
                                      </p:cBhvr>
                                      <p:tavLst>
                                        <p:tav tm="0">
                                          <p:val>
                                            <p:strVal val="#ppt_h"/>
                                          </p:val>
                                        </p:tav>
                                        <p:tav tm="100000">
                                          <p:val>
                                            <p:strVal val="#ppt_h"/>
                                          </p:val>
                                        </p:tav>
                                      </p:tavLst>
                                    </p:anim>
                                  </p:childTnLst>
                                </p:cTn>
                              </p:par>
                              <p:par>
                                <p:cTn id="47" presetID="17" presetClass="entr" presetSubtype="10" fill="hold" grpId="0" nodeType="withEffect">
                                  <p:stCondLst>
                                    <p:cond delay="0"/>
                                  </p:stCondLst>
                                  <p:childTnLst>
                                    <p:set>
                                      <p:cBhvr>
                                        <p:cTn id="48" dur="1" fill="hold">
                                          <p:stCondLst>
                                            <p:cond delay="0"/>
                                          </p:stCondLst>
                                        </p:cTn>
                                        <p:tgtEl>
                                          <p:spTgt spid="309">
                                            <p:txEl>
                                              <p:pRg st="0" end="0"/>
                                            </p:txEl>
                                          </p:spTgt>
                                        </p:tgtEl>
                                        <p:attrNameLst>
                                          <p:attrName>style.visibility</p:attrName>
                                        </p:attrNameLst>
                                      </p:cBhvr>
                                      <p:to>
                                        <p:strVal val="visible"/>
                                      </p:to>
                                    </p:set>
                                    <p:anim calcmode="lin" valueType="num">
                                      <p:cBhvr>
                                        <p:cTn id="49" dur="500" fill="hold"/>
                                        <p:tgtEl>
                                          <p:spTgt spid="309">
                                            <p:txEl>
                                              <p:pRg st="0" end="0"/>
                                            </p:txEl>
                                          </p:spTgt>
                                        </p:tgtEl>
                                        <p:attrNameLst>
                                          <p:attrName>ppt_w</p:attrName>
                                        </p:attrNameLst>
                                      </p:cBhvr>
                                      <p:tavLst>
                                        <p:tav tm="0">
                                          <p:val>
                                            <p:fltVal val="0"/>
                                          </p:val>
                                        </p:tav>
                                        <p:tav tm="100000">
                                          <p:val>
                                            <p:strVal val="#ppt_w"/>
                                          </p:val>
                                        </p:tav>
                                      </p:tavLst>
                                    </p:anim>
                                    <p:anim calcmode="lin" valueType="num">
                                      <p:cBhvr>
                                        <p:cTn id="50" dur="500" fill="hold"/>
                                        <p:tgtEl>
                                          <p:spTgt spid="309">
                                            <p:txEl>
                                              <p:pRg st="0" end="0"/>
                                            </p:txEl>
                                          </p:spTgt>
                                        </p:tgtEl>
                                        <p:attrNameLst>
                                          <p:attrName>ppt_h</p:attrName>
                                        </p:attrNameLst>
                                      </p:cBhvr>
                                      <p:tavLst>
                                        <p:tav tm="0">
                                          <p:val>
                                            <p:strVal val="#ppt_h"/>
                                          </p:val>
                                        </p:tav>
                                        <p:tav tm="100000">
                                          <p:val>
                                            <p:strVal val="#ppt_h"/>
                                          </p:val>
                                        </p:tav>
                                      </p:tavLst>
                                    </p:anim>
                                  </p:childTnLst>
                                </p:cTn>
                              </p:par>
                              <p:par>
                                <p:cTn id="51" presetID="17" presetClass="entr" presetSubtype="10" fill="hold" grpId="0" nodeType="withEffect">
                                  <p:stCondLst>
                                    <p:cond delay="0"/>
                                  </p:stCondLst>
                                  <p:childTnLst>
                                    <p:set>
                                      <p:cBhvr>
                                        <p:cTn id="52" dur="1" fill="hold">
                                          <p:stCondLst>
                                            <p:cond delay="0"/>
                                          </p:stCondLst>
                                        </p:cTn>
                                        <p:tgtEl>
                                          <p:spTgt spid="310">
                                            <p:txEl>
                                              <p:pRg st="0" end="0"/>
                                            </p:txEl>
                                          </p:spTgt>
                                        </p:tgtEl>
                                        <p:attrNameLst>
                                          <p:attrName>style.visibility</p:attrName>
                                        </p:attrNameLst>
                                      </p:cBhvr>
                                      <p:to>
                                        <p:strVal val="visible"/>
                                      </p:to>
                                    </p:set>
                                    <p:anim calcmode="lin" valueType="num">
                                      <p:cBhvr>
                                        <p:cTn id="53" dur="500" fill="hold"/>
                                        <p:tgtEl>
                                          <p:spTgt spid="310">
                                            <p:txEl>
                                              <p:pRg st="0" end="0"/>
                                            </p:txEl>
                                          </p:spTgt>
                                        </p:tgtEl>
                                        <p:attrNameLst>
                                          <p:attrName>ppt_w</p:attrName>
                                        </p:attrNameLst>
                                      </p:cBhvr>
                                      <p:tavLst>
                                        <p:tav tm="0">
                                          <p:val>
                                            <p:fltVal val="0"/>
                                          </p:val>
                                        </p:tav>
                                        <p:tav tm="100000">
                                          <p:val>
                                            <p:strVal val="#ppt_w"/>
                                          </p:val>
                                        </p:tav>
                                      </p:tavLst>
                                    </p:anim>
                                    <p:anim calcmode="lin" valueType="num">
                                      <p:cBhvr>
                                        <p:cTn id="54" dur="500" fill="hold"/>
                                        <p:tgtEl>
                                          <p:spTgt spid="310">
                                            <p:txEl>
                                              <p:pRg st="0" end="0"/>
                                            </p:txEl>
                                          </p:spTgt>
                                        </p:tgtEl>
                                        <p:attrNameLst>
                                          <p:attrName>ppt_h</p:attrName>
                                        </p:attrNameLst>
                                      </p:cBhvr>
                                      <p:tavLst>
                                        <p:tav tm="0">
                                          <p:val>
                                            <p:strVal val="#ppt_h"/>
                                          </p:val>
                                        </p:tav>
                                        <p:tav tm="100000">
                                          <p:val>
                                            <p:strVal val="#ppt_h"/>
                                          </p:val>
                                        </p:tav>
                                      </p:tavLst>
                                    </p:anim>
                                  </p:childTnLst>
                                </p:cTn>
                              </p:par>
                              <p:par>
                                <p:cTn id="55" presetID="17" presetClass="entr" presetSubtype="10" fill="hold" grpId="0" nodeType="withEffect">
                                  <p:stCondLst>
                                    <p:cond delay="0"/>
                                  </p:stCondLst>
                                  <p:childTnLst>
                                    <p:set>
                                      <p:cBhvr>
                                        <p:cTn id="56" dur="1" fill="hold">
                                          <p:stCondLst>
                                            <p:cond delay="0"/>
                                          </p:stCondLst>
                                        </p:cTn>
                                        <p:tgtEl>
                                          <p:spTgt spid="310">
                                            <p:txEl>
                                              <p:pRg st="1" end="1"/>
                                            </p:txEl>
                                          </p:spTgt>
                                        </p:tgtEl>
                                        <p:attrNameLst>
                                          <p:attrName>style.visibility</p:attrName>
                                        </p:attrNameLst>
                                      </p:cBhvr>
                                      <p:to>
                                        <p:strVal val="visible"/>
                                      </p:to>
                                    </p:set>
                                    <p:anim calcmode="lin" valueType="num">
                                      <p:cBhvr>
                                        <p:cTn id="57" dur="500" fill="hold"/>
                                        <p:tgtEl>
                                          <p:spTgt spid="310">
                                            <p:txEl>
                                              <p:pRg st="1" end="1"/>
                                            </p:txEl>
                                          </p:spTgt>
                                        </p:tgtEl>
                                        <p:attrNameLst>
                                          <p:attrName>ppt_w</p:attrName>
                                        </p:attrNameLst>
                                      </p:cBhvr>
                                      <p:tavLst>
                                        <p:tav tm="0">
                                          <p:val>
                                            <p:fltVal val="0"/>
                                          </p:val>
                                        </p:tav>
                                        <p:tav tm="100000">
                                          <p:val>
                                            <p:strVal val="#ppt_w"/>
                                          </p:val>
                                        </p:tav>
                                      </p:tavLst>
                                    </p:anim>
                                    <p:anim calcmode="lin" valueType="num">
                                      <p:cBhvr>
                                        <p:cTn id="58" dur="500" fill="hold"/>
                                        <p:tgtEl>
                                          <p:spTgt spid="310">
                                            <p:txEl>
                                              <p:pRg st="1" end="1"/>
                                            </p:txEl>
                                          </p:spTgt>
                                        </p:tgtEl>
                                        <p:attrNameLst>
                                          <p:attrName>ppt_h</p:attrName>
                                        </p:attrNameLst>
                                      </p:cBhvr>
                                      <p:tavLst>
                                        <p:tav tm="0">
                                          <p:val>
                                            <p:strVal val="#ppt_h"/>
                                          </p:val>
                                        </p:tav>
                                        <p:tav tm="100000">
                                          <p:val>
                                            <p:strVal val="#ppt_h"/>
                                          </p:val>
                                        </p:tav>
                                      </p:tavLst>
                                    </p:anim>
                                  </p:childTnLst>
                                </p:cTn>
                              </p:par>
                            </p:childTnLst>
                          </p:cTn>
                        </p:par>
                        <p:par>
                          <p:cTn id="59" fill="hold">
                            <p:stCondLst>
                              <p:cond delay="1500"/>
                            </p:stCondLst>
                            <p:childTnLst>
                              <p:par>
                                <p:cTn id="60" presetID="17" presetClass="entr" presetSubtype="10" fill="hold" grpId="0" nodeType="afterEffect">
                                  <p:stCondLst>
                                    <p:cond delay="0"/>
                                  </p:stCondLst>
                                  <p:childTnLst>
                                    <p:set>
                                      <p:cBhvr>
                                        <p:cTn id="61" dur="1" fill="hold">
                                          <p:stCondLst>
                                            <p:cond delay="0"/>
                                          </p:stCondLst>
                                        </p:cTn>
                                        <p:tgtEl>
                                          <p:spTgt spid="311"/>
                                        </p:tgtEl>
                                        <p:attrNameLst>
                                          <p:attrName>style.visibility</p:attrName>
                                        </p:attrNameLst>
                                      </p:cBhvr>
                                      <p:to>
                                        <p:strVal val="visible"/>
                                      </p:to>
                                    </p:set>
                                    <p:anim calcmode="lin" valueType="num">
                                      <p:cBhvr>
                                        <p:cTn id="62" dur="500" fill="hold"/>
                                        <p:tgtEl>
                                          <p:spTgt spid="311"/>
                                        </p:tgtEl>
                                        <p:attrNameLst>
                                          <p:attrName>ppt_w</p:attrName>
                                        </p:attrNameLst>
                                      </p:cBhvr>
                                      <p:tavLst>
                                        <p:tav tm="0">
                                          <p:val>
                                            <p:fltVal val="0"/>
                                          </p:val>
                                        </p:tav>
                                        <p:tav tm="100000">
                                          <p:val>
                                            <p:strVal val="#ppt_w"/>
                                          </p:val>
                                        </p:tav>
                                      </p:tavLst>
                                    </p:anim>
                                    <p:anim calcmode="lin" valueType="num">
                                      <p:cBhvr>
                                        <p:cTn id="63" dur="500" fill="hold"/>
                                        <p:tgtEl>
                                          <p:spTgt spid="311"/>
                                        </p:tgtEl>
                                        <p:attrNameLst>
                                          <p:attrName>ppt_h</p:attrName>
                                        </p:attrNameLst>
                                      </p:cBhvr>
                                      <p:tavLst>
                                        <p:tav tm="0">
                                          <p:val>
                                            <p:strVal val="#ppt_h"/>
                                          </p:val>
                                        </p:tav>
                                        <p:tav tm="100000">
                                          <p:val>
                                            <p:strVal val="#ppt_h"/>
                                          </p:val>
                                        </p:tav>
                                      </p:tavLst>
                                    </p:anim>
                                  </p:childTnLst>
                                </p:cTn>
                              </p:par>
                              <p:par>
                                <p:cTn id="64" presetID="17" presetClass="entr" presetSubtype="10" fill="hold" nodeType="withEffect">
                                  <p:stCondLst>
                                    <p:cond delay="0"/>
                                  </p:stCondLst>
                                  <p:childTnLst>
                                    <p:set>
                                      <p:cBhvr>
                                        <p:cTn id="65" dur="1" fill="hold">
                                          <p:stCondLst>
                                            <p:cond delay="0"/>
                                          </p:stCondLst>
                                        </p:cTn>
                                        <p:tgtEl>
                                          <p:spTgt spid="317"/>
                                        </p:tgtEl>
                                        <p:attrNameLst>
                                          <p:attrName>style.visibility</p:attrName>
                                        </p:attrNameLst>
                                      </p:cBhvr>
                                      <p:to>
                                        <p:strVal val="visible"/>
                                      </p:to>
                                    </p:set>
                                    <p:anim calcmode="lin" valueType="num">
                                      <p:cBhvr>
                                        <p:cTn id="66" dur="500" fill="hold"/>
                                        <p:tgtEl>
                                          <p:spTgt spid="317"/>
                                        </p:tgtEl>
                                        <p:attrNameLst>
                                          <p:attrName>ppt_w</p:attrName>
                                        </p:attrNameLst>
                                      </p:cBhvr>
                                      <p:tavLst>
                                        <p:tav tm="0">
                                          <p:val>
                                            <p:fltVal val="0"/>
                                          </p:val>
                                        </p:tav>
                                        <p:tav tm="100000">
                                          <p:val>
                                            <p:strVal val="#ppt_w"/>
                                          </p:val>
                                        </p:tav>
                                      </p:tavLst>
                                    </p:anim>
                                    <p:anim calcmode="lin" valueType="num">
                                      <p:cBhvr>
                                        <p:cTn id="67" dur="500" fill="hold"/>
                                        <p:tgtEl>
                                          <p:spTgt spid="317"/>
                                        </p:tgtEl>
                                        <p:attrNameLst>
                                          <p:attrName>ppt_h</p:attrName>
                                        </p:attrNameLst>
                                      </p:cBhvr>
                                      <p:tavLst>
                                        <p:tav tm="0">
                                          <p:val>
                                            <p:strVal val="#ppt_h"/>
                                          </p:val>
                                        </p:tav>
                                        <p:tav tm="100000">
                                          <p:val>
                                            <p:strVal val="#ppt_h"/>
                                          </p:val>
                                        </p:tav>
                                      </p:tavLst>
                                    </p:anim>
                                  </p:childTnLst>
                                </p:cTn>
                              </p:par>
                              <p:par>
                                <p:cTn id="68" presetID="17" presetClass="entr" presetSubtype="10" fill="hold" grpId="0" nodeType="withEffect">
                                  <p:stCondLst>
                                    <p:cond delay="0"/>
                                  </p:stCondLst>
                                  <p:childTnLst>
                                    <p:set>
                                      <p:cBhvr>
                                        <p:cTn id="69" dur="1" fill="hold">
                                          <p:stCondLst>
                                            <p:cond delay="0"/>
                                          </p:stCondLst>
                                        </p:cTn>
                                        <p:tgtEl>
                                          <p:spTgt spid="312">
                                            <p:txEl>
                                              <p:pRg st="0" end="0"/>
                                            </p:txEl>
                                          </p:spTgt>
                                        </p:tgtEl>
                                        <p:attrNameLst>
                                          <p:attrName>style.visibility</p:attrName>
                                        </p:attrNameLst>
                                      </p:cBhvr>
                                      <p:to>
                                        <p:strVal val="visible"/>
                                      </p:to>
                                    </p:set>
                                    <p:anim calcmode="lin" valueType="num">
                                      <p:cBhvr>
                                        <p:cTn id="70" dur="500" fill="hold"/>
                                        <p:tgtEl>
                                          <p:spTgt spid="312">
                                            <p:txEl>
                                              <p:pRg st="0" end="0"/>
                                            </p:txEl>
                                          </p:spTgt>
                                        </p:tgtEl>
                                        <p:attrNameLst>
                                          <p:attrName>ppt_w</p:attrName>
                                        </p:attrNameLst>
                                      </p:cBhvr>
                                      <p:tavLst>
                                        <p:tav tm="0">
                                          <p:val>
                                            <p:fltVal val="0"/>
                                          </p:val>
                                        </p:tav>
                                        <p:tav tm="100000">
                                          <p:val>
                                            <p:strVal val="#ppt_w"/>
                                          </p:val>
                                        </p:tav>
                                      </p:tavLst>
                                    </p:anim>
                                    <p:anim calcmode="lin" valueType="num">
                                      <p:cBhvr>
                                        <p:cTn id="71" dur="500" fill="hold"/>
                                        <p:tgtEl>
                                          <p:spTgt spid="312">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0" build="p"/>
      <p:bldP spid="303" grpId="0"/>
      <p:bldP spid="304" grpId="0" build="p"/>
      <p:bldP spid="305" grpId="0"/>
      <p:bldP spid="306" grpId="0" build="p"/>
      <p:bldP spid="307" grpId="0" build="p"/>
      <p:bldP spid="308" grpId="0"/>
      <p:bldP spid="309" grpId="0" build="p"/>
      <p:bldP spid="310" grpId="0" uiExpand="1" build="p"/>
      <p:bldP spid="311" grpId="0"/>
      <p:bldP spid="31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23"/>
        <p:cNvGrpSpPr/>
        <p:nvPr/>
      </p:nvGrpSpPr>
      <p:grpSpPr>
        <a:xfrm>
          <a:off x="0" y="0"/>
          <a:ext cx="0" cy="0"/>
          <a:chOff x="0" y="0"/>
          <a:chExt cx="0" cy="0"/>
        </a:xfrm>
      </p:grpSpPr>
      <p:pic>
        <p:nvPicPr>
          <p:cNvPr id="329" name="Google Shape;329;p49"/>
          <p:cNvPicPr preferRelativeResize="0"/>
          <p:nvPr/>
        </p:nvPicPr>
        <p:blipFill rotWithShape="1">
          <a:blip r:embed="rId3">
            <a:alphaModFix/>
          </a:blip>
          <a:srcRect l="4396" r="4387"/>
          <a:stretch/>
        </p:blipFill>
        <p:spPr>
          <a:xfrm>
            <a:off x="7759618" y="3773525"/>
            <a:ext cx="1231265" cy="950324"/>
          </a:xfrm>
          <a:prstGeom prst="rect">
            <a:avLst/>
          </a:prstGeom>
          <a:noFill/>
          <a:ln>
            <a:noFill/>
          </a:ln>
          <a:effectLst>
            <a:outerShdw blurRad="285750" dist="95250" dir="6000000" algn="bl" rotWithShape="0">
              <a:schemeClr val="dk1">
                <a:alpha val="20000"/>
              </a:schemeClr>
            </a:outerShdw>
          </a:effectLst>
        </p:spPr>
      </p:pic>
      <p:pic>
        <p:nvPicPr>
          <p:cNvPr id="328" name="Google Shape;328;p49"/>
          <p:cNvPicPr preferRelativeResize="0"/>
          <p:nvPr/>
        </p:nvPicPr>
        <p:blipFill rotWithShape="1">
          <a:blip r:embed="rId4">
            <a:alphaModFix/>
          </a:blip>
          <a:srcRect t="10071"/>
          <a:stretch/>
        </p:blipFill>
        <p:spPr>
          <a:xfrm>
            <a:off x="7946217" y="419651"/>
            <a:ext cx="1361475" cy="1382401"/>
          </a:xfrm>
          <a:prstGeom prst="rect">
            <a:avLst/>
          </a:prstGeom>
          <a:noFill/>
          <a:ln>
            <a:noFill/>
          </a:ln>
          <a:effectLst>
            <a:outerShdw blurRad="285750" dist="95250" dir="6000000" algn="bl" rotWithShape="0">
              <a:schemeClr val="dk1">
                <a:alpha val="20000"/>
              </a:schemeClr>
            </a:outerShdw>
          </a:effectLst>
        </p:spPr>
      </p:pic>
      <p:pic>
        <p:nvPicPr>
          <p:cNvPr id="3" name="Image 2">
            <a:extLst>
              <a:ext uri="{FF2B5EF4-FFF2-40B4-BE49-F238E27FC236}">
                <a16:creationId xmlns:a16="http://schemas.microsoft.com/office/drawing/2014/main" id="{98123D25-5598-44CE-9EC6-3CFCADBBD63A}"/>
              </a:ext>
            </a:extLst>
          </p:cNvPr>
          <p:cNvPicPr>
            <a:picLocks noChangeAspect="1"/>
          </p:cNvPicPr>
          <p:nvPr/>
        </p:nvPicPr>
        <p:blipFill>
          <a:blip r:embed="rId5"/>
          <a:stretch>
            <a:fillRect/>
          </a:stretch>
        </p:blipFill>
        <p:spPr>
          <a:xfrm>
            <a:off x="4665401" y="759956"/>
            <a:ext cx="4436545" cy="4436545"/>
          </a:xfrm>
          <a:prstGeom prst="rect">
            <a:avLst/>
          </a:prstGeom>
        </p:spPr>
      </p:pic>
      <p:sp>
        <p:nvSpPr>
          <p:cNvPr id="325" name="Google Shape;325;p49"/>
          <p:cNvSpPr txBox="1">
            <a:spLocks noGrp="1"/>
          </p:cNvSpPr>
          <p:nvPr>
            <p:ph type="title"/>
          </p:nvPr>
        </p:nvSpPr>
        <p:spPr>
          <a:xfrm>
            <a:off x="2133764" y="1027532"/>
            <a:ext cx="4876471" cy="1382399"/>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fr-FR" sz="3600" dirty="0"/>
              <a:t>Définition et caractéristiques</a:t>
            </a:r>
            <a:endParaRPr sz="3600" dirty="0"/>
          </a:p>
        </p:txBody>
      </p:sp>
      <p:pic>
        <p:nvPicPr>
          <p:cNvPr id="8" name="Google Shape;346;p50">
            <a:extLst>
              <a:ext uri="{FF2B5EF4-FFF2-40B4-BE49-F238E27FC236}">
                <a16:creationId xmlns:a16="http://schemas.microsoft.com/office/drawing/2014/main" id="{98810431-2987-4582-B41B-BF7E0D2B47C3}"/>
              </a:ext>
            </a:extLst>
          </p:cNvPr>
          <p:cNvPicPr preferRelativeResize="0"/>
          <p:nvPr/>
        </p:nvPicPr>
        <p:blipFill rotWithShape="1">
          <a:blip r:embed="rId6">
            <a:alphaModFix/>
          </a:blip>
          <a:srcRect t="4782" b="7305"/>
          <a:stretch/>
        </p:blipFill>
        <p:spPr>
          <a:xfrm rot="4795762">
            <a:off x="4524728" y="3897739"/>
            <a:ext cx="1104044" cy="1285674"/>
          </a:xfrm>
          <a:prstGeom prst="rect">
            <a:avLst/>
          </a:prstGeom>
          <a:noFill/>
          <a:ln>
            <a:noFill/>
          </a:ln>
          <a:effectLst>
            <a:outerShdw blurRad="285750" dist="95250" dir="6000000" algn="bl" rotWithShape="0">
              <a:schemeClr val="dk1">
                <a:alpha val="20000"/>
              </a:schemeClr>
            </a:outerShdw>
          </a:effectLst>
        </p:spPr>
      </p:pic>
      <p:sp>
        <p:nvSpPr>
          <p:cNvPr id="326" name="Google Shape;326;p49"/>
          <p:cNvSpPr txBox="1">
            <a:spLocks noGrp="1"/>
          </p:cNvSpPr>
          <p:nvPr>
            <p:ph type="subTitle" idx="1"/>
          </p:nvPr>
        </p:nvSpPr>
        <p:spPr>
          <a:xfrm>
            <a:off x="1103368" y="2312396"/>
            <a:ext cx="6805954" cy="21421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sz="1400" dirty="0"/>
              <a:t>La méthode du cadre logique (MCL), créée au début des années 1960, permet de concevoir un projet à partir des objectifs fixés et de suivre son déroulement tout au long de son cycle de vie, y compris durant la phase d’évaluation. Elle s’est répandue et a été adoptée par la plupart des institutions nationales et internationales qui œuvrent dans le domaine du développement.</a:t>
            </a:r>
          </a:p>
          <a:p>
            <a:pPr marL="0" lvl="0" indent="0" algn="ctr" rtl="0">
              <a:spcBef>
                <a:spcPts val="0"/>
              </a:spcBef>
              <a:spcAft>
                <a:spcPts val="0"/>
              </a:spcAft>
              <a:buClr>
                <a:schemeClr val="dk1"/>
              </a:buClr>
              <a:buSzPts val="1100"/>
              <a:buFont typeface="Arial"/>
              <a:buNone/>
            </a:pPr>
            <a:r>
              <a:rPr lang="fr-FR" sz="1400" dirty="0"/>
              <a:t>Voici ses principales caractéristiques :</a:t>
            </a:r>
            <a:endParaRPr sz="1400" dirty="0"/>
          </a:p>
        </p:txBody>
      </p:sp>
      <p:pic>
        <p:nvPicPr>
          <p:cNvPr id="327" name="Google Shape;327;p49"/>
          <p:cNvPicPr preferRelativeResize="0"/>
          <p:nvPr/>
        </p:nvPicPr>
        <p:blipFill rotWithShape="1">
          <a:blip r:embed="rId7">
            <a:alphaModFix/>
          </a:blip>
          <a:srcRect t="14869" b="8526"/>
          <a:stretch/>
        </p:blipFill>
        <p:spPr>
          <a:xfrm rot="4093547">
            <a:off x="3696200" y="77012"/>
            <a:ext cx="1302178" cy="1204752"/>
          </a:xfrm>
          <a:prstGeom prst="rect">
            <a:avLst/>
          </a:prstGeom>
          <a:noFill/>
          <a:ln>
            <a:noFill/>
          </a:ln>
          <a:effectLst>
            <a:outerShdw blurRad="285750" dist="95250" dir="6000000" algn="bl" rotWithShape="0">
              <a:schemeClr val="dk1">
                <a:alpha val="20000"/>
              </a:schemeClr>
            </a:outerShdw>
          </a:effectLst>
        </p:spPr>
      </p:pic>
      <p:sp>
        <p:nvSpPr>
          <p:cNvPr id="9" name="Google Shape;325;p49">
            <a:extLst>
              <a:ext uri="{FF2B5EF4-FFF2-40B4-BE49-F238E27FC236}">
                <a16:creationId xmlns:a16="http://schemas.microsoft.com/office/drawing/2014/main" id="{98BF7A5A-B476-467A-94A2-CCE59A301364}"/>
              </a:ext>
            </a:extLst>
          </p:cNvPr>
          <p:cNvSpPr txBox="1">
            <a:spLocks/>
          </p:cNvSpPr>
          <p:nvPr/>
        </p:nvSpPr>
        <p:spPr>
          <a:xfrm>
            <a:off x="2227165" y="2026466"/>
            <a:ext cx="4876471" cy="1382399"/>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Roboto"/>
              <a:buNone/>
              <a:defRPr sz="4800" b="1" i="0" u="none" strike="noStrike" cap="none">
                <a:solidFill>
                  <a:schemeClr val="dk1"/>
                </a:solidFill>
                <a:latin typeface="Roboto"/>
                <a:ea typeface="Roboto"/>
                <a:cs typeface="Roboto"/>
                <a:sym typeface="Roboto"/>
              </a:defRPr>
            </a:lvl1pPr>
            <a:lvl2pPr marR="0" lvl="1"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9pPr>
          </a:lstStyle>
          <a:p>
            <a:r>
              <a:rPr lang="fr-FR" sz="4400" dirty="0"/>
              <a:t>?</a:t>
            </a:r>
          </a:p>
        </p:txBody>
      </p:sp>
      <p:sp>
        <p:nvSpPr>
          <p:cNvPr id="10" name="ZoneTexte 9">
            <a:extLst>
              <a:ext uri="{FF2B5EF4-FFF2-40B4-BE49-F238E27FC236}">
                <a16:creationId xmlns:a16="http://schemas.microsoft.com/office/drawing/2014/main" id="{9CAE6A06-04AE-D5A9-D2B8-42CA75F89D5F}"/>
              </a:ext>
            </a:extLst>
          </p:cNvPr>
          <p:cNvSpPr txBox="1"/>
          <p:nvPr/>
        </p:nvSpPr>
        <p:spPr>
          <a:xfrm>
            <a:off x="4332586" y="4770319"/>
            <a:ext cx="478827" cy="307777"/>
          </a:xfrm>
          <a:prstGeom prst="rect">
            <a:avLst/>
          </a:prstGeom>
          <a:noFill/>
        </p:spPr>
        <p:txBody>
          <a:bodyPr wrap="square">
            <a:spAutoFit/>
          </a:bodyPr>
          <a:lstStyle/>
          <a:p>
            <a:pPr algn="ctr"/>
            <a:r>
              <a:rPr lang="en" b="1" dirty="0">
                <a:latin typeface="Roboto" panose="02000000000000000000" pitchFamily="2" charset="0"/>
                <a:ea typeface="Roboto" panose="02000000000000000000" pitchFamily="2" charset="0"/>
              </a:rPr>
              <a:t>0</a:t>
            </a:r>
            <a:fld id="{FE03ED0F-6C7D-46C2-AEAF-7DACA73256A1}" type="slidenum">
              <a:rPr lang="en" b="1" smtClean="0">
                <a:latin typeface="Roboto" panose="02000000000000000000" pitchFamily="2" charset="0"/>
                <a:ea typeface="Roboto" panose="02000000000000000000" pitchFamily="2" charset="0"/>
              </a:rPr>
              <a:t>3</a:t>
            </a:fld>
            <a:endParaRPr lang="en"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0063190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43" presetClass="entr" presetSubtype="0" fill="hold" grpId="0" nodeType="withEffect">
                                  <p:stCondLst>
                                    <p:cond delay="0"/>
                                  </p:stCondLst>
                                  <p:childTnLst>
                                    <p:set>
                                      <p:cBhvr>
                                        <p:cTn id="9" dur="1" fill="hold">
                                          <p:stCondLst>
                                            <p:cond delay="0"/>
                                          </p:stCondLst>
                                        </p:cTn>
                                        <p:tgtEl>
                                          <p:spTgt spid="325"/>
                                        </p:tgtEl>
                                        <p:attrNameLst>
                                          <p:attrName>style.visibility</p:attrName>
                                        </p:attrNameLst>
                                      </p:cBhvr>
                                      <p:to>
                                        <p:strVal val="visible"/>
                                      </p:to>
                                    </p:set>
                                    <p:animEffect transition="in" filter="fade">
                                      <p:cBhvr>
                                        <p:cTn id="10" dur="100"/>
                                        <p:tgtEl>
                                          <p:spTgt spid="325"/>
                                        </p:tgtEl>
                                      </p:cBhvr>
                                    </p:animEffect>
                                    <p:anim calcmode="lin" valueType="num">
                                      <p:cBhvr>
                                        <p:cTn id="11" dur="400" fill="hold"/>
                                        <p:tgtEl>
                                          <p:spTgt spid="325"/>
                                        </p:tgtEl>
                                        <p:attrNameLst>
                                          <p:attrName>ppt_x</p:attrName>
                                        </p:attrNameLst>
                                      </p:cBhvr>
                                      <p:tavLst>
                                        <p:tav tm="0">
                                          <p:val>
                                            <p:strVal val="#ppt_x"/>
                                          </p:val>
                                        </p:tav>
                                        <p:tav tm="100000">
                                          <p:val>
                                            <p:strVal val="#ppt_x"/>
                                          </p:val>
                                        </p:tav>
                                      </p:tavLst>
                                    </p:anim>
                                    <p:anim calcmode="lin" valueType="num">
                                      <p:cBhvr>
                                        <p:cTn id="12" dur="400" fill="hold"/>
                                        <p:tgtEl>
                                          <p:spTgt spid="325"/>
                                        </p:tgtEl>
                                        <p:attrNameLst>
                                          <p:attrName>ppt_y</p:attrName>
                                        </p:attrNameLst>
                                      </p:cBhvr>
                                      <p:tavLst>
                                        <p:tav tm="0">
                                          <p:val>
                                            <p:strVal val="#ppt_y+0.31"/>
                                          </p:val>
                                        </p:tav>
                                        <p:tav tm="100000">
                                          <p:val>
                                            <p:strVal val="#ppt_y+0.31"/>
                                          </p:val>
                                        </p:tav>
                                      </p:tavLst>
                                    </p:anim>
                                    <p:anim calcmode="lin" valueType="num">
                                      <p:cBhvr>
                                        <p:cTn id="13" dur="600" decel="50000" fill="hold">
                                          <p:stCondLst>
                                            <p:cond delay="400"/>
                                          </p:stCondLst>
                                        </p:cTn>
                                        <p:tgtEl>
                                          <p:spTgt spid="32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4" dur="600" decel="50000" fill="hold">
                                          <p:stCondLst>
                                            <p:cond delay="400"/>
                                          </p:stCondLst>
                                        </p:cTn>
                                        <p:tgtEl>
                                          <p:spTgt spid="32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5" presetID="43" presetClass="entr" presetSubtype="0" fill="hold" grpId="0" nodeType="withEffect">
                                  <p:stCondLst>
                                    <p:cond delay="0"/>
                                  </p:stCondLst>
                                  <p:childTnLst>
                                    <p:set>
                                      <p:cBhvr>
                                        <p:cTn id="16" dur="1" fill="hold">
                                          <p:stCondLst>
                                            <p:cond delay="0"/>
                                          </p:stCondLst>
                                        </p:cTn>
                                        <p:tgtEl>
                                          <p:spTgt spid="326">
                                            <p:txEl>
                                              <p:pRg st="0" end="0"/>
                                            </p:txEl>
                                          </p:spTgt>
                                        </p:tgtEl>
                                        <p:attrNameLst>
                                          <p:attrName>style.visibility</p:attrName>
                                        </p:attrNameLst>
                                      </p:cBhvr>
                                      <p:to>
                                        <p:strVal val="visible"/>
                                      </p:to>
                                    </p:set>
                                    <p:animEffect transition="in" filter="fade">
                                      <p:cBhvr>
                                        <p:cTn id="17" dur="100"/>
                                        <p:tgtEl>
                                          <p:spTgt spid="326">
                                            <p:txEl>
                                              <p:pRg st="0" end="0"/>
                                            </p:txEl>
                                          </p:spTgt>
                                        </p:tgtEl>
                                      </p:cBhvr>
                                    </p:animEffect>
                                    <p:anim calcmode="lin" valueType="num">
                                      <p:cBhvr>
                                        <p:cTn id="18" dur="400" fill="hold"/>
                                        <p:tgtEl>
                                          <p:spTgt spid="326">
                                            <p:txEl>
                                              <p:pRg st="0" end="0"/>
                                            </p:txEl>
                                          </p:spTgt>
                                        </p:tgtEl>
                                        <p:attrNameLst>
                                          <p:attrName>ppt_x</p:attrName>
                                        </p:attrNameLst>
                                      </p:cBhvr>
                                      <p:tavLst>
                                        <p:tav tm="0">
                                          <p:val>
                                            <p:strVal val="#ppt_x"/>
                                          </p:val>
                                        </p:tav>
                                        <p:tav tm="100000">
                                          <p:val>
                                            <p:strVal val="#ppt_x"/>
                                          </p:val>
                                        </p:tav>
                                      </p:tavLst>
                                    </p:anim>
                                    <p:anim calcmode="lin" valueType="num">
                                      <p:cBhvr>
                                        <p:cTn id="19" dur="400" fill="hold"/>
                                        <p:tgtEl>
                                          <p:spTgt spid="326">
                                            <p:txEl>
                                              <p:pRg st="0" end="0"/>
                                            </p:txEl>
                                          </p:spTgt>
                                        </p:tgtEl>
                                        <p:attrNameLst>
                                          <p:attrName>ppt_y</p:attrName>
                                        </p:attrNameLst>
                                      </p:cBhvr>
                                      <p:tavLst>
                                        <p:tav tm="0">
                                          <p:val>
                                            <p:strVal val="#ppt_y+0.31"/>
                                          </p:val>
                                        </p:tav>
                                        <p:tav tm="100000">
                                          <p:val>
                                            <p:strVal val="#ppt_y+0.31"/>
                                          </p:val>
                                        </p:tav>
                                      </p:tavLst>
                                    </p:anim>
                                    <p:anim calcmode="lin" valueType="num">
                                      <p:cBhvr>
                                        <p:cTn id="20" dur="600" decel="50000" fill="hold">
                                          <p:stCondLst>
                                            <p:cond delay="400"/>
                                          </p:stCondLst>
                                        </p:cTn>
                                        <p:tgtEl>
                                          <p:spTgt spid="326">
                                            <p:txEl>
                                              <p:pRg st="0" end="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1" dur="600" decel="50000" fill="hold">
                                          <p:stCondLst>
                                            <p:cond delay="400"/>
                                          </p:stCondLst>
                                        </p:cTn>
                                        <p:tgtEl>
                                          <p:spTgt spid="326">
                                            <p:txEl>
                                              <p:pRg st="0" end="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22" presetID="43" presetClass="entr" presetSubtype="0" fill="hold" grpId="0" nodeType="withEffect">
                                  <p:stCondLst>
                                    <p:cond delay="0"/>
                                  </p:stCondLst>
                                  <p:childTnLst>
                                    <p:set>
                                      <p:cBhvr>
                                        <p:cTn id="23" dur="1" fill="hold">
                                          <p:stCondLst>
                                            <p:cond delay="0"/>
                                          </p:stCondLst>
                                        </p:cTn>
                                        <p:tgtEl>
                                          <p:spTgt spid="326">
                                            <p:txEl>
                                              <p:pRg st="1" end="1"/>
                                            </p:txEl>
                                          </p:spTgt>
                                        </p:tgtEl>
                                        <p:attrNameLst>
                                          <p:attrName>style.visibility</p:attrName>
                                        </p:attrNameLst>
                                      </p:cBhvr>
                                      <p:to>
                                        <p:strVal val="visible"/>
                                      </p:to>
                                    </p:set>
                                    <p:animEffect transition="in" filter="fade">
                                      <p:cBhvr>
                                        <p:cTn id="24" dur="100"/>
                                        <p:tgtEl>
                                          <p:spTgt spid="326">
                                            <p:txEl>
                                              <p:pRg st="1" end="1"/>
                                            </p:txEl>
                                          </p:spTgt>
                                        </p:tgtEl>
                                      </p:cBhvr>
                                    </p:animEffect>
                                    <p:anim calcmode="lin" valueType="num">
                                      <p:cBhvr>
                                        <p:cTn id="25" dur="400" fill="hold"/>
                                        <p:tgtEl>
                                          <p:spTgt spid="326">
                                            <p:txEl>
                                              <p:pRg st="1" end="1"/>
                                            </p:txEl>
                                          </p:spTgt>
                                        </p:tgtEl>
                                        <p:attrNameLst>
                                          <p:attrName>ppt_x</p:attrName>
                                        </p:attrNameLst>
                                      </p:cBhvr>
                                      <p:tavLst>
                                        <p:tav tm="0">
                                          <p:val>
                                            <p:strVal val="#ppt_x"/>
                                          </p:val>
                                        </p:tav>
                                        <p:tav tm="100000">
                                          <p:val>
                                            <p:strVal val="#ppt_x"/>
                                          </p:val>
                                        </p:tav>
                                      </p:tavLst>
                                    </p:anim>
                                    <p:anim calcmode="lin" valueType="num">
                                      <p:cBhvr>
                                        <p:cTn id="26" dur="400" fill="hold"/>
                                        <p:tgtEl>
                                          <p:spTgt spid="326">
                                            <p:txEl>
                                              <p:pRg st="1" end="1"/>
                                            </p:txEl>
                                          </p:spTgt>
                                        </p:tgtEl>
                                        <p:attrNameLst>
                                          <p:attrName>ppt_y</p:attrName>
                                        </p:attrNameLst>
                                      </p:cBhvr>
                                      <p:tavLst>
                                        <p:tav tm="0">
                                          <p:val>
                                            <p:strVal val="#ppt_y+0.31"/>
                                          </p:val>
                                        </p:tav>
                                        <p:tav tm="100000">
                                          <p:val>
                                            <p:strVal val="#ppt_y+0.31"/>
                                          </p:val>
                                        </p:tav>
                                      </p:tavLst>
                                    </p:anim>
                                    <p:anim calcmode="lin" valueType="num">
                                      <p:cBhvr>
                                        <p:cTn id="27" dur="600" decel="50000" fill="hold">
                                          <p:stCondLst>
                                            <p:cond delay="400"/>
                                          </p:stCondLst>
                                        </p:cTn>
                                        <p:tgtEl>
                                          <p:spTgt spid="326">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8" dur="600" decel="50000" fill="hold">
                                          <p:stCondLst>
                                            <p:cond delay="400"/>
                                          </p:stCondLst>
                                        </p:cTn>
                                        <p:tgtEl>
                                          <p:spTgt spid="326">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 grpId="0"/>
      <p:bldP spid="326" grpId="0" uiExpand="1" build="p"/>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23"/>
        <p:cNvGrpSpPr/>
        <p:nvPr/>
      </p:nvGrpSpPr>
      <p:grpSpPr>
        <a:xfrm>
          <a:off x="0" y="0"/>
          <a:ext cx="0" cy="0"/>
          <a:chOff x="0" y="0"/>
          <a:chExt cx="0" cy="0"/>
        </a:xfrm>
      </p:grpSpPr>
      <p:pic>
        <p:nvPicPr>
          <p:cNvPr id="3" name="Image 2">
            <a:extLst>
              <a:ext uri="{FF2B5EF4-FFF2-40B4-BE49-F238E27FC236}">
                <a16:creationId xmlns:a16="http://schemas.microsoft.com/office/drawing/2014/main" id="{4334D494-88E2-4D06-86C2-DF8DBBFB8621}"/>
              </a:ext>
            </a:extLst>
          </p:cNvPr>
          <p:cNvPicPr>
            <a:picLocks noChangeAspect="1"/>
          </p:cNvPicPr>
          <p:nvPr/>
        </p:nvPicPr>
        <p:blipFill>
          <a:blip r:embed="rId3"/>
          <a:stretch>
            <a:fillRect/>
          </a:stretch>
        </p:blipFill>
        <p:spPr>
          <a:xfrm>
            <a:off x="4826666" y="-232024"/>
            <a:ext cx="5143500" cy="5143500"/>
          </a:xfrm>
          <a:prstGeom prst="rect">
            <a:avLst/>
          </a:prstGeom>
        </p:spPr>
      </p:pic>
      <p:sp>
        <p:nvSpPr>
          <p:cNvPr id="325" name="Google Shape;325;p49"/>
          <p:cNvSpPr txBox="1">
            <a:spLocks noGrp="1"/>
          </p:cNvSpPr>
          <p:nvPr>
            <p:ph type="title"/>
          </p:nvPr>
        </p:nvSpPr>
        <p:spPr>
          <a:xfrm>
            <a:off x="349395" y="682830"/>
            <a:ext cx="2871406" cy="445579"/>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fr-FR" sz="2000" dirty="0"/>
              <a:t>MCL | Caractéristiques</a:t>
            </a:r>
            <a:endParaRPr sz="2000" dirty="0"/>
          </a:p>
        </p:txBody>
      </p:sp>
      <p:pic>
        <p:nvPicPr>
          <p:cNvPr id="328" name="Google Shape;328;p49"/>
          <p:cNvPicPr preferRelativeResize="0"/>
          <p:nvPr/>
        </p:nvPicPr>
        <p:blipFill rotWithShape="1">
          <a:blip r:embed="rId4">
            <a:alphaModFix/>
          </a:blip>
          <a:srcRect t="10071"/>
          <a:stretch/>
        </p:blipFill>
        <p:spPr>
          <a:xfrm>
            <a:off x="7002826" y="510575"/>
            <a:ext cx="1361475" cy="1382401"/>
          </a:xfrm>
          <a:prstGeom prst="rect">
            <a:avLst/>
          </a:prstGeom>
          <a:noFill/>
          <a:ln>
            <a:noFill/>
          </a:ln>
          <a:effectLst>
            <a:outerShdw blurRad="285750" dist="95250" dir="6000000" algn="bl" rotWithShape="0">
              <a:schemeClr val="dk1">
                <a:alpha val="20000"/>
              </a:schemeClr>
            </a:outerShdw>
          </a:effectLst>
        </p:spPr>
      </p:pic>
      <p:pic>
        <p:nvPicPr>
          <p:cNvPr id="327" name="Google Shape;327;p49"/>
          <p:cNvPicPr preferRelativeResize="0"/>
          <p:nvPr/>
        </p:nvPicPr>
        <p:blipFill rotWithShape="1">
          <a:blip r:embed="rId5">
            <a:alphaModFix/>
          </a:blip>
          <a:srcRect t="14869" b="8526"/>
          <a:stretch/>
        </p:blipFill>
        <p:spPr>
          <a:xfrm rot="4093547">
            <a:off x="2865327" y="80454"/>
            <a:ext cx="1302178" cy="1204752"/>
          </a:xfrm>
          <a:prstGeom prst="rect">
            <a:avLst/>
          </a:prstGeom>
          <a:noFill/>
          <a:ln>
            <a:noFill/>
          </a:ln>
          <a:effectLst>
            <a:outerShdw blurRad="285750" dist="95250" dir="6000000" algn="bl" rotWithShape="0">
              <a:schemeClr val="dk1">
                <a:alpha val="20000"/>
              </a:schemeClr>
            </a:outerShdw>
          </a:effectLst>
        </p:spPr>
      </p:pic>
      <p:pic>
        <p:nvPicPr>
          <p:cNvPr id="329" name="Google Shape;329;p49"/>
          <p:cNvPicPr preferRelativeResize="0"/>
          <p:nvPr/>
        </p:nvPicPr>
        <p:blipFill rotWithShape="1">
          <a:blip r:embed="rId6">
            <a:alphaModFix/>
          </a:blip>
          <a:srcRect l="4396" r="4387"/>
          <a:stretch/>
        </p:blipFill>
        <p:spPr>
          <a:xfrm>
            <a:off x="7366698" y="3961152"/>
            <a:ext cx="1231265" cy="950324"/>
          </a:xfrm>
          <a:prstGeom prst="rect">
            <a:avLst/>
          </a:prstGeom>
          <a:noFill/>
          <a:ln>
            <a:noFill/>
          </a:ln>
          <a:effectLst>
            <a:outerShdw blurRad="285750" dist="95250" dir="6000000" algn="bl" rotWithShape="0">
              <a:schemeClr val="dk1">
                <a:alpha val="20000"/>
              </a:schemeClr>
            </a:outerShdw>
          </a:effectLst>
        </p:spPr>
      </p:pic>
      <p:sp>
        <p:nvSpPr>
          <p:cNvPr id="326" name="Google Shape;326;p49"/>
          <p:cNvSpPr txBox="1">
            <a:spLocks noGrp="1"/>
          </p:cNvSpPr>
          <p:nvPr>
            <p:ph type="subTitle" idx="1"/>
          </p:nvPr>
        </p:nvSpPr>
        <p:spPr>
          <a:xfrm>
            <a:off x="736710" y="1162396"/>
            <a:ext cx="7245620" cy="33241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sz="1400" dirty="0"/>
              <a:t>En partant des objectifs du projet, la méthode du cadre logique :</a:t>
            </a:r>
          </a:p>
          <a:p>
            <a:pPr marL="0" lvl="0" indent="0" algn="l" rtl="0">
              <a:spcBef>
                <a:spcPts val="0"/>
              </a:spcBef>
              <a:spcAft>
                <a:spcPts val="0"/>
              </a:spcAft>
              <a:buClr>
                <a:schemeClr val="dk1"/>
              </a:buClr>
              <a:buSzPts val="1100"/>
              <a:buFont typeface="Arial"/>
              <a:buNone/>
            </a:pPr>
            <a:r>
              <a:rPr lang="fr-FR" sz="1400" dirty="0"/>
              <a:t>– Permet de s’assurer que ces objectifs correspondent bien aux attentes des populations ciblées;</a:t>
            </a:r>
          </a:p>
          <a:p>
            <a:pPr marL="0" lvl="0" indent="0" algn="l" rtl="0">
              <a:spcBef>
                <a:spcPts val="0"/>
              </a:spcBef>
              <a:spcAft>
                <a:spcPts val="0"/>
              </a:spcAft>
              <a:buClr>
                <a:schemeClr val="dk1"/>
              </a:buClr>
              <a:buSzPts val="1100"/>
              <a:buFont typeface="Arial"/>
              <a:buNone/>
            </a:pPr>
            <a:r>
              <a:rPr lang="fr-FR" sz="1400" dirty="0"/>
              <a:t>– favorise une réflexion logique et structurée, assurant au projet une pertinence, une viabilité et une durabilité;</a:t>
            </a:r>
          </a:p>
          <a:p>
            <a:pPr marL="0" lvl="0" indent="0" algn="l" rtl="0">
              <a:spcBef>
                <a:spcPts val="0"/>
              </a:spcBef>
              <a:spcAft>
                <a:spcPts val="0"/>
              </a:spcAft>
              <a:buClr>
                <a:schemeClr val="dk1"/>
              </a:buClr>
              <a:buSzPts val="1100"/>
              <a:buFont typeface="Arial"/>
              <a:buNone/>
            </a:pPr>
            <a:r>
              <a:rPr lang="fr-FR" sz="1400" dirty="0"/>
              <a:t>– soulève une série de questions stratégiques que les partenaires du projet vont pouvoir débattre tout au long de son cycle de vie;</a:t>
            </a:r>
          </a:p>
          <a:p>
            <a:pPr marL="0" lvl="0" indent="0" algn="l" rtl="0">
              <a:spcBef>
                <a:spcPts val="0"/>
              </a:spcBef>
              <a:spcAft>
                <a:spcPts val="0"/>
              </a:spcAft>
              <a:buClr>
                <a:schemeClr val="dk1"/>
              </a:buClr>
              <a:buSzPts val="1100"/>
              <a:buFont typeface="Arial"/>
              <a:buNone/>
            </a:pPr>
            <a:r>
              <a:rPr lang="fr-FR" sz="1400" dirty="0"/>
              <a:t>– fournit un outil de planification transparent, accessible à tous et facilitant un processus évolutif qui permet de modifier le projet au fur et mesure qu’il progresse;</a:t>
            </a:r>
          </a:p>
          <a:p>
            <a:pPr marL="0" lvl="0" indent="0" algn="l" rtl="0">
              <a:spcBef>
                <a:spcPts val="0"/>
              </a:spcBef>
              <a:spcAft>
                <a:spcPts val="0"/>
              </a:spcAft>
              <a:buClr>
                <a:schemeClr val="dk1"/>
              </a:buClr>
              <a:buSzPts val="1100"/>
              <a:buFont typeface="Arial"/>
              <a:buNone/>
            </a:pPr>
            <a:r>
              <a:rPr lang="fr-FR" sz="1400" dirty="0"/>
              <a:t>– crée et entretient une véritable dynamique participative de gouvernance et d’appropriation des actions;</a:t>
            </a:r>
          </a:p>
          <a:p>
            <a:pPr marL="0" lvl="0" indent="0" algn="l" rtl="0">
              <a:spcBef>
                <a:spcPts val="0"/>
              </a:spcBef>
              <a:spcAft>
                <a:spcPts val="0"/>
              </a:spcAft>
              <a:buClr>
                <a:schemeClr val="dk1"/>
              </a:buClr>
              <a:buSzPts val="1100"/>
              <a:buFont typeface="Arial"/>
              <a:buNone/>
            </a:pPr>
            <a:r>
              <a:rPr lang="fr-FR" sz="1400" dirty="0"/>
              <a:t>– sert de cadre pérenne à tous ceux qui seront impliqués dans le projet. Ce cadre est particulièrement utile aux évaluateurs externes, qui, grâce à cet outil, auront une idée synthétique du projet, des objectifs assignés, des conditions de réalisation et des indicateurs de performance retenus</a:t>
            </a:r>
            <a:endParaRPr sz="1400" dirty="0"/>
          </a:p>
        </p:txBody>
      </p:sp>
      <p:sp>
        <p:nvSpPr>
          <p:cNvPr id="8" name="ZoneTexte 7">
            <a:extLst>
              <a:ext uri="{FF2B5EF4-FFF2-40B4-BE49-F238E27FC236}">
                <a16:creationId xmlns:a16="http://schemas.microsoft.com/office/drawing/2014/main" id="{E76AC889-94FC-6DF4-1A03-8B218DC1DB0D}"/>
              </a:ext>
            </a:extLst>
          </p:cNvPr>
          <p:cNvSpPr txBox="1"/>
          <p:nvPr/>
        </p:nvSpPr>
        <p:spPr>
          <a:xfrm>
            <a:off x="4332586" y="4770319"/>
            <a:ext cx="478827" cy="307777"/>
          </a:xfrm>
          <a:prstGeom prst="rect">
            <a:avLst/>
          </a:prstGeom>
          <a:noFill/>
        </p:spPr>
        <p:txBody>
          <a:bodyPr wrap="square">
            <a:spAutoFit/>
          </a:bodyPr>
          <a:lstStyle/>
          <a:p>
            <a:pPr algn="ctr"/>
            <a:r>
              <a:rPr lang="en" b="1" dirty="0">
                <a:latin typeface="Roboto" panose="02000000000000000000" pitchFamily="2" charset="0"/>
                <a:ea typeface="Roboto" panose="02000000000000000000" pitchFamily="2" charset="0"/>
              </a:rPr>
              <a:t>0</a:t>
            </a:r>
            <a:fld id="{FE03ED0F-6C7D-46C2-AEAF-7DACA73256A1}" type="slidenum">
              <a:rPr lang="en" b="1" smtClean="0">
                <a:latin typeface="Roboto" panose="02000000000000000000" pitchFamily="2" charset="0"/>
                <a:ea typeface="Roboto" panose="02000000000000000000" pitchFamily="2" charset="0"/>
              </a:rPr>
              <a:t>4</a:t>
            </a:fld>
            <a:endParaRPr lang="en"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7007111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25"/>
                                        </p:tgtEl>
                                        <p:attrNameLst>
                                          <p:attrName>style.visibility</p:attrName>
                                        </p:attrNameLst>
                                      </p:cBhvr>
                                      <p:to>
                                        <p:strVal val="visible"/>
                                      </p:to>
                                    </p:set>
                                    <p:anim calcmode="lin" valueType="num">
                                      <p:cBhvr>
                                        <p:cTn id="7" dur="500" fill="hold"/>
                                        <p:tgtEl>
                                          <p:spTgt spid="325"/>
                                        </p:tgtEl>
                                        <p:attrNameLst>
                                          <p:attrName>ppt_w</p:attrName>
                                        </p:attrNameLst>
                                      </p:cBhvr>
                                      <p:tavLst>
                                        <p:tav tm="0">
                                          <p:val>
                                            <p:fltVal val="0"/>
                                          </p:val>
                                        </p:tav>
                                        <p:tav tm="100000">
                                          <p:val>
                                            <p:strVal val="#ppt_w"/>
                                          </p:val>
                                        </p:tav>
                                      </p:tavLst>
                                    </p:anim>
                                    <p:anim calcmode="lin" valueType="num">
                                      <p:cBhvr>
                                        <p:cTn id="8" dur="500" fill="hold"/>
                                        <p:tgtEl>
                                          <p:spTgt spid="325"/>
                                        </p:tgtEl>
                                        <p:attrNameLst>
                                          <p:attrName>ppt_h</p:attrName>
                                        </p:attrNameLst>
                                      </p:cBhvr>
                                      <p:tavLst>
                                        <p:tav tm="0">
                                          <p:val>
                                            <p:fltVal val="0"/>
                                          </p:val>
                                        </p:tav>
                                        <p:tav tm="100000">
                                          <p:val>
                                            <p:strVal val="#ppt_h"/>
                                          </p:val>
                                        </p:tav>
                                      </p:tavLst>
                                    </p:anim>
                                    <p:animEffect transition="in" filter="fade">
                                      <p:cBhvr>
                                        <p:cTn id="9" dur="500"/>
                                        <p:tgtEl>
                                          <p:spTgt spid="325"/>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326">
                                            <p:txEl>
                                              <p:pRg st="0" end="0"/>
                                            </p:txEl>
                                          </p:spTgt>
                                        </p:tgtEl>
                                        <p:attrNameLst>
                                          <p:attrName>style.visibility</p:attrName>
                                        </p:attrNameLst>
                                      </p:cBhvr>
                                      <p:to>
                                        <p:strVal val="visible"/>
                                      </p:to>
                                    </p:set>
                                    <p:anim calcmode="lin" valueType="num">
                                      <p:cBhvr>
                                        <p:cTn id="13" dur="500" fill="hold"/>
                                        <p:tgtEl>
                                          <p:spTgt spid="326">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326">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326">
                                            <p:txEl>
                                              <p:pRg st="0" end="0"/>
                                            </p:txEl>
                                          </p:spTgt>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326">
                                            <p:txEl>
                                              <p:pRg st="1" end="1"/>
                                            </p:txEl>
                                          </p:spTgt>
                                        </p:tgtEl>
                                        <p:attrNameLst>
                                          <p:attrName>style.visibility</p:attrName>
                                        </p:attrNameLst>
                                      </p:cBhvr>
                                      <p:to>
                                        <p:strVal val="visible"/>
                                      </p:to>
                                    </p:set>
                                    <p:anim calcmode="lin" valueType="num">
                                      <p:cBhvr>
                                        <p:cTn id="19" dur="500" fill="hold"/>
                                        <p:tgtEl>
                                          <p:spTgt spid="326">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26">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26">
                                            <p:txEl>
                                              <p:pRg st="1" end="1"/>
                                            </p:txEl>
                                          </p:spTgt>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326">
                                            <p:txEl>
                                              <p:pRg st="2" end="2"/>
                                            </p:txEl>
                                          </p:spTgt>
                                        </p:tgtEl>
                                        <p:attrNameLst>
                                          <p:attrName>style.visibility</p:attrName>
                                        </p:attrNameLst>
                                      </p:cBhvr>
                                      <p:to>
                                        <p:strVal val="visible"/>
                                      </p:to>
                                    </p:set>
                                    <p:anim calcmode="lin" valueType="num">
                                      <p:cBhvr>
                                        <p:cTn id="25" dur="500" fill="hold"/>
                                        <p:tgtEl>
                                          <p:spTgt spid="326">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326">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326">
                                            <p:txEl>
                                              <p:pRg st="2" end="2"/>
                                            </p:txEl>
                                          </p:spTgt>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326">
                                            <p:txEl>
                                              <p:pRg st="3" end="3"/>
                                            </p:txEl>
                                          </p:spTgt>
                                        </p:tgtEl>
                                        <p:attrNameLst>
                                          <p:attrName>style.visibility</p:attrName>
                                        </p:attrNameLst>
                                      </p:cBhvr>
                                      <p:to>
                                        <p:strVal val="visible"/>
                                      </p:to>
                                    </p:set>
                                    <p:anim calcmode="lin" valueType="num">
                                      <p:cBhvr>
                                        <p:cTn id="31" dur="500" fill="hold"/>
                                        <p:tgtEl>
                                          <p:spTgt spid="326">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326">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326">
                                            <p:txEl>
                                              <p:pRg st="3" end="3"/>
                                            </p:txEl>
                                          </p:spTgt>
                                        </p:tgtEl>
                                      </p:cBhvr>
                                    </p:animEffect>
                                  </p:childTnLst>
                                </p:cTn>
                              </p:par>
                            </p:childTnLst>
                          </p:cTn>
                        </p:par>
                        <p:par>
                          <p:cTn id="34" fill="hold">
                            <p:stCondLst>
                              <p:cond delay="2500"/>
                            </p:stCondLst>
                            <p:childTnLst>
                              <p:par>
                                <p:cTn id="35" presetID="53" presetClass="entr" presetSubtype="16" fill="hold" grpId="0" nodeType="afterEffect">
                                  <p:stCondLst>
                                    <p:cond delay="0"/>
                                  </p:stCondLst>
                                  <p:childTnLst>
                                    <p:set>
                                      <p:cBhvr>
                                        <p:cTn id="36" dur="1" fill="hold">
                                          <p:stCondLst>
                                            <p:cond delay="0"/>
                                          </p:stCondLst>
                                        </p:cTn>
                                        <p:tgtEl>
                                          <p:spTgt spid="326">
                                            <p:txEl>
                                              <p:pRg st="4" end="4"/>
                                            </p:txEl>
                                          </p:spTgt>
                                        </p:tgtEl>
                                        <p:attrNameLst>
                                          <p:attrName>style.visibility</p:attrName>
                                        </p:attrNameLst>
                                      </p:cBhvr>
                                      <p:to>
                                        <p:strVal val="visible"/>
                                      </p:to>
                                    </p:set>
                                    <p:anim calcmode="lin" valueType="num">
                                      <p:cBhvr>
                                        <p:cTn id="37" dur="500" fill="hold"/>
                                        <p:tgtEl>
                                          <p:spTgt spid="326">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326">
                                            <p:txEl>
                                              <p:pRg st="4" end="4"/>
                                            </p:txEl>
                                          </p:spTgt>
                                        </p:tgtEl>
                                        <p:attrNameLst>
                                          <p:attrName>ppt_h</p:attrName>
                                        </p:attrNameLst>
                                      </p:cBhvr>
                                      <p:tavLst>
                                        <p:tav tm="0">
                                          <p:val>
                                            <p:fltVal val="0"/>
                                          </p:val>
                                        </p:tav>
                                        <p:tav tm="100000">
                                          <p:val>
                                            <p:strVal val="#ppt_h"/>
                                          </p:val>
                                        </p:tav>
                                      </p:tavLst>
                                    </p:anim>
                                    <p:animEffect transition="in" filter="fade">
                                      <p:cBhvr>
                                        <p:cTn id="39" dur="500"/>
                                        <p:tgtEl>
                                          <p:spTgt spid="326">
                                            <p:txEl>
                                              <p:pRg st="4" end="4"/>
                                            </p:txEl>
                                          </p:spTgt>
                                        </p:tgtEl>
                                      </p:cBhvr>
                                    </p:animEffect>
                                  </p:childTnLst>
                                </p:cTn>
                              </p:par>
                            </p:childTnLst>
                          </p:cTn>
                        </p:par>
                        <p:par>
                          <p:cTn id="40" fill="hold">
                            <p:stCondLst>
                              <p:cond delay="3000"/>
                            </p:stCondLst>
                            <p:childTnLst>
                              <p:par>
                                <p:cTn id="41" presetID="53" presetClass="entr" presetSubtype="16" fill="hold" grpId="0" nodeType="afterEffect">
                                  <p:stCondLst>
                                    <p:cond delay="0"/>
                                  </p:stCondLst>
                                  <p:childTnLst>
                                    <p:set>
                                      <p:cBhvr>
                                        <p:cTn id="42" dur="1" fill="hold">
                                          <p:stCondLst>
                                            <p:cond delay="0"/>
                                          </p:stCondLst>
                                        </p:cTn>
                                        <p:tgtEl>
                                          <p:spTgt spid="326">
                                            <p:txEl>
                                              <p:pRg st="5" end="5"/>
                                            </p:txEl>
                                          </p:spTgt>
                                        </p:tgtEl>
                                        <p:attrNameLst>
                                          <p:attrName>style.visibility</p:attrName>
                                        </p:attrNameLst>
                                      </p:cBhvr>
                                      <p:to>
                                        <p:strVal val="visible"/>
                                      </p:to>
                                    </p:set>
                                    <p:anim calcmode="lin" valueType="num">
                                      <p:cBhvr>
                                        <p:cTn id="43" dur="500" fill="hold"/>
                                        <p:tgtEl>
                                          <p:spTgt spid="326">
                                            <p:txEl>
                                              <p:pRg st="5" end="5"/>
                                            </p:txEl>
                                          </p:spTgt>
                                        </p:tgtEl>
                                        <p:attrNameLst>
                                          <p:attrName>ppt_w</p:attrName>
                                        </p:attrNameLst>
                                      </p:cBhvr>
                                      <p:tavLst>
                                        <p:tav tm="0">
                                          <p:val>
                                            <p:fltVal val="0"/>
                                          </p:val>
                                        </p:tav>
                                        <p:tav tm="100000">
                                          <p:val>
                                            <p:strVal val="#ppt_w"/>
                                          </p:val>
                                        </p:tav>
                                      </p:tavLst>
                                    </p:anim>
                                    <p:anim calcmode="lin" valueType="num">
                                      <p:cBhvr>
                                        <p:cTn id="44" dur="500" fill="hold"/>
                                        <p:tgtEl>
                                          <p:spTgt spid="326">
                                            <p:txEl>
                                              <p:pRg st="5" end="5"/>
                                            </p:txEl>
                                          </p:spTgt>
                                        </p:tgtEl>
                                        <p:attrNameLst>
                                          <p:attrName>ppt_h</p:attrName>
                                        </p:attrNameLst>
                                      </p:cBhvr>
                                      <p:tavLst>
                                        <p:tav tm="0">
                                          <p:val>
                                            <p:fltVal val="0"/>
                                          </p:val>
                                        </p:tav>
                                        <p:tav tm="100000">
                                          <p:val>
                                            <p:strVal val="#ppt_h"/>
                                          </p:val>
                                        </p:tav>
                                      </p:tavLst>
                                    </p:anim>
                                    <p:animEffect transition="in" filter="fade">
                                      <p:cBhvr>
                                        <p:cTn id="45" dur="500"/>
                                        <p:tgtEl>
                                          <p:spTgt spid="326">
                                            <p:txEl>
                                              <p:pRg st="5" end="5"/>
                                            </p:txEl>
                                          </p:spTgt>
                                        </p:tgtEl>
                                      </p:cBhvr>
                                    </p:animEffect>
                                  </p:childTnLst>
                                </p:cTn>
                              </p:par>
                            </p:childTnLst>
                          </p:cTn>
                        </p:par>
                        <p:par>
                          <p:cTn id="46" fill="hold">
                            <p:stCondLst>
                              <p:cond delay="3500"/>
                            </p:stCondLst>
                            <p:childTnLst>
                              <p:par>
                                <p:cTn id="47" presetID="53" presetClass="entr" presetSubtype="16" fill="hold" grpId="0" nodeType="afterEffect">
                                  <p:stCondLst>
                                    <p:cond delay="0"/>
                                  </p:stCondLst>
                                  <p:childTnLst>
                                    <p:set>
                                      <p:cBhvr>
                                        <p:cTn id="48" dur="1" fill="hold">
                                          <p:stCondLst>
                                            <p:cond delay="0"/>
                                          </p:stCondLst>
                                        </p:cTn>
                                        <p:tgtEl>
                                          <p:spTgt spid="326">
                                            <p:txEl>
                                              <p:pRg st="6" end="6"/>
                                            </p:txEl>
                                          </p:spTgt>
                                        </p:tgtEl>
                                        <p:attrNameLst>
                                          <p:attrName>style.visibility</p:attrName>
                                        </p:attrNameLst>
                                      </p:cBhvr>
                                      <p:to>
                                        <p:strVal val="visible"/>
                                      </p:to>
                                    </p:set>
                                    <p:anim calcmode="lin" valueType="num">
                                      <p:cBhvr>
                                        <p:cTn id="49" dur="500" fill="hold"/>
                                        <p:tgtEl>
                                          <p:spTgt spid="326">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26">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2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5" grpId="0"/>
      <p:bldP spid="326"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4" name="Google Shape;554;p58"/>
          <p:cNvSpPr txBox="1">
            <a:spLocks noGrp="1"/>
          </p:cNvSpPr>
          <p:nvPr>
            <p:ph type="subTitle" idx="1"/>
          </p:nvPr>
        </p:nvSpPr>
        <p:spPr>
          <a:xfrm>
            <a:off x="1175426" y="1702725"/>
            <a:ext cx="2236200" cy="41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01</a:t>
            </a:r>
            <a:endParaRPr dirty="0"/>
          </a:p>
        </p:txBody>
      </p:sp>
      <p:sp>
        <p:nvSpPr>
          <p:cNvPr id="555" name="Google Shape;555;p58"/>
          <p:cNvSpPr txBox="1">
            <a:spLocks noGrp="1"/>
          </p:cNvSpPr>
          <p:nvPr>
            <p:ph type="subTitle" idx="2"/>
          </p:nvPr>
        </p:nvSpPr>
        <p:spPr>
          <a:xfrm>
            <a:off x="1175426" y="2190149"/>
            <a:ext cx="2236200" cy="50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a:t>Quel est l’aboutissement du projet ?</a:t>
            </a:r>
            <a:endParaRPr dirty="0"/>
          </a:p>
        </p:txBody>
      </p:sp>
      <p:sp>
        <p:nvSpPr>
          <p:cNvPr id="556" name="Google Shape;556;p58"/>
          <p:cNvSpPr txBox="1">
            <a:spLocks noGrp="1"/>
          </p:cNvSpPr>
          <p:nvPr>
            <p:ph type="subTitle" idx="3"/>
          </p:nvPr>
        </p:nvSpPr>
        <p:spPr>
          <a:xfrm flipH="1">
            <a:off x="5732374" y="1702725"/>
            <a:ext cx="2236200" cy="41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03</a:t>
            </a:r>
            <a:endParaRPr dirty="0"/>
          </a:p>
        </p:txBody>
      </p:sp>
      <p:sp>
        <p:nvSpPr>
          <p:cNvPr id="557" name="Google Shape;557;p58"/>
          <p:cNvSpPr txBox="1">
            <a:spLocks noGrp="1"/>
          </p:cNvSpPr>
          <p:nvPr>
            <p:ph type="subTitle" idx="4"/>
          </p:nvPr>
        </p:nvSpPr>
        <p:spPr>
          <a:xfrm>
            <a:off x="3453857" y="2190149"/>
            <a:ext cx="2236200" cy="50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a:t>Quelle actions sont prévues pour atteindre le but du projet ?</a:t>
            </a:r>
            <a:endParaRPr dirty="0"/>
          </a:p>
        </p:txBody>
      </p:sp>
      <p:sp>
        <p:nvSpPr>
          <p:cNvPr id="558" name="Google Shape;558;p58"/>
          <p:cNvSpPr txBox="1">
            <a:spLocks noGrp="1"/>
          </p:cNvSpPr>
          <p:nvPr>
            <p:ph type="subTitle" idx="5"/>
          </p:nvPr>
        </p:nvSpPr>
        <p:spPr>
          <a:xfrm flipH="1">
            <a:off x="3453972" y="1702725"/>
            <a:ext cx="2236200" cy="41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02</a:t>
            </a:r>
            <a:endParaRPr dirty="0"/>
          </a:p>
        </p:txBody>
      </p:sp>
      <p:sp>
        <p:nvSpPr>
          <p:cNvPr id="559" name="Google Shape;559;p58"/>
          <p:cNvSpPr txBox="1">
            <a:spLocks noGrp="1"/>
          </p:cNvSpPr>
          <p:nvPr>
            <p:ph type="subTitle" idx="6"/>
          </p:nvPr>
        </p:nvSpPr>
        <p:spPr>
          <a:xfrm>
            <a:off x="5732260" y="2190149"/>
            <a:ext cx="2236200" cy="50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a:t>Quelles sont les ressources nécessaires ?</a:t>
            </a:r>
            <a:endParaRPr dirty="0"/>
          </a:p>
        </p:txBody>
      </p:sp>
      <p:sp>
        <p:nvSpPr>
          <p:cNvPr id="560" name="Google Shape;560;p58"/>
          <p:cNvSpPr txBox="1">
            <a:spLocks noGrp="1"/>
          </p:cNvSpPr>
          <p:nvPr>
            <p:ph type="subTitle" idx="7"/>
          </p:nvPr>
        </p:nvSpPr>
        <p:spPr>
          <a:xfrm>
            <a:off x="2091869" y="3029476"/>
            <a:ext cx="2236200" cy="41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04</a:t>
            </a:r>
            <a:endParaRPr dirty="0"/>
          </a:p>
        </p:txBody>
      </p:sp>
      <p:sp>
        <p:nvSpPr>
          <p:cNvPr id="561" name="Google Shape;561;p58"/>
          <p:cNvSpPr txBox="1">
            <a:spLocks noGrp="1"/>
          </p:cNvSpPr>
          <p:nvPr>
            <p:ph type="subTitle" idx="8"/>
          </p:nvPr>
        </p:nvSpPr>
        <p:spPr>
          <a:xfrm>
            <a:off x="2091869" y="3560838"/>
            <a:ext cx="2236200" cy="50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a:t>Quels problèmes pourraient compromettre le bon déroulement du projet ?</a:t>
            </a:r>
            <a:endParaRPr dirty="0"/>
          </a:p>
        </p:txBody>
      </p:sp>
      <p:sp>
        <p:nvSpPr>
          <p:cNvPr id="563" name="Google Shape;563;p58"/>
          <p:cNvSpPr txBox="1">
            <a:spLocks noGrp="1"/>
          </p:cNvSpPr>
          <p:nvPr>
            <p:ph type="subTitle" idx="13"/>
          </p:nvPr>
        </p:nvSpPr>
        <p:spPr>
          <a:xfrm>
            <a:off x="4815932" y="3560838"/>
            <a:ext cx="2236200" cy="50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a:t>Quels indicateurs seront mis en œuvre pour évaluer la réussite des activités ?</a:t>
            </a:r>
            <a:endParaRPr dirty="0"/>
          </a:p>
        </p:txBody>
      </p:sp>
      <p:sp>
        <p:nvSpPr>
          <p:cNvPr id="564" name="Google Shape;564;p58"/>
          <p:cNvSpPr txBox="1">
            <a:spLocks noGrp="1"/>
          </p:cNvSpPr>
          <p:nvPr>
            <p:ph type="subTitle" idx="14"/>
          </p:nvPr>
        </p:nvSpPr>
        <p:spPr>
          <a:xfrm flipH="1">
            <a:off x="4815932" y="3029476"/>
            <a:ext cx="2236200" cy="41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05</a:t>
            </a:r>
            <a:endParaRPr dirty="0"/>
          </a:p>
        </p:txBody>
      </p:sp>
      <p:pic>
        <p:nvPicPr>
          <p:cNvPr id="566" name="Google Shape;566;p58"/>
          <p:cNvPicPr preferRelativeResize="0"/>
          <p:nvPr/>
        </p:nvPicPr>
        <p:blipFill rotWithShape="1">
          <a:blip r:embed="rId3">
            <a:alphaModFix/>
          </a:blip>
          <a:srcRect t="9223" b="9223"/>
          <a:stretch/>
        </p:blipFill>
        <p:spPr>
          <a:xfrm>
            <a:off x="7473807" y="400051"/>
            <a:ext cx="1288118" cy="1353073"/>
          </a:xfrm>
          <a:prstGeom prst="rect">
            <a:avLst/>
          </a:prstGeom>
          <a:noFill/>
          <a:ln>
            <a:noFill/>
          </a:ln>
          <a:effectLst>
            <a:outerShdw blurRad="285750" dist="95250" dir="6000000" algn="bl" rotWithShape="0">
              <a:schemeClr val="dk1">
                <a:alpha val="20000"/>
              </a:schemeClr>
            </a:outerShdw>
          </a:effectLst>
        </p:spPr>
      </p:pic>
      <p:pic>
        <p:nvPicPr>
          <p:cNvPr id="567" name="Google Shape;567;p58"/>
          <p:cNvPicPr preferRelativeResize="0"/>
          <p:nvPr/>
        </p:nvPicPr>
        <p:blipFill rotWithShape="1">
          <a:blip r:embed="rId4">
            <a:alphaModFix amt="85000"/>
          </a:blip>
          <a:srcRect t="3261" b="3271"/>
          <a:stretch/>
        </p:blipFill>
        <p:spPr>
          <a:xfrm flipH="1">
            <a:off x="406377" y="226974"/>
            <a:ext cx="1459445" cy="1399626"/>
          </a:xfrm>
          <a:prstGeom prst="rect">
            <a:avLst/>
          </a:prstGeom>
          <a:noFill/>
          <a:ln>
            <a:noFill/>
          </a:ln>
          <a:effectLst>
            <a:outerShdw blurRad="285750" dist="95250" dir="6000000" algn="bl" rotWithShape="0">
              <a:schemeClr val="dk1">
                <a:alpha val="20000"/>
              </a:schemeClr>
            </a:outerShdw>
          </a:effectLst>
        </p:spPr>
      </p:pic>
      <p:sp>
        <p:nvSpPr>
          <p:cNvPr id="553" name="Google Shape;553;p58"/>
          <p:cNvSpPr txBox="1">
            <a:spLocks noGrp="1"/>
          </p:cNvSpPr>
          <p:nvPr>
            <p:ph type="title"/>
          </p:nvPr>
        </p:nvSpPr>
        <p:spPr>
          <a:xfrm>
            <a:off x="1192782" y="520113"/>
            <a:ext cx="6758350" cy="106255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fr-FR" sz="2400" dirty="0"/>
              <a:t>Le cadre logique d’un projet permet de répondre à ces questions :</a:t>
            </a:r>
            <a:endParaRPr sz="2400" dirty="0"/>
          </a:p>
        </p:txBody>
      </p:sp>
      <p:sp>
        <p:nvSpPr>
          <p:cNvPr id="15" name="ZoneTexte 14">
            <a:extLst>
              <a:ext uri="{FF2B5EF4-FFF2-40B4-BE49-F238E27FC236}">
                <a16:creationId xmlns:a16="http://schemas.microsoft.com/office/drawing/2014/main" id="{AA90221E-AEBD-A3E5-EC50-FE07655E6D58}"/>
              </a:ext>
            </a:extLst>
          </p:cNvPr>
          <p:cNvSpPr txBox="1"/>
          <p:nvPr/>
        </p:nvSpPr>
        <p:spPr>
          <a:xfrm>
            <a:off x="4332586" y="4770319"/>
            <a:ext cx="478827" cy="307777"/>
          </a:xfrm>
          <a:prstGeom prst="rect">
            <a:avLst/>
          </a:prstGeom>
          <a:noFill/>
        </p:spPr>
        <p:txBody>
          <a:bodyPr wrap="square">
            <a:spAutoFit/>
          </a:bodyPr>
          <a:lstStyle/>
          <a:p>
            <a:pPr algn="ctr"/>
            <a:r>
              <a:rPr lang="en" b="1" dirty="0">
                <a:latin typeface="Roboto" panose="02000000000000000000" pitchFamily="2" charset="0"/>
                <a:ea typeface="Roboto" panose="02000000000000000000" pitchFamily="2" charset="0"/>
              </a:rPr>
              <a:t>0</a:t>
            </a:r>
            <a:fld id="{FE03ED0F-6C7D-46C2-AEAF-7DACA73256A1}" type="slidenum">
              <a:rPr lang="en" b="1" smtClean="0">
                <a:latin typeface="Roboto" panose="02000000000000000000" pitchFamily="2" charset="0"/>
                <a:ea typeface="Roboto" panose="02000000000000000000" pitchFamily="2" charset="0"/>
              </a:rPr>
              <a:t>5</a:t>
            </a:fld>
            <a:endParaRPr lang="en" b="1" dirty="0">
              <a:latin typeface="Roboto" panose="02000000000000000000" pitchFamily="2" charset="0"/>
              <a:ea typeface="Roboto"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54">
                                            <p:txEl>
                                              <p:pRg st="0" end="0"/>
                                            </p:txEl>
                                          </p:spTgt>
                                        </p:tgtEl>
                                        <p:attrNameLst>
                                          <p:attrName>style.visibility</p:attrName>
                                        </p:attrNameLst>
                                      </p:cBhvr>
                                      <p:to>
                                        <p:strVal val="visible"/>
                                      </p:to>
                                    </p:set>
                                    <p:animEffect transition="in" filter="fade">
                                      <p:cBhvr>
                                        <p:cTn id="7" dur="1000"/>
                                        <p:tgtEl>
                                          <p:spTgt spid="554">
                                            <p:txEl>
                                              <p:pRg st="0" end="0"/>
                                            </p:txEl>
                                          </p:spTgt>
                                        </p:tgtEl>
                                      </p:cBhvr>
                                    </p:animEffect>
                                    <p:anim calcmode="lin" valueType="num">
                                      <p:cBhvr>
                                        <p:cTn id="8" dur="1000" fill="hold"/>
                                        <p:tgtEl>
                                          <p:spTgt spid="55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5">
                                            <p:txEl>
                                              <p:pRg st="0" end="0"/>
                                            </p:txEl>
                                          </p:spTgt>
                                        </p:tgtEl>
                                        <p:attrNameLst>
                                          <p:attrName>style.visibility</p:attrName>
                                        </p:attrNameLst>
                                      </p:cBhvr>
                                      <p:to>
                                        <p:strVal val="visible"/>
                                      </p:to>
                                    </p:set>
                                    <p:animEffect transition="in" filter="fade">
                                      <p:cBhvr>
                                        <p:cTn id="12" dur="1000"/>
                                        <p:tgtEl>
                                          <p:spTgt spid="555">
                                            <p:txEl>
                                              <p:pRg st="0" end="0"/>
                                            </p:txEl>
                                          </p:spTgt>
                                        </p:tgtEl>
                                      </p:cBhvr>
                                    </p:animEffect>
                                    <p:anim calcmode="lin" valueType="num">
                                      <p:cBhvr>
                                        <p:cTn id="13" dur="1000" fill="hold"/>
                                        <p:tgtEl>
                                          <p:spTgt spid="55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55">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58">
                                            <p:txEl>
                                              <p:pRg st="0" end="0"/>
                                            </p:txEl>
                                          </p:spTgt>
                                        </p:tgtEl>
                                        <p:attrNameLst>
                                          <p:attrName>style.visibility</p:attrName>
                                        </p:attrNameLst>
                                      </p:cBhvr>
                                      <p:to>
                                        <p:strVal val="visible"/>
                                      </p:to>
                                    </p:set>
                                    <p:animEffect transition="in" filter="fade">
                                      <p:cBhvr>
                                        <p:cTn id="18" dur="1000"/>
                                        <p:tgtEl>
                                          <p:spTgt spid="558">
                                            <p:txEl>
                                              <p:pRg st="0" end="0"/>
                                            </p:txEl>
                                          </p:spTgt>
                                        </p:tgtEl>
                                      </p:cBhvr>
                                    </p:animEffect>
                                    <p:anim calcmode="lin" valueType="num">
                                      <p:cBhvr>
                                        <p:cTn id="19" dur="1000" fill="hold"/>
                                        <p:tgtEl>
                                          <p:spTgt spid="558">
                                            <p:txEl>
                                              <p:pRg st="0" end="0"/>
                                            </p:txEl>
                                          </p:spTgt>
                                        </p:tgtEl>
                                        <p:attrNameLst>
                                          <p:attrName>ppt_x</p:attrName>
                                        </p:attrNameLst>
                                      </p:cBhvr>
                                      <p:tavLst>
                                        <p:tav tm="0">
                                          <p:val>
                                            <p:strVal val="#ppt_x"/>
                                          </p:val>
                                        </p:tav>
                                        <p:tav tm="100000">
                                          <p:val>
                                            <p:strVal val="#ppt_x"/>
                                          </p:val>
                                        </p:tav>
                                      </p:tavLst>
                                    </p:anim>
                                    <p:anim calcmode="lin" valueType="num">
                                      <p:cBhvr>
                                        <p:cTn id="20" dur="1000" fill="hold"/>
                                        <p:tgtEl>
                                          <p:spTgt spid="558">
                                            <p:txEl>
                                              <p:pRg st="0" end="0"/>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557">
                                            <p:txEl>
                                              <p:pRg st="0" end="0"/>
                                            </p:txEl>
                                          </p:spTgt>
                                        </p:tgtEl>
                                        <p:attrNameLst>
                                          <p:attrName>style.visibility</p:attrName>
                                        </p:attrNameLst>
                                      </p:cBhvr>
                                      <p:to>
                                        <p:strVal val="visible"/>
                                      </p:to>
                                    </p:set>
                                    <p:animEffect transition="in" filter="fade">
                                      <p:cBhvr>
                                        <p:cTn id="23" dur="1000"/>
                                        <p:tgtEl>
                                          <p:spTgt spid="557">
                                            <p:txEl>
                                              <p:pRg st="0" end="0"/>
                                            </p:txEl>
                                          </p:spTgt>
                                        </p:tgtEl>
                                      </p:cBhvr>
                                    </p:animEffect>
                                    <p:anim calcmode="lin" valueType="num">
                                      <p:cBhvr>
                                        <p:cTn id="24" dur="1000" fill="hold"/>
                                        <p:tgtEl>
                                          <p:spTgt spid="557">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557">
                                            <p:txEl>
                                              <p:pRg st="0" end="0"/>
                                            </p:tx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556">
                                            <p:txEl>
                                              <p:pRg st="0" end="0"/>
                                            </p:txEl>
                                          </p:spTgt>
                                        </p:tgtEl>
                                        <p:attrNameLst>
                                          <p:attrName>style.visibility</p:attrName>
                                        </p:attrNameLst>
                                      </p:cBhvr>
                                      <p:to>
                                        <p:strVal val="visible"/>
                                      </p:to>
                                    </p:set>
                                    <p:animEffect transition="in" filter="fade">
                                      <p:cBhvr>
                                        <p:cTn id="29" dur="1000"/>
                                        <p:tgtEl>
                                          <p:spTgt spid="556">
                                            <p:txEl>
                                              <p:pRg st="0" end="0"/>
                                            </p:txEl>
                                          </p:spTgt>
                                        </p:tgtEl>
                                      </p:cBhvr>
                                    </p:animEffect>
                                    <p:anim calcmode="lin" valueType="num">
                                      <p:cBhvr>
                                        <p:cTn id="30" dur="1000" fill="hold"/>
                                        <p:tgtEl>
                                          <p:spTgt spid="556">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556">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59">
                                            <p:txEl>
                                              <p:pRg st="0" end="0"/>
                                            </p:txEl>
                                          </p:spTgt>
                                        </p:tgtEl>
                                        <p:attrNameLst>
                                          <p:attrName>style.visibility</p:attrName>
                                        </p:attrNameLst>
                                      </p:cBhvr>
                                      <p:to>
                                        <p:strVal val="visible"/>
                                      </p:to>
                                    </p:set>
                                    <p:animEffect transition="in" filter="fade">
                                      <p:cBhvr>
                                        <p:cTn id="34" dur="1000"/>
                                        <p:tgtEl>
                                          <p:spTgt spid="559">
                                            <p:txEl>
                                              <p:pRg st="0" end="0"/>
                                            </p:txEl>
                                          </p:spTgt>
                                        </p:tgtEl>
                                      </p:cBhvr>
                                    </p:animEffect>
                                    <p:anim calcmode="lin" valueType="num">
                                      <p:cBhvr>
                                        <p:cTn id="35" dur="1000" fill="hold"/>
                                        <p:tgtEl>
                                          <p:spTgt spid="559">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59">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560">
                                            <p:txEl>
                                              <p:pRg st="0" end="0"/>
                                            </p:txEl>
                                          </p:spTgt>
                                        </p:tgtEl>
                                        <p:attrNameLst>
                                          <p:attrName>style.visibility</p:attrName>
                                        </p:attrNameLst>
                                      </p:cBhvr>
                                      <p:to>
                                        <p:strVal val="visible"/>
                                      </p:to>
                                    </p:set>
                                    <p:animEffect transition="in" filter="fade">
                                      <p:cBhvr>
                                        <p:cTn id="40" dur="1000"/>
                                        <p:tgtEl>
                                          <p:spTgt spid="560">
                                            <p:txEl>
                                              <p:pRg st="0" end="0"/>
                                            </p:txEl>
                                          </p:spTgt>
                                        </p:tgtEl>
                                      </p:cBhvr>
                                    </p:animEffect>
                                    <p:anim calcmode="lin" valueType="num">
                                      <p:cBhvr>
                                        <p:cTn id="41" dur="1000" fill="hold"/>
                                        <p:tgtEl>
                                          <p:spTgt spid="560">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560">
                                            <p:txEl>
                                              <p:pRg st="0" end="0"/>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561">
                                            <p:txEl>
                                              <p:pRg st="0" end="0"/>
                                            </p:txEl>
                                          </p:spTgt>
                                        </p:tgtEl>
                                        <p:attrNameLst>
                                          <p:attrName>style.visibility</p:attrName>
                                        </p:attrNameLst>
                                      </p:cBhvr>
                                      <p:to>
                                        <p:strVal val="visible"/>
                                      </p:to>
                                    </p:set>
                                    <p:animEffect transition="in" filter="fade">
                                      <p:cBhvr>
                                        <p:cTn id="45" dur="1000"/>
                                        <p:tgtEl>
                                          <p:spTgt spid="561">
                                            <p:txEl>
                                              <p:pRg st="0" end="0"/>
                                            </p:txEl>
                                          </p:spTgt>
                                        </p:tgtEl>
                                      </p:cBhvr>
                                    </p:animEffect>
                                    <p:anim calcmode="lin" valueType="num">
                                      <p:cBhvr>
                                        <p:cTn id="46" dur="1000" fill="hold"/>
                                        <p:tgtEl>
                                          <p:spTgt spid="561">
                                            <p:txEl>
                                              <p:pRg st="0" end="0"/>
                                            </p:txEl>
                                          </p:spTgt>
                                        </p:tgtEl>
                                        <p:attrNameLst>
                                          <p:attrName>ppt_x</p:attrName>
                                        </p:attrNameLst>
                                      </p:cBhvr>
                                      <p:tavLst>
                                        <p:tav tm="0">
                                          <p:val>
                                            <p:strVal val="#ppt_x"/>
                                          </p:val>
                                        </p:tav>
                                        <p:tav tm="100000">
                                          <p:val>
                                            <p:strVal val="#ppt_x"/>
                                          </p:val>
                                        </p:tav>
                                      </p:tavLst>
                                    </p:anim>
                                    <p:anim calcmode="lin" valueType="num">
                                      <p:cBhvr>
                                        <p:cTn id="47" dur="1000" fill="hold"/>
                                        <p:tgtEl>
                                          <p:spTgt spid="561">
                                            <p:txEl>
                                              <p:pRg st="0" end="0"/>
                                            </p:tx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564">
                                            <p:txEl>
                                              <p:pRg st="0" end="0"/>
                                            </p:txEl>
                                          </p:spTgt>
                                        </p:tgtEl>
                                        <p:attrNameLst>
                                          <p:attrName>style.visibility</p:attrName>
                                        </p:attrNameLst>
                                      </p:cBhvr>
                                      <p:to>
                                        <p:strVal val="visible"/>
                                      </p:to>
                                    </p:set>
                                    <p:animEffect transition="in" filter="fade">
                                      <p:cBhvr>
                                        <p:cTn id="51" dur="1000"/>
                                        <p:tgtEl>
                                          <p:spTgt spid="564">
                                            <p:txEl>
                                              <p:pRg st="0" end="0"/>
                                            </p:txEl>
                                          </p:spTgt>
                                        </p:tgtEl>
                                      </p:cBhvr>
                                    </p:animEffect>
                                    <p:anim calcmode="lin" valueType="num">
                                      <p:cBhvr>
                                        <p:cTn id="52" dur="1000" fill="hold"/>
                                        <p:tgtEl>
                                          <p:spTgt spid="564">
                                            <p:txEl>
                                              <p:pRg st="0" end="0"/>
                                            </p:txEl>
                                          </p:spTgt>
                                        </p:tgtEl>
                                        <p:attrNameLst>
                                          <p:attrName>ppt_x</p:attrName>
                                        </p:attrNameLst>
                                      </p:cBhvr>
                                      <p:tavLst>
                                        <p:tav tm="0">
                                          <p:val>
                                            <p:strVal val="#ppt_x"/>
                                          </p:val>
                                        </p:tav>
                                        <p:tav tm="100000">
                                          <p:val>
                                            <p:strVal val="#ppt_x"/>
                                          </p:val>
                                        </p:tav>
                                      </p:tavLst>
                                    </p:anim>
                                    <p:anim calcmode="lin" valueType="num">
                                      <p:cBhvr>
                                        <p:cTn id="53" dur="1000" fill="hold"/>
                                        <p:tgtEl>
                                          <p:spTgt spid="564">
                                            <p:txEl>
                                              <p:pRg st="0" end="0"/>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563">
                                            <p:txEl>
                                              <p:pRg st="0" end="0"/>
                                            </p:txEl>
                                          </p:spTgt>
                                        </p:tgtEl>
                                        <p:attrNameLst>
                                          <p:attrName>style.visibility</p:attrName>
                                        </p:attrNameLst>
                                      </p:cBhvr>
                                      <p:to>
                                        <p:strVal val="visible"/>
                                      </p:to>
                                    </p:set>
                                    <p:animEffect transition="in" filter="fade">
                                      <p:cBhvr>
                                        <p:cTn id="56" dur="1000"/>
                                        <p:tgtEl>
                                          <p:spTgt spid="563">
                                            <p:txEl>
                                              <p:pRg st="0" end="0"/>
                                            </p:txEl>
                                          </p:spTgt>
                                        </p:tgtEl>
                                      </p:cBhvr>
                                    </p:animEffect>
                                    <p:anim calcmode="lin" valueType="num">
                                      <p:cBhvr>
                                        <p:cTn id="57" dur="1000" fill="hold"/>
                                        <p:tgtEl>
                                          <p:spTgt spid="563">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56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build="p"/>
      <p:bldP spid="555" grpId="0" build="p"/>
      <p:bldP spid="556" grpId="0" build="p"/>
      <p:bldP spid="557" grpId="0" build="p"/>
      <p:bldP spid="558" grpId="0" build="p"/>
      <p:bldP spid="559" grpId="0" build="p"/>
      <p:bldP spid="560" grpId="0" build="p"/>
      <p:bldP spid="561" grpId="0" build="p"/>
      <p:bldP spid="563" grpId="0" build="p"/>
      <p:bldP spid="56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448"/>
        <p:cNvGrpSpPr/>
        <p:nvPr/>
      </p:nvGrpSpPr>
      <p:grpSpPr>
        <a:xfrm>
          <a:off x="0" y="0"/>
          <a:ext cx="0" cy="0"/>
          <a:chOff x="0" y="0"/>
          <a:chExt cx="0" cy="0"/>
        </a:xfrm>
      </p:grpSpPr>
      <p:sp>
        <p:nvSpPr>
          <p:cNvPr id="451" name="Google Shape;451;p56"/>
          <p:cNvSpPr txBox="1">
            <a:spLocks noGrp="1"/>
          </p:cNvSpPr>
          <p:nvPr>
            <p:ph type="title"/>
          </p:nvPr>
        </p:nvSpPr>
        <p:spPr>
          <a:xfrm>
            <a:off x="1467437" y="507752"/>
            <a:ext cx="6209125" cy="959524"/>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fr-FR" dirty="0"/>
              <a:t>Étapes d’une analyse effectuée selon la MCL</a:t>
            </a:r>
            <a:endParaRPr dirty="0"/>
          </a:p>
        </p:txBody>
      </p:sp>
      <p:pic>
        <p:nvPicPr>
          <p:cNvPr id="500" name="Google Shape;500;p56"/>
          <p:cNvPicPr preferRelativeResize="0"/>
          <p:nvPr/>
        </p:nvPicPr>
        <p:blipFill rotWithShape="1">
          <a:blip r:embed="rId3">
            <a:alphaModFix/>
          </a:blip>
          <a:srcRect l="4001" r="4001"/>
          <a:stretch/>
        </p:blipFill>
        <p:spPr>
          <a:xfrm>
            <a:off x="7455221" y="298630"/>
            <a:ext cx="1335423" cy="1284699"/>
          </a:xfrm>
          <a:prstGeom prst="rect">
            <a:avLst/>
          </a:prstGeom>
          <a:noFill/>
          <a:ln>
            <a:noFill/>
          </a:ln>
          <a:effectLst>
            <a:outerShdw blurRad="285750" dist="95250" dir="6000000" algn="bl" rotWithShape="0">
              <a:schemeClr val="dk1">
                <a:alpha val="20000"/>
              </a:schemeClr>
            </a:outerShdw>
          </a:effectLst>
        </p:spPr>
      </p:pic>
      <p:pic>
        <p:nvPicPr>
          <p:cNvPr id="501" name="Google Shape;501;p56"/>
          <p:cNvPicPr preferRelativeResize="0"/>
          <p:nvPr/>
        </p:nvPicPr>
        <p:blipFill rotWithShape="1">
          <a:blip r:embed="rId4">
            <a:alphaModFix/>
          </a:blip>
          <a:srcRect t="4169" b="3783"/>
          <a:stretch/>
        </p:blipFill>
        <p:spPr>
          <a:xfrm rot="-4023074" flipH="1">
            <a:off x="227697" y="386670"/>
            <a:ext cx="1278110" cy="1079982"/>
          </a:xfrm>
          <a:prstGeom prst="rect">
            <a:avLst/>
          </a:prstGeom>
          <a:noFill/>
          <a:ln>
            <a:noFill/>
          </a:ln>
          <a:effectLst>
            <a:outerShdw blurRad="285750" dist="95250" dir="6000000" algn="bl" rotWithShape="0">
              <a:schemeClr val="dk1">
                <a:alpha val="20000"/>
              </a:schemeClr>
            </a:outerShdw>
          </a:effectLst>
        </p:spPr>
      </p:pic>
      <p:grpSp>
        <p:nvGrpSpPr>
          <p:cNvPr id="59" name="Google Shape;6032;p94">
            <a:extLst>
              <a:ext uri="{FF2B5EF4-FFF2-40B4-BE49-F238E27FC236}">
                <a16:creationId xmlns:a16="http://schemas.microsoft.com/office/drawing/2014/main" id="{5507543C-4A95-4E6E-B357-51B4597B8FAC}"/>
              </a:ext>
            </a:extLst>
          </p:cNvPr>
          <p:cNvGrpSpPr/>
          <p:nvPr/>
        </p:nvGrpSpPr>
        <p:grpSpPr>
          <a:xfrm>
            <a:off x="715550" y="1601932"/>
            <a:ext cx="7514150" cy="2600588"/>
            <a:chOff x="246070" y="1983375"/>
            <a:chExt cx="1855347" cy="616849"/>
          </a:xfrm>
        </p:grpSpPr>
        <p:sp>
          <p:nvSpPr>
            <p:cNvPr id="60" name="Google Shape;6033;p94">
              <a:extLst>
                <a:ext uri="{FF2B5EF4-FFF2-40B4-BE49-F238E27FC236}">
                  <a16:creationId xmlns:a16="http://schemas.microsoft.com/office/drawing/2014/main" id="{FC9FE504-C3C9-4E40-AE60-5F2DF3AB52E1}"/>
                </a:ext>
              </a:extLst>
            </p:cNvPr>
            <p:cNvSpPr/>
            <p:nvPr/>
          </p:nvSpPr>
          <p:spPr>
            <a:xfrm>
              <a:off x="1072131" y="1983872"/>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034;p94">
              <a:extLst>
                <a:ext uri="{FF2B5EF4-FFF2-40B4-BE49-F238E27FC236}">
                  <a16:creationId xmlns:a16="http://schemas.microsoft.com/office/drawing/2014/main" id="{566B7F2A-1BD4-44F9-8505-0B064A52DF42}"/>
                </a:ext>
              </a:extLst>
            </p:cNvPr>
            <p:cNvSpPr/>
            <p:nvPr/>
          </p:nvSpPr>
          <p:spPr>
            <a:xfrm>
              <a:off x="1430530" y="2193486"/>
              <a:ext cx="46960" cy="46948"/>
            </a:xfrm>
            <a:custGeom>
              <a:avLst/>
              <a:gdLst/>
              <a:ahLst/>
              <a:cxnLst/>
              <a:rect l="l" t="t" r="r" b="b"/>
              <a:pathLst>
                <a:path w="3915" h="3914" extrusionOk="0">
                  <a:moveTo>
                    <a:pt x="3914" y="1"/>
                  </a:moveTo>
                  <a:lnTo>
                    <a:pt x="3914" y="1"/>
                  </a:lnTo>
                  <a:cubicBezTo>
                    <a:pt x="3909" y="6"/>
                    <a:pt x="3902" y="8"/>
                    <a:pt x="3897" y="13"/>
                  </a:cubicBezTo>
                  <a:lnTo>
                    <a:pt x="1" y="3909"/>
                  </a:lnTo>
                  <a:lnTo>
                    <a:pt x="1" y="3914"/>
                  </a:lnTo>
                  <a:lnTo>
                    <a:pt x="3914"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035;p94">
              <a:extLst>
                <a:ext uri="{FF2B5EF4-FFF2-40B4-BE49-F238E27FC236}">
                  <a16:creationId xmlns:a16="http://schemas.microsoft.com/office/drawing/2014/main" id="{C2057806-A5CE-4895-A731-C1DAF936D155}"/>
                </a:ext>
              </a:extLst>
            </p:cNvPr>
            <p:cNvSpPr/>
            <p:nvPr/>
          </p:nvSpPr>
          <p:spPr>
            <a:xfrm>
              <a:off x="1277847" y="2191554"/>
              <a:ext cx="408898" cy="407518"/>
            </a:xfrm>
            <a:custGeom>
              <a:avLst/>
              <a:gdLst/>
              <a:ahLst/>
              <a:cxnLst/>
              <a:rect l="l" t="t" r="r" b="b"/>
              <a:pathLst>
                <a:path w="34089" h="33974" extrusionOk="0">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036;p94">
              <a:extLst>
                <a:ext uri="{FF2B5EF4-FFF2-40B4-BE49-F238E27FC236}">
                  <a16:creationId xmlns:a16="http://schemas.microsoft.com/office/drawing/2014/main" id="{374B56F1-C26C-4ABF-8E04-7AE163AFD5F8}"/>
                </a:ext>
              </a:extLst>
            </p:cNvPr>
            <p:cNvSpPr/>
            <p:nvPr/>
          </p:nvSpPr>
          <p:spPr>
            <a:xfrm>
              <a:off x="1690156" y="2190379"/>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chemeClr val="accent3">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037;p94">
              <a:extLst>
                <a:ext uri="{FF2B5EF4-FFF2-40B4-BE49-F238E27FC236}">
                  <a16:creationId xmlns:a16="http://schemas.microsoft.com/office/drawing/2014/main" id="{F1041D9E-B5AE-4379-9BFD-C897483B5516}"/>
                </a:ext>
              </a:extLst>
            </p:cNvPr>
            <p:cNvSpPr/>
            <p:nvPr/>
          </p:nvSpPr>
          <p:spPr>
            <a:xfrm>
              <a:off x="1484068" y="1984268"/>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chemeClr val="tx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038;p94">
              <a:extLst>
                <a:ext uri="{FF2B5EF4-FFF2-40B4-BE49-F238E27FC236}">
                  <a16:creationId xmlns:a16="http://schemas.microsoft.com/office/drawing/2014/main" id="{9107122F-1F48-4B08-853C-8F5814556303}"/>
                </a:ext>
              </a:extLst>
            </p:cNvPr>
            <p:cNvSpPr/>
            <p:nvPr/>
          </p:nvSpPr>
          <p:spPr>
            <a:xfrm flipH="1">
              <a:off x="865779" y="2190662"/>
              <a:ext cx="408898" cy="407518"/>
            </a:xfrm>
            <a:custGeom>
              <a:avLst/>
              <a:gdLst/>
              <a:ahLst/>
              <a:cxnLst/>
              <a:rect l="l" t="t" r="r" b="b"/>
              <a:pathLst>
                <a:path w="34089" h="33974" extrusionOk="0">
                  <a:moveTo>
                    <a:pt x="17044" y="0"/>
                  </a:moveTo>
                  <a:cubicBezTo>
                    <a:pt x="16893" y="2"/>
                    <a:pt x="16750" y="60"/>
                    <a:pt x="16640" y="163"/>
                  </a:cubicBezTo>
                  <a:lnTo>
                    <a:pt x="12729" y="4075"/>
                  </a:lnTo>
                  <a:lnTo>
                    <a:pt x="12729" y="4070"/>
                  </a:lnTo>
                  <a:lnTo>
                    <a:pt x="10005" y="6793"/>
                  </a:lnTo>
                  <a:cubicBezTo>
                    <a:pt x="9890" y="6904"/>
                    <a:pt x="9742" y="6959"/>
                    <a:pt x="9595" y="6959"/>
                  </a:cubicBezTo>
                  <a:cubicBezTo>
                    <a:pt x="9444" y="6959"/>
                    <a:pt x="9293" y="6901"/>
                    <a:pt x="9178" y="6787"/>
                  </a:cubicBezTo>
                  <a:lnTo>
                    <a:pt x="9104" y="6713"/>
                  </a:lnTo>
                  <a:cubicBezTo>
                    <a:pt x="8874" y="6481"/>
                    <a:pt x="8660" y="6026"/>
                    <a:pt x="8625" y="5702"/>
                  </a:cubicBezTo>
                  <a:cubicBezTo>
                    <a:pt x="8625" y="5702"/>
                    <a:pt x="8539" y="4792"/>
                    <a:pt x="7976" y="4229"/>
                  </a:cubicBezTo>
                  <a:cubicBezTo>
                    <a:pt x="7478" y="3726"/>
                    <a:pt x="6821" y="3474"/>
                    <a:pt x="6165" y="3474"/>
                  </a:cubicBezTo>
                  <a:cubicBezTo>
                    <a:pt x="5524" y="3474"/>
                    <a:pt x="4883" y="3714"/>
                    <a:pt x="4388" y="4197"/>
                  </a:cubicBezTo>
                  <a:cubicBezTo>
                    <a:pt x="3384" y="5172"/>
                    <a:pt x="3354" y="6775"/>
                    <a:pt x="4322" y="7785"/>
                  </a:cubicBezTo>
                  <a:cubicBezTo>
                    <a:pt x="4884" y="8350"/>
                    <a:pt x="5795" y="8439"/>
                    <a:pt x="5795" y="8439"/>
                  </a:cubicBezTo>
                  <a:cubicBezTo>
                    <a:pt x="6118" y="8468"/>
                    <a:pt x="6573" y="8686"/>
                    <a:pt x="6804" y="8916"/>
                  </a:cubicBezTo>
                  <a:lnTo>
                    <a:pt x="6924" y="9033"/>
                  </a:lnTo>
                  <a:cubicBezTo>
                    <a:pt x="7153" y="9267"/>
                    <a:pt x="7153" y="9641"/>
                    <a:pt x="6924" y="9874"/>
                  </a:cubicBezTo>
                  <a:lnTo>
                    <a:pt x="3488" y="13310"/>
                  </a:lnTo>
                  <a:lnTo>
                    <a:pt x="310" y="16487"/>
                  </a:lnTo>
                  <a:lnTo>
                    <a:pt x="233" y="16566"/>
                  </a:lnTo>
                  <a:cubicBezTo>
                    <a:pt x="1" y="16798"/>
                    <a:pt x="1" y="17174"/>
                    <a:pt x="233" y="17405"/>
                  </a:cubicBezTo>
                  <a:lnTo>
                    <a:pt x="6926" y="24099"/>
                  </a:lnTo>
                  <a:cubicBezTo>
                    <a:pt x="7156" y="24332"/>
                    <a:pt x="7156" y="24706"/>
                    <a:pt x="6926" y="24938"/>
                  </a:cubicBezTo>
                  <a:lnTo>
                    <a:pt x="6919" y="24945"/>
                  </a:lnTo>
                  <a:cubicBezTo>
                    <a:pt x="6688" y="25177"/>
                    <a:pt x="6233" y="25391"/>
                    <a:pt x="5908" y="25420"/>
                  </a:cubicBezTo>
                  <a:cubicBezTo>
                    <a:pt x="5908" y="25420"/>
                    <a:pt x="4999" y="25511"/>
                    <a:pt x="4436" y="26074"/>
                  </a:cubicBezTo>
                  <a:cubicBezTo>
                    <a:pt x="3478" y="27047"/>
                    <a:pt x="3485" y="28613"/>
                    <a:pt x="4451" y="29579"/>
                  </a:cubicBezTo>
                  <a:cubicBezTo>
                    <a:pt x="4938" y="30065"/>
                    <a:pt x="5575" y="30309"/>
                    <a:pt x="6213" y="30309"/>
                  </a:cubicBezTo>
                  <a:cubicBezTo>
                    <a:pt x="6843" y="30309"/>
                    <a:pt x="7473" y="30072"/>
                    <a:pt x="7958" y="29596"/>
                  </a:cubicBezTo>
                  <a:cubicBezTo>
                    <a:pt x="8522" y="29031"/>
                    <a:pt x="8608" y="28125"/>
                    <a:pt x="8608" y="28125"/>
                  </a:cubicBezTo>
                  <a:cubicBezTo>
                    <a:pt x="8642" y="27797"/>
                    <a:pt x="8857" y="27341"/>
                    <a:pt x="9087" y="27111"/>
                  </a:cubicBezTo>
                  <a:lnTo>
                    <a:pt x="9090" y="27107"/>
                  </a:lnTo>
                  <a:cubicBezTo>
                    <a:pt x="9204" y="26996"/>
                    <a:pt x="9355" y="26934"/>
                    <a:pt x="9513" y="26934"/>
                  </a:cubicBezTo>
                  <a:cubicBezTo>
                    <a:pt x="9669" y="26934"/>
                    <a:pt x="9820" y="26996"/>
                    <a:pt x="9930" y="27107"/>
                  </a:cubicBezTo>
                  <a:lnTo>
                    <a:pt x="16623" y="33801"/>
                  </a:lnTo>
                  <a:cubicBezTo>
                    <a:pt x="16741" y="33916"/>
                    <a:pt x="16893" y="33973"/>
                    <a:pt x="17045" y="33973"/>
                  </a:cubicBezTo>
                  <a:cubicBezTo>
                    <a:pt x="17198" y="33973"/>
                    <a:pt x="17350" y="33916"/>
                    <a:pt x="17468" y="33801"/>
                  </a:cubicBezTo>
                  <a:lnTo>
                    <a:pt x="24161" y="27107"/>
                  </a:lnTo>
                  <a:cubicBezTo>
                    <a:pt x="24391" y="26874"/>
                    <a:pt x="24391" y="26500"/>
                    <a:pt x="24161" y="26266"/>
                  </a:cubicBezTo>
                  <a:lnTo>
                    <a:pt x="24082" y="26193"/>
                  </a:lnTo>
                  <a:cubicBezTo>
                    <a:pt x="23852" y="25963"/>
                    <a:pt x="23396" y="25746"/>
                    <a:pt x="23073" y="25714"/>
                  </a:cubicBezTo>
                  <a:cubicBezTo>
                    <a:pt x="23073" y="25714"/>
                    <a:pt x="22167" y="25628"/>
                    <a:pt x="21600" y="25063"/>
                  </a:cubicBezTo>
                  <a:cubicBezTo>
                    <a:pt x="20626" y="24092"/>
                    <a:pt x="20631" y="22513"/>
                    <a:pt x="21600" y="21541"/>
                  </a:cubicBezTo>
                  <a:cubicBezTo>
                    <a:pt x="22087" y="21055"/>
                    <a:pt x="22725" y="20812"/>
                    <a:pt x="23362" y="20812"/>
                  </a:cubicBezTo>
                  <a:cubicBezTo>
                    <a:pt x="24000" y="20812"/>
                    <a:pt x="24637" y="21055"/>
                    <a:pt x="25124" y="21541"/>
                  </a:cubicBezTo>
                  <a:cubicBezTo>
                    <a:pt x="25685" y="22104"/>
                    <a:pt x="25776" y="23016"/>
                    <a:pt x="25776" y="23016"/>
                  </a:cubicBezTo>
                  <a:cubicBezTo>
                    <a:pt x="25805" y="23338"/>
                    <a:pt x="26022" y="23793"/>
                    <a:pt x="26252" y="24025"/>
                  </a:cubicBezTo>
                  <a:lnTo>
                    <a:pt x="26325" y="24099"/>
                  </a:lnTo>
                  <a:cubicBezTo>
                    <a:pt x="26437" y="24209"/>
                    <a:pt x="26588" y="24270"/>
                    <a:pt x="26746" y="24270"/>
                  </a:cubicBezTo>
                  <a:cubicBezTo>
                    <a:pt x="26902" y="24270"/>
                    <a:pt x="27053" y="24209"/>
                    <a:pt x="27165" y="24099"/>
                  </a:cubicBezTo>
                  <a:lnTo>
                    <a:pt x="33858" y="17405"/>
                  </a:lnTo>
                  <a:cubicBezTo>
                    <a:pt x="34088" y="17172"/>
                    <a:pt x="34087" y="16798"/>
                    <a:pt x="33855" y="16566"/>
                  </a:cubicBezTo>
                  <a:lnTo>
                    <a:pt x="28225" y="10937"/>
                  </a:lnTo>
                  <a:lnTo>
                    <a:pt x="27163" y="9874"/>
                  </a:lnTo>
                  <a:cubicBezTo>
                    <a:pt x="27051" y="9763"/>
                    <a:pt x="26900" y="9701"/>
                    <a:pt x="26742" y="9701"/>
                  </a:cubicBezTo>
                  <a:cubicBezTo>
                    <a:pt x="26585" y="9701"/>
                    <a:pt x="26434" y="9763"/>
                    <a:pt x="26322" y="9874"/>
                  </a:cubicBezTo>
                  <a:lnTo>
                    <a:pt x="26252" y="9945"/>
                  </a:lnTo>
                  <a:cubicBezTo>
                    <a:pt x="26022" y="10176"/>
                    <a:pt x="25807" y="10631"/>
                    <a:pt x="25773" y="10959"/>
                  </a:cubicBezTo>
                  <a:cubicBezTo>
                    <a:pt x="25773" y="10959"/>
                    <a:pt x="25687" y="11865"/>
                    <a:pt x="25124" y="12430"/>
                  </a:cubicBezTo>
                  <a:cubicBezTo>
                    <a:pt x="24657" y="12897"/>
                    <a:pt x="24024" y="13159"/>
                    <a:pt x="23363" y="13159"/>
                  </a:cubicBezTo>
                  <a:cubicBezTo>
                    <a:pt x="23351" y="13159"/>
                    <a:pt x="23341" y="13156"/>
                    <a:pt x="23329" y="13156"/>
                  </a:cubicBezTo>
                  <a:cubicBezTo>
                    <a:pt x="23312" y="13156"/>
                    <a:pt x="23293" y="13161"/>
                    <a:pt x="23276" y="13161"/>
                  </a:cubicBezTo>
                  <a:cubicBezTo>
                    <a:pt x="22268" y="13161"/>
                    <a:pt x="21358" y="12553"/>
                    <a:pt x="20974" y="11623"/>
                  </a:cubicBezTo>
                  <a:cubicBezTo>
                    <a:pt x="20588" y="10691"/>
                    <a:pt x="20801" y="9620"/>
                    <a:pt x="21513" y="8908"/>
                  </a:cubicBezTo>
                  <a:cubicBezTo>
                    <a:pt x="22076" y="8345"/>
                    <a:pt x="22987" y="8257"/>
                    <a:pt x="22987" y="8257"/>
                  </a:cubicBezTo>
                  <a:cubicBezTo>
                    <a:pt x="23310" y="8228"/>
                    <a:pt x="23765" y="8010"/>
                    <a:pt x="23996" y="7779"/>
                  </a:cubicBezTo>
                  <a:lnTo>
                    <a:pt x="24117" y="7662"/>
                  </a:lnTo>
                  <a:cubicBezTo>
                    <a:pt x="24345" y="7432"/>
                    <a:pt x="24347" y="7063"/>
                    <a:pt x="24122" y="6831"/>
                  </a:cubicBezTo>
                  <a:lnTo>
                    <a:pt x="23358" y="6067"/>
                  </a:lnTo>
                  <a:lnTo>
                    <a:pt x="17464" y="174"/>
                  </a:lnTo>
                  <a:cubicBezTo>
                    <a:pt x="17353" y="64"/>
                    <a:pt x="17202" y="0"/>
                    <a:pt x="17044" y="0"/>
                  </a:cubicBezTo>
                  <a:close/>
                </a:path>
              </a:pathLst>
            </a:custGeom>
            <a:solidFill>
              <a:schemeClr val="accent3">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039;p94">
              <a:extLst>
                <a:ext uri="{FF2B5EF4-FFF2-40B4-BE49-F238E27FC236}">
                  <a16:creationId xmlns:a16="http://schemas.microsoft.com/office/drawing/2014/main" id="{5F36D291-D600-4057-B677-FFF8B808DE61}"/>
                </a:ext>
              </a:extLst>
            </p:cNvPr>
            <p:cNvSpPr/>
            <p:nvPr/>
          </p:nvSpPr>
          <p:spPr>
            <a:xfrm>
              <a:off x="246070" y="1983826"/>
              <a:ext cx="408910" cy="407494"/>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040;p94">
              <a:extLst>
                <a:ext uri="{FF2B5EF4-FFF2-40B4-BE49-F238E27FC236}">
                  <a16:creationId xmlns:a16="http://schemas.microsoft.com/office/drawing/2014/main" id="{C4C39D9E-E855-4E74-8255-962A1A085217}"/>
                </a:ext>
              </a:extLst>
            </p:cNvPr>
            <p:cNvSpPr/>
            <p:nvPr/>
          </p:nvSpPr>
          <p:spPr>
            <a:xfrm flipH="1">
              <a:off x="659595" y="1983375"/>
              <a:ext cx="408862" cy="407494"/>
            </a:xfrm>
            <a:custGeom>
              <a:avLst/>
              <a:gdLst/>
              <a:ahLst/>
              <a:cxnLst/>
              <a:rect l="l" t="t" r="r" b="b"/>
              <a:pathLst>
                <a:path w="34086" h="33972" extrusionOk="0">
                  <a:moveTo>
                    <a:pt x="17043" y="1"/>
                  </a:moveTo>
                  <a:cubicBezTo>
                    <a:pt x="16887" y="1"/>
                    <a:pt x="16736" y="61"/>
                    <a:pt x="16624" y="172"/>
                  </a:cubicBezTo>
                  <a:lnTo>
                    <a:pt x="9932" y="6866"/>
                  </a:lnTo>
                  <a:cubicBezTo>
                    <a:pt x="9701" y="7099"/>
                    <a:pt x="9701" y="7475"/>
                    <a:pt x="9932" y="7709"/>
                  </a:cubicBezTo>
                  <a:lnTo>
                    <a:pt x="10003" y="7779"/>
                  </a:lnTo>
                  <a:cubicBezTo>
                    <a:pt x="10235" y="8009"/>
                    <a:pt x="10689" y="8223"/>
                    <a:pt x="11014" y="8254"/>
                  </a:cubicBezTo>
                  <a:cubicBezTo>
                    <a:pt x="11014" y="8254"/>
                    <a:pt x="11923" y="8345"/>
                    <a:pt x="12486" y="8907"/>
                  </a:cubicBezTo>
                  <a:cubicBezTo>
                    <a:pt x="13430" y="9883"/>
                    <a:pt x="13420" y="11436"/>
                    <a:pt x="12459" y="12397"/>
                  </a:cubicBezTo>
                  <a:cubicBezTo>
                    <a:pt x="11973" y="12885"/>
                    <a:pt x="11335" y="13129"/>
                    <a:pt x="10697" y="13129"/>
                  </a:cubicBezTo>
                  <a:cubicBezTo>
                    <a:pt x="10074" y="13129"/>
                    <a:pt x="9450" y="12896"/>
                    <a:pt x="8968" y="12430"/>
                  </a:cubicBezTo>
                  <a:cubicBezTo>
                    <a:pt x="8402" y="11864"/>
                    <a:pt x="8314" y="10958"/>
                    <a:pt x="8314" y="10958"/>
                  </a:cubicBezTo>
                  <a:cubicBezTo>
                    <a:pt x="8280" y="10633"/>
                    <a:pt x="8067" y="10178"/>
                    <a:pt x="7835" y="9948"/>
                  </a:cubicBezTo>
                  <a:lnTo>
                    <a:pt x="7765" y="9873"/>
                  </a:lnTo>
                  <a:cubicBezTo>
                    <a:pt x="7653" y="9763"/>
                    <a:pt x="7502" y="9701"/>
                    <a:pt x="7344" y="9699"/>
                  </a:cubicBezTo>
                  <a:cubicBezTo>
                    <a:pt x="7186" y="9699"/>
                    <a:pt x="7037" y="9763"/>
                    <a:pt x="6926" y="9873"/>
                  </a:cubicBezTo>
                  <a:lnTo>
                    <a:pt x="232" y="16566"/>
                  </a:lnTo>
                  <a:cubicBezTo>
                    <a:pt x="0" y="16800"/>
                    <a:pt x="0" y="17174"/>
                    <a:pt x="232" y="17406"/>
                  </a:cubicBezTo>
                  <a:lnTo>
                    <a:pt x="6170" y="23347"/>
                  </a:lnTo>
                  <a:lnTo>
                    <a:pt x="6167" y="23347"/>
                  </a:lnTo>
                  <a:lnTo>
                    <a:pt x="6929" y="24109"/>
                  </a:lnTo>
                  <a:cubicBezTo>
                    <a:pt x="7154" y="24343"/>
                    <a:pt x="7152" y="24712"/>
                    <a:pt x="6924" y="24942"/>
                  </a:cubicBezTo>
                  <a:lnTo>
                    <a:pt x="6805" y="25059"/>
                  </a:lnTo>
                  <a:cubicBezTo>
                    <a:pt x="6574" y="25290"/>
                    <a:pt x="6119" y="25508"/>
                    <a:pt x="5794" y="25537"/>
                  </a:cubicBezTo>
                  <a:cubicBezTo>
                    <a:pt x="5794" y="25537"/>
                    <a:pt x="4883" y="25625"/>
                    <a:pt x="4322" y="26188"/>
                  </a:cubicBezTo>
                  <a:cubicBezTo>
                    <a:pt x="3610" y="26900"/>
                    <a:pt x="3397" y="27971"/>
                    <a:pt x="3781" y="28903"/>
                  </a:cubicBezTo>
                  <a:cubicBezTo>
                    <a:pt x="4167" y="29833"/>
                    <a:pt x="5075" y="30441"/>
                    <a:pt x="6083" y="30441"/>
                  </a:cubicBezTo>
                  <a:cubicBezTo>
                    <a:pt x="6102" y="30441"/>
                    <a:pt x="6119" y="30436"/>
                    <a:pt x="6138" y="30436"/>
                  </a:cubicBezTo>
                  <a:cubicBezTo>
                    <a:pt x="6148" y="30436"/>
                    <a:pt x="6158" y="30437"/>
                    <a:pt x="6170" y="30437"/>
                  </a:cubicBezTo>
                  <a:cubicBezTo>
                    <a:pt x="6173" y="30437"/>
                    <a:pt x="6175" y="30437"/>
                    <a:pt x="6177" y="30437"/>
                  </a:cubicBezTo>
                  <a:cubicBezTo>
                    <a:pt x="6835" y="30437"/>
                    <a:pt x="7466" y="30175"/>
                    <a:pt x="7933" y="29710"/>
                  </a:cubicBezTo>
                  <a:cubicBezTo>
                    <a:pt x="8494" y="29145"/>
                    <a:pt x="8582" y="28239"/>
                    <a:pt x="8582" y="28239"/>
                  </a:cubicBezTo>
                  <a:cubicBezTo>
                    <a:pt x="8614" y="27911"/>
                    <a:pt x="8829" y="27456"/>
                    <a:pt x="9059" y="27225"/>
                  </a:cubicBezTo>
                  <a:lnTo>
                    <a:pt x="9129" y="27154"/>
                  </a:lnTo>
                  <a:cubicBezTo>
                    <a:pt x="9243" y="27043"/>
                    <a:pt x="9394" y="26981"/>
                    <a:pt x="9551" y="26981"/>
                  </a:cubicBezTo>
                  <a:cubicBezTo>
                    <a:pt x="9708" y="26981"/>
                    <a:pt x="9859" y="27043"/>
                    <a:pt x="9970" y="27154"/>
                  </a:cubicBezTo>
                  <a:lnTo>
                    <a:pt x="11033" y="28217"/>
                  </a:lnTo>
                  <a:lnTo>
                    <a:pt x="11033" y="28211"/>
                  </a:lnTo>
                  <a:lnTo>
                    <a:pt x="16621" y="33800"/>
                  </a:lnTo>
                  <a:cubicBezTo>
                    <a:pt x="16734" y="33909"/>
                    <a:pt x="16885" y="33971"/>
                    <a:pt x="17043" y="33971"/>
                  </a:cubicBezTo>
                  <a:cubicBezTo>
                    <a:pt x="17192" y="33970"/>
                    <a:pt x="17337" y="33913"/>
                    <a:pt x="17445" y="33810"/>
                  </a:cubicBezTo>
                  <a:cubicBezTo>
                    <a:pt x="17450" y="33805"/>
                    <a:pt x="17457" y="33803"/>
                    <a:pt x="17462" y="33800"/>
                  </a:cubicBezTo>
                  <a:lnTo>
                    <a:pt x="23088" y="28172"/>
                  </a:lnTo>
                  <a:lnTo>
                    <a:pt x="24154" y="27106"/>
                  </a:lnTo>
                  <a:cubicBezTo>
                    <a:pt x="24209" y="27053"/>
                    <a:pt x="24274" y="27010"/>
                    <a:pt x="24346" y="26981"/>
                  </a:cubicBezTo>
                  <a:cubicBezTo>
                    <a:pt x="24418" y="26951"/>
                    <a:pt x="24494" y="26937"/>
                    <a:pt x="24569" y="26937"/>
                  </a:cubicBezTo>
                  <a:cubicBezTo>
                    <a:pt x="24724" y="26937"/>
                    <a:pt x="24876" y="26998"/>
                    <a:pt x="24990" y="27113"/>
                  </a:cubicBezTo>
                  <a:lnTo>
                    <a:pt x="25063" y="27187"/>
                  </a:lnTo>
                  <a:cubicBezTo>
                    <a:pt x="25067" y="27190"/>
                    <a:pt x="25070" y="27195"/>
                    <a:pt x="25074" y="27199"/>
                  </a:cubicBezTo>
                  <a:cubicBezTo>
                    <a:pt x="25274" y="27444"/>
                    <a:pt x="25450" y="27834"/>
                    <a:pt x="25480" y="28124"/>
                  </a:cubicBezTo>
                  <a:cubicBezTo>
                    <a:pt x="25480" y="28124"/>
                    <a:pt x="25556" y="28865"/>
                    <a:pt x="25985" y="29423"/>
                  </a:cubicBezTo>
                  <a:cubicBezTo>
                    <a:pt x="26049" y="29516"/>
                    <a:pt x="26119" y="29603"/>
                    <a:pt x="26198" y="29684"/>
                  </a:cubicBezTo>
                  <a:cubicBezTo>
                    <a:pt x="26689" y="30182"/>
                    <a:pt x="27336" y="30431"/>
                    <a:pt x="27983" y="30431"/>
                  </a:cubicBezTo>
                  <a:cubicBezTo>
                    <a:pt x="28624" y="30431"/>
                    <a:pt x="29265" y="30187"/>
                    <a:pt x="29754" y="29698"/>
                  </a:cubicBezTo>
                  <a:cubicBezTo>
                    <a:pt x="30737" y="28716"/>
                    <a:pt x="30732" y="27120"/>
                    <a:pt x="29742" y="26143"/>
                  </a:cubicBezTo>
                  <a:cubicBezTo>
                    <a:pt x="29667" y="26069"/>
                    <a:pt x="29584" y="26001"/>
                    <a:pt x="29497" y="25941"/>
                  </a:cubicBezTo>
                  <a:cubicBezTo>
                    <a:pt x="28937" y="25500"/>
                    <a:pt x="28182" y="25421"/>
                    <a:pt x="28182" y="25421"/>
                  </a:cubicBezTo>
                  <a:cubicBezTo>
                    <a:pt x="27878" y="25392"/>
                    <a:pt x="27470" y="25203"/>
                    <a:pt x="27226" y="24990"/>
                  </a:cubicBezTo>
                  <a:lnTo>
                    <a:pt x="27168" y="24932"/>
                  </a:lnTo>
                  <a:cubicBezTo>
                    <a:pt x="26938" y="24703"/>
                    <a:pt x="26936" y="24331"/>
                    <a:pt x="27164" y="24099"/>
                  </a:cubicBezTo>
                  <a:lnTo>
                    <a:pt x="29146" y="22115"/>
                  </a:lnTo>
                  <a:lnTo>
                    <a:pt x="33856" y="17407"/>
                  </a:lnTo>
                  <a:cubicBezTo>
                    <a:pt x="33861" y="17402"/>
                    <a:pt x="33861" y="17397"/>
                    <a:pt x="33866" y="17392"/>
                  </a:cubicBezTo>
                  <a:cubicBezTo>
                    <a:pt x="34086" y="17160"/>
                    <a:pt x="34081" y="16795"/>
                    <a:pt x="33856" y="16566"/>
                  </a:cubicBezTo>
                  <a:lnTo>
                    <a:pt x="27162" y="9873"/>
                  </a:lnTo>
                  <a:cubicBezTo>
                    <a:pt x="27052" y="9764"/>
                    <a:pt x="26905" y="9701"/>
                    <a:pt x="26750" y="9701"/>
                  </a:cubicBezTo>
                  <a:cubicBezTo>
                    <a:pt x="26748" y="9701"/>
                    <a:pt x="26746" y="9701"/>
                    <a:pt x="26744" y="9701"/>
                  </a:cubicBezTo>
                  <a:cubicBezTo>
                    <a:pt x="26586" y="9701"/>
                    <a:pt x="26435" y="9763"/>
                    <a:pt x="26323" y="9873"/>
                  </a:cubicBezTo>
                  <a:lnTo>
                    <a:pt x="26249" y="9948"/>
                  </a:lnTo>
                  <a:cubicBezTo>
                    <a:pt x="26019" y="10178"/>
                    <a:pt x="25803" y="10635"/>
                    <a:pt x="25774" y="10961"/>
                  </a:cubicBezTo>
                  <a:cubicBezTo>
                    <a:pt x="25774" y="10961"/>
                    <a:pt x="25685" y="11869"/>
                    <a:pt x="25122" y="12434"/>
                  </a:cubicBezTo>
                  <a:cubicBezTo>
                    <a:pt x="24634" y="12928"/>
                    <a:pt x="23990" y="13175"/>
                    <a:pt x="23347" y="13175"/>
                  </a:cubicBezTo>
                  <a:cubicBezTo>
                    <a:pt x="22709" y="13175"/>
                    <a:pt x="22072" y="12932"/>
                    <a:pt x="21586" y="12446"/>
                  </a:cubicBezTo>
                  <a:cubicBezTo>
                    <a:pt x="20608" y="11467"/>
                    <a:pt x="20613" y="9881"/>
                    <a:pt x="21598" y="8910"/>
                  </a:cubicBezTo>
                  <a:cubicBezTo>
                    <a:pt x="22163" y="8347"/>
                    <a:pt x="23071" y="8258"/>
                    <a:pt x="23071" y="8258"/>
                  </a:cubicBezTo>
                  <a:cubicBezTo>
                    <a:pt x="23395" y="8227"/>
                    <a:pt x="23850" y="8014"/>
                    <a:pt x="24080" y="7782"/>
                  </a:cubicBezTo>
                  <a:lnTo>
                    <a:pt x="24159" y="7709"/>
                  </a:lnTo>
                  <a:cubicBezTo>
                    <a:pt x="24389" y="7475"/>
                    <a:pt x="24389" y="7099"/>
                    <a:pt x="24159" y="6866"/>
                  </a:cubicBezTo>
                  <a:lnTo>
                    <a:pt x="17465" y="172"/>
                  </a:lnTo>
                  <a:cubicBezTo>
                    <a:pt x="17352" y="63"/>
                    <a:pt x="17201" y="1"/>
                    <a:pt x="17043" y="1"/>
                  </a:cubicBezTo>
                  <a:close/>
                </a:path>
              </a:pathLst>
            </a:custGeom>
            <a:solidFill>
              <a:schemeClr val="tx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041;p94">
              <a:extLst>
                <a:ext uri="{FF2B5EF4-FFF2-40B4-BE49-F238E27FC236}">
                  <a16:creationId xmlns:a16="http://schemas.microsoft.com/office/drawing/2014/main" id="{137D450B-D3C4-4546-AC3A-C6EF8BE47BD5}"/>
                </a:ext>
              </a:extLst>
            </p:cNvPr>
            <p:cNvSpPr/>
            <p:nvPr/>
          </p:nvSpPr>
          <p:spPr>
            <a:xfrm flipH="1">
              <a:off x="451107" y="2189486"/>
              <a:ext cx="411261" cy="409845"/>
            </a:xfrm>
            <a:custGeom>
              <a:avLst/>
              <a:gdLst/>
              <a:ahLst/>
              <a:cxnLst/>
              <a:rect l="l" t="t" r="r" b="b"/>
              <a:pathLst>
                <a:path w="34286" h="34168" extrusionOk="0">
                  <a:moveTo>
                    <a:pt x="17145" y="1"/>
                  </a:moveTo>
                  <a:cubicBezTo>
                    <a:pt x="16992" y="1"/>
                    <a:pt x="16839" y="59"/>
                    <a:pt x="16722" y="176"/>
                  </a:cubicBezTo>
                  <a:lnTo>
                    <a:pt x="16686" y="210"/>
                  </a:lnTo>
                  <a:cubicBezTo>
                    <a:pt x="16681" y="215"/>
                    <a:pt x="16681" y="220"/>
                    <a:pt x="16676" y="225"/>
                  </a:cubicBezTo>
                  <a:lnTo>
                    <a:pt x="11966" y="4935"/>
                  </a:lnTo>
                  <a:lnTo>
                    <a:pt x="9984" y="6917"/>
                  </a:lnTo>
                  <a:cubicBezTo>
                    <a:pt x="9756" y="7149"/>
                    <a:pt x="9758" y="7521"/>
                    <a:pt x="9988" y="7751"/>
                  </a:cubicBezTo>
                  <a:lnTo>
                    <a:pt x="10048" y="7810"/>
                  </a:lnTo>
                  <a:cubicBezTo>
                    <a:pt x="10290" y="8021"/>
                    <a:pt x="10698" y="8211"/>
                    <a:pt x="11002" y="8239"/>
                  </a:cubicBezTo>
                  <a:cubicBezTo>
                    <a:pt x="11002" y="8239"/>
                    <a:pt x="11759" y="8319"/>
                    <a:pt x="12317" y="8760"/>
                  </a:cubicBezTo>
                  <a:cubicBezTo>
                    <a:pt x="12404" y="8821"/>
                    <a:pt x="12487" y="8887"/>
                    <a:pt x="12562" y="8963"/>
                  </a:cubicBezTo>
                  <a:cubicBezTo>
                    <a:pt x="13552" y="9938"/>
                    <a:pt x="13559" y="11536"/>
                    <a:pt x="12576" y="12516"/>
                  </a:cubicBezTo>
                  <a:cubicBezTo>
                    <a:pt x="12086" y="13006"/>
                    <a:pt x="11445" y="13250"/>
                    <a:pt x="10804" y="13250"/>
                  </a:cubicBezTo>
                  <a:cubicBezTo>
                    <a:pt x="10156" y="13250"/>
                    <a:pt x="9509" y="13001"/>
                    <a:pt x="9018" y="12502"/>
                  </a:cubicBezTo>
                  <a:cubicBezTo>
                    <a:pt x="8939" y="12421"/>
                    <a:pt x="8869" y="12335"/>
                    <a:pt x="8807" y="12241"/>
                  </a:cubicBezTo>
                  <a:cubicBezTo>
                    <a:pt x="8376" y="11683"/>
                    <a:pt x="8300" y="10944"/>
                    <a:pt x="8300" y="10944"/>
                  </a:cubicBezTo>
                  <a:cubicBezTo>
                    <a:pt x="8271" y="10652"/>
                    <a:pt x="8094" y="10264"/>
                    <a:pt x="7894" y="10017"/>
                  </a:cubicBezTo>
                  <a:cubicBezTo>
                    <a:pt x="7890" y="10013"/>
                    <a:pt x="7887" y="10008"/>
                    <a:pt x="7883" y="10005"/>
                  </a:cubicBezTo>
                  <a:lnTo>
                    <a:pt x="7810" y="9933"/>
                  </a:lnTo>
                  <a:cubicBezTo>
                    <a:pt x="7697" y="9818"/>
                    <a:pt x="7544" y="9756"/>
                    <a:pt x="7388" y="9756"/>
                  </a:cubicBezTo>
                  <a:cubicBezTo>
                    <a:pt x="7313" y="9756"/>
                    <a:pt x="7238" y="9770"/>
                    <a:pt x="7166" y="9799"/>
                  </a:cubicBezTo>
                  <a:cubicBezTo>
                    <a:pt x="7096" y="9828"/>
                    <a:pt x="7029" y="9871"/>
                    <a:pt x="6974" y="9924"/>
                  </a:cubicBezTo>
                  <a:lnTo>
                    <a:pt x="5908" y="10990"/>
                  </a:lnTo>
                  <a:lnTo>
                    <a:pt x="282" y="16618"/>
                  </a:lnTo>
                  <a:cubicBezTo>
                    <a:pt x="277" y="16623"/>
                    <a:pt x="270" y="16624"/>
                    <a:pt x="265" y="16628"/>
                  </a:cubicBezTo>
                  <a:lnTo>
                    <a:pt x="236" y="16662"/>
                  </a:lnTo>
                  <a:cubicBezTo>
                    <a:pt x="0" y="16896"/>
                    <a:pt x="0" y="17275"/>
                    <a:pt x="236" y="17510"/>
                  </a:cubicBezTo>
                  <a:lnTo>
                    <a:pt x="6965" y="24238"/>
                  </a:lnTo>
                  <a:cubicBezTo>
                    <a:pt x="7082" y="24355"/>
                    <a:pt x="7235" y="24414"/>
                    <a:pt x="7388" y="24414"/>
                  </a:cubicBezTo>
                  <a:cubicBezTo>
                    <a:pt x="7541" y="24414"/>
                    <a:pt x="7695" y="24355"/>
                    <a:pt x="7811" y="24238"/>
                  </a:cubicBezTo>
                  <a:lnTo>
                    <a:pt x="7882" y="24168"/>
                  </a:lnTo>
                  <a:cubicBezTo>
                    <a:pt x="8115" y="23932"/>
                    <a:pt x="8330" y="23478"/>
                    <a:pt x="8364" y="23150"/>
                  </a:cubicBezTo>
                  <a:cubicBezTo>
                    <a:pt x="8364" y="23150"/>
                    <a:pt x="8450" y="22237"/>
                    <a:pt x="9016" y="21669"/>
                  </a:cubicBezTo>
                  <a:cubicBezTo>
                    <a:pt x="9506" y="21169"/>
                    <a:pt x="10154" y="20919"/>
                    <a:pt x="10803" y="20919"/>
                  </a:cubicBezTo>
                  <a:cubicBezTo>
                    <a:pt x="11444" y="20919"/>
                    <a:pt x="12085" y="21163"/>
                    <a:pt x="12574" y="21653"/>
                  </a:cubicBezTo>
                  <a:cubicBezTo>
                    <a:pt x="13559" y="22637"/>
                    <a:pt x="13552" y="24236"/>
                    <a:pt x="12559" y="25211"/>
                  </a:cubicBezTo>
                  <a:cubicBezTo>
                    <a:pt x="11994" y="25777"/>
                    <a:pt x="11081" y="25867"/>
                    <a:pt x="11081" y="25867"/>
                  </a:cubicBezTo>
                  <a:cubicBezTo>
                    <a:pt x="10753" y="25898"/>
                    <a:pt x="10295" y="26116"/>
                    <a:pt x="10063" y="26346"/>
                  </a:cubicBezTo>
                  <a:lnTo>
                    <a:pt x="9989" y="26419"/>
                  </a:lnTo>
                  <a:cubicBezTo>
                    <a:pt x="9758" y="26653"/>
                    <a:pt x="9758" y="27030"/>
                    <a:pt x="9989" y="27264"/>
                  </a:cubicBezTo>
                  <a:lnTo>
                    <a:pt x="16722" y="33995"/>
                  </a:lnTo>
                  <a:cubicBezTo>
                    <a:pt x="16839" y="34110"/>
                    <a:pt x="16991" y="34168"/>
                    <a:pt x="17144" y="34168"/>
                  </a:cubicBezTo>
                  <a:cubicBezTo>
                    <a:pt x="17296" y="34168"/>
                    <a:pt x="17448" y="34110"/>
                    <a:pt x="17565" y="33995"/>
                  </a:cubicBezTo>
                  <a:lnTo>
                    <a:pt x="24296" y="27264"/>
                  </a:lnTo>
                  <a:cubicBezTo>
                    <a:pt x="24414" y="27148"/>
                    <a:pt x="24567" y="27090"/>
                    <a:pt x="24720" y="27090"/>
                  </a:cubicBezTo>
                  <a:cubicBezTo>
                    <a:pt x="24873" y="27090"/>
                    <a:pt x="25027" y="27148"/>
                    <a:pt x="25144" y="27264"/>
                  </a:cubicBezTo>
                  <a:lnTo>
                    <a:pt x="25264" y="27384"/>
                  </a:lnTo>
                  <a:cubicBezTo>
                    <a:pt x="25496" y="27619"/>
                    <a:pt x="25712" y="28077"/>
                    <a:pt x="25743" y="28402"/>
                  </a:cubicBezTo>
                  <a:cubicBezTo>
                    <a:pt x="25743" y="28402"/>
                    <a:pt x="25832" y="29315"/>
                    <a:pt x="26399" y="29883"/>
                  </a:cubicBezTo>
                  <a:cubicBezTo>
                    <a:pt x="26888" y="30368"/>
                    <a:pt x="27526" y="30611"/>
                    <a:pt x="28165" y="30611"/>
                  </a:cubicBezTo>
                  <a:cubicBezTo>
                    <a:pt x="28806" y="30611"/>
                    <a:pt x="29447" y="30366"/>
                    <a:pt x="29936" y="29878"/>
                  </a:cubicBezTo>
                  <a:cubicBezTo>
                    <a:pt x="30913" y="28901"/>
                    <a:pt x="30914" y="27319"/>
                    <a:pt x="29943" y="26340"/>
                  </a:cubicBezTo>
                  <a:lnTo>
                    <a:pt x="29943" y="26340"/>
                  </a:lnTo>
                  <a:lnTo>
                    <a:pt x="29943" y="26344"/>
                  </a:lnTo>
                  <a:cubicBezTo>
                    <a:pt x="29373" y="25774"/>
                    <a:pt x="28460" y="25688"/>
                    <a:pt x="28460" y="25688"/>
                  </a:cubicBezTo>
                  <a:cubicBezTo>
                    <a:pt x="28132" y="25654"/>
                    <a:pt x="27677" y="25439"/>
                    <a:pt x="27442" y="25206"/>
                  </a:cubicBezTo>
                  <a:lnTo>
                    <a:pt x="27322" y="25084"/>
                  </a:lnTo>
                  <a:cubicBezTo>
                    <a:pt x="27092" y="24851"/>
                    <a:pt x="27092" y="24475"/>
                    <a:pt x="27322" y="24241"/>
                  </a:cubicBezTo>
                  <a:lnTo>
                    <a:pt x="34054" y="17508"/>
                  </a:lnTo>
                  <a:cubicBezTo>
                    <a:pt x="34285" y="17275"/>
                    <a:pt x="34285" y="16897"/>
                    <a:pt x="34054" y="16664"/>
                  </a:cubicBezTo>
                  <a:lnTo>
                    <a:pt x="27322" y="9933"/>
                  </a:lnTo>
                  <a:cubicBezTo>
                    <a:pt x="27090" y="9698"/>
                    <a:pt x="27090" y="9320"/>
                    <a:pt x="27322" y="9085"/>
                  </a:cubicBezTo>
                  <a:lnTo>
                    <a:pt x="27327" y="9081"/>
                  </a:lnTo>
                  <a:cubicBezTo>
                    <a:pt x="27559" y="8848"/>
                    <a:pt x="28017" y="8635"/>
                    <a:pt x="28345" y="8601"/>
                  </a:cubicBezTo>
                  <a:cubicBezTo>
                    <a:pt x="28345" y="8601"/>
                    <a:pt x="29258" y="8515"/>
                    <a:pt x="29825" y="7947"/>
                  </a:cubicBezTo>
                  <a:cubicBezTo>
                    <a:pt x="30817" y="6972"/>
                    <a:pt x="30823" y="5372"/>
                    <a:pt x="29840" y="4389"/>
                  </a:cubicBezTo>
                  <a:cubicBezTo>
                    <a:pt x="29350" y="3899"/>
                    <a:pt x="28709" y="3655"/>
                    <a:pt x="28068" y="3655"/>
                  </a:cubicBezTo>
                  <a:cubicBezTo>
                    <a:pt x="27420" y="3655"/>
                    <a:pt x="26771" y="3905"/>
                    <a:pt x="26280" y="4404"/>
                  </a:cubicBezTo>
                  <a:cubicBezTo>
                    <a:pt x="25716" y="4969"/>
                    <a:pt x="25628" y="5887"/>
                    <a:pt x="25628" y="5887"/>
                  </a:cubicBezTo>
                  <a:cubicBezTo>
                    <a:pt x="25596" y="6210"/>
                    <a:pt x="25381" y="6670"/>
                    <a:pt x="25146" y="6903"/>
                  </a:cubicBezTo>
                  <a:lnTo>
                    <a:pt x="25144" y="6907"/>
                  </a:lnTo>
                  <a:cubicBezTo>
                    <a:pt x="25027" y="7023"/>
                    <a:pt x="24873" y="7081"/>
                    <a:pt x="24720" y="7081"/>
                  </a:cubicBezTo>
                  <a:cubicBezTo>
                    <a:pt x="24567" y="7081"/>
                    <a:pt x="24414" y="7023"/>
                    <a:pt x="24296" y="6907"/>
                  </a:cubicBezTo>
                  <a:lnTo>
                    <a:pt x="17567" y="176"/>
                  </a:lnTo>
                  <a:cubicBezTo>
                    <a:pt x="17450" y="59"/>
                    <a:pt x="17297" y="1"/>
                    <a:pt x="17145" y="1"/>
                  </a:cubicBezTo>
                  <a:close/>
                </a:path>
              </a:pathLst>
            </a:custGeom>
            <a:solidFill>
              <a:schemeClr val="accent4">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0" name="Google Shape;450;p56"/>
          <p:cNvSpPr txBox="1">
            <a:spLocks noGrp="1"/>
          </p:cNvSpPr>
          <p:nvPr>
            <p:ph type="subTitle" idx="2"/>
          </p:nvPr>
        </p:nvSpPr>
        <p:spPr>
          <a:xfrm>
            <a:off x="685406" y="2136298"/>
            <a:ext cx="1656084" cy="76612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sz="1200" dirty="0"/>
              <a:t>L’analyse du contexte du projet</a:t>
            </a:r>
            <a:endParaRPr sz="1200" dirty="0"/>
          </a:p>
        </p:txBody>
      </p:sp>
      <p:sp>
        <p:nvSpPr>
          <p:cNvPr id="84" name="Google Shape;6039;p94">
            <a:extLst>
              <a:ext uri="{FF2B5EF4-FFF2-40B4-BE49-F238E27FC236}">
                <a16:creationId xmlns:a16="http://schemas.microsoft.com/office/drawing/2014/main" id="{5ADC5881-4A01-455D-A6B4-96536C616B4D}"/>
              </a:ext>
            </a:extLst>
          </p:cNvPr>
          <p:cNvSpPr/>
          <p:nvPr/>
        </p:nvSpPr>
        <p:spPr>
          <a:xfrm>
            <a:off x="7415472" y="1611898"/>
            <a:ext cx="1656084" cy="1717963"/>
          </a:xfrm>
          <a:custGeom>
            <a:avLst/>
            <a:gdLst/>
            <a:ahLst/>
            <a:cxnLst/>
            <a:rect l="l" t="t" r="r" b="b"/>
            <a:pathLst>
              <a:path w="34090" h="33972" extrusionOk="0">
                <a:moveTo>
                  <a:pt x="17046" y="1"/>
                </a:moveTo>
                <a:cubicBezTo>
                  <a:pt x="16894" y="1"/>
                  <a:pt x="16742" y="59"/>
                  <a:pt x="16626" y="174"/>
                </a:cubicBezTo>
                <a:lnTo>
                  <a:pt x="9933" y="6868"/>
                </a:lnTo>
                <a:cubicBezTo>
                  <a:pt x="9821" y="6978"/>
                  <a:pt x="9670" y="7041"/>
                  <a:pt x="9512" y="7041"/>
                </a:cubicBezTo>
                <a:cubicBezTo>
                  <a:pt x="9354" y="7041"/>
                  <a:pt x="9203" y="6978"/>
                  <a:pt x="9094" y="6868"/>
                </a:cubicBezTo>
                <a:lnTo>
                  <a:pt x="9087" y="6861"/>
                </a:lnTo>
                <a:cubicBezTo>
                  <a:pt x="8857" y="6629"/>
                  <a:pt x="8642" y="6175"/>
                  <a:pt x="8611" y="5850"/>
                </a:cubicBezTo>
                <a:cubicBezTo>
                  <a:pt x="8611" y="5850"/>
                  <a:pt x="8522" y="4941"/>
                  <a:pt x="7959" y="4378"/>
                </a:cubicBezTo>
                <a:cubicBezTo>
                  <a:pt x="7469" y="3863"/>
                  <a:pt x="6813" y="3605"/>
                  <a:pt x="6156" y="3605"/>
                </a:cubicBezTo>
                <a:cubicBezTo>
                  <a:pt x="5520" y="3605"/>
                  <a:pt x="4883" y="3847"/>
                  <a:pt x="4396" y="4333"/>
                </a:cubicBezTo>
                <a:cubicBezTo>
                  <a:pt x="3407" y="5322"/>
                  <a:pt x="3425" y="6932"/>
                  <a:pt x="4435" y="7898"/>
                </a:cubicBezTo>
                <a:cubicBezTo>
                  <a:pt x="5002" y="8462"/>
                  <a:pt x="5908" y="8553"/>
                  <a:pt x="5908" y="8553"/>
                </a:cubicBezTo>
                <a:cubicBezTo>
                  <a:pt x="6232" y="8583"/>
                  <a:pt x="6687" y="8797"/>
                  <a:pt x="6919" y="9027"/>
                </a:cubicBezTo>
                <a:lnTo>
                  <a:pt x="6926" y="9034"/>
                </a:lnTo>
                <a:cubicBezTo>
                  <a:pt x="7156" y="9267"/>
                  <a:pt x="7156" y="9642"/>
                  <a:pt x="6926" y="9875"/>
                </a:cubicBezTo>
                <a:lnTo>
                  <a:pt x="232" y="16567"/>
                </a:lnTo>
                <a:cubicBezTo>
                  <a:pt x="1" y="16798"/>
                  <a:pt x="1" y="17174"/>
                  <a:pt x="232" y="17406"/>
                </a:cubicBezTo>
                <a:lnTo>
                  <a:pt x="6411" y="23585"/>
                </a:lnTo>
                <a:lnTo>
                  <a:pt x="6926" y="24100"/>
                </a:lnTo>
                <a:cubicBezTo>
                  <a:pt x="6969" y="24141"/>
                  <a:pt x="7020" y="24173"/>
                  <a:pt x="7073" y="24197"/>
                </a:cubicBezTo>
                <a:cubicBezTo>
                  <a:pt x="7158" y="24244"/>
                  <a:pt x="7250" y="24269"/>
                  <a:pt x="7345" y="24273"/>
                </a:cubicBezTo>
                <a:cubicBezTo>
                  <a:pt x="7503" y="24273"/>
                  <a:pt x="7654" y="24211"/>
                  <a:pt x="7765" y="24101"/>
                </a:cubicBezTo>
                <a:lnTo>
                  <a:pt x="7839" y="24027"/>
                </a:lnTo>
                <a:cubicBezTo>
                  <a:pt x="8069" y="23796"/>
                  <a:pt x="8283" y="23341"/>
                  <a:pt x="8318" y="23013"/>
                </a:cubicBezTo>
                <a:cubicBezTo>
                  <a:pt x="8318" y="23013"/>
                  <a:pt x="8405" y="22107"/>
                  <a:pt x="8967" y="21541"/>
                </a:cubicBezTo>
                <a:cubicBezTo>
                  <a:pt x="9183" y="21324"/>
                  <a:pt x="9437" y="21149"/>
                  <a:pt x="9717" y="21026"/>
                </a:cubicBezTo>
                <a:cubicBezTo>
                  <a:pt x="10047" y="20876"/>
                  <a:pt x="10396" y="20805"/>
                  <a:pt x="10740" y="20805"/>
                </a:cubicBezTo>
                <a:cubicBezTo>
                  <a:pt x="11539" y="20805"/>
                  <a:pt x="12316" y="21191"/>
                  <a:pt x="12792" y="21886"/>
                </a:cubicBezTo>
                <a:cubicBezTo>
                  <a:pt x="13474" y="22879"/>
                  <a:pt x="13347" y="24218"/>
                  <a:pt x="12490" y="25064"/>
                </a:cubicBezTo>
                <a:cubicBezTo>
                  <a:pt x="12119" y="25437"/>
                  <a:pt x="11599" y="25600"/>
                  <a:pt x="11289" y="25668"/>
                </a:cubicBezTo>
                <a:cubicBezTo>
                  <a:pt x="11157" y="25704"/>
                  <a:pt x="11023" y="25732"/>
                  <a:pt x="10887" y="25749"/>
                </a:cubicBezTo>
                <a:cubicBezTo>
                  <a:pt x="10830" y="25757"/>
                  <a:pt x="10775" y="25769"/>
                  <a:pt x="10722" y="25785"/>
                </a:cubicBezTo>
                <a:cubicBezTo>
                  <a:pt x="10456" y="25871"/>
                  <a:pt x="10173" y="26027"/>
                  <a:pt x="10008" y="26193"/>
                </a:cubicBezTo>
                <a:lnTo>
                  <a:pt x="9933" y="26265"/>
                </a:lnTo>
                <a:cubicBezTo>
                  <a:pt x="9699" y="26497"/>
                  <a:pt x="9699" y="26875"/>
                  <a:pt x="9933" y="27106"/>
                </a:cubicBezTo>
                <a:lnTo>
                  <a:pt x="11412" y="28584"/>
                </a:lnTo>
                <a:lnTo>
                  <a:pt x="16625" y="33798"/>
                </a:lnTo>
                <a:cubicBezTo>
                  <a:pt x="16736" y="33908"/>
                  <a:pt x="16887" y="33972"/>
                  <a:pt x="17043" y="33972"/>
                </a:cubicBezTo>
                <a:cubicBezTo>
                  <a:pt x="17198" y="33970"/>
                  <a:pt x="17347" y="33910"/>
                  <a:pt x="17459" y="33802"/>
                </a:cubicBezTo>
                <a:lnTo>
                  <a:pt x="20636" y="30627"/>
                </a:lnTo>
                <a:lnTo>
                  <a:pt x="24073" y="27189"/>
                </a:lnTo>
                <a:cubicBezTo>
                  <a:pt x="24300" y="26955"/>
                  <a:pt x="24300" y="26581"/>
                  <a:pt x="24073" y="26348"/>
                </a:cubicBezTo>
                <a:lnTo>
                  <a:pt x="23953" y="26231"/>
                </a:lnTo>
                <a:cubicBezTo>
                  <a:pt x="23722" y="26001"/>
                  <a:pt x="23267" y="25783"/>
                  <a:pt x="22942" y="25754"/>
                </a:cubicBezTo>
                <a:cubicBezTo>
                  <a:pt x="22942" y="25754"/>
                  <a:pt x="22033" y="25665"/>
                  <a:pt x="21470" y="25100"/>
                </a:cubicBezTo>
                <a:cubicBezTo>
                  <a:pt x="20528" y="24086"/>
                  <a:pt x="20569" y="22503"/>
                  <a:pt x="21561" y="21539"/>
                </a:cubicBezTo>
                <a:cubicBezTo>
                  <a:pt x="22056" y="21057"/>
                  <a:pt x="22698" y="20816"/>
                  <a:pt x="23340" y="20816"/>
                </a:cubicBezTo>
                <a:cubicBezTo>
                  <a:pt x="23985" y="20816"/>
                  <a:pt x="24629" y="21059"/>
                  <a:pt x="25125" y="21544"/>
                </a:cubicBezTo>
                <a:cubicBezTo>
                  <a:pt x="25687" y="22107"/>
                  <a:pt x="25774" y="23017"/>
                  <a:pt x="25774" y="23017"/>
                </a:cubicBezTo>
                <a:cubicBezTo>
                  <a:pt x="25807" y="23341"/>
                  <a:pt x="26021" y="23796"/>
                  <a:pt x="26253" y="24027"/>
                </a:cubicBezTo>
                <a:lnTo>
                  <a:pt x="26325" y="24101"/>
                </a:lnTo>
                <a:cubicBezTo>
                  <a:pt x="26441" y="24216"/>
                  <a:pt x="26592" y="24274"/>
                  <a:pt x="26744" y="24274"/>
                </a:cubicBezTo>
                <a:cubicBezTo>
                  <a:pt x="26891" y="24274"/>
                  <a:pt x="27038" y="24219"/>
                  <a:pt x="27152" y="24110"/>
                </a:cubicBezTo>
                <a:lnTo>
                  <a:pt x="29878" y="21384"/>
                </a:lnTo>
                <a:lnTo>
                  <a:pt x="33774" y="17487"/>
                </a:lnTo>
                <a:cubicBezTo>
                  <a:pt x="33779" y="17482"/>
                  <a:pt x="33786" y="17482"/>
                  <a:pt x="33791" y="17476"/>
                </a:cubicBezTo>
                <a:lnTo>
                  <a:pt x="33860" y="17408"/>
                </a:lnTo>
                <a:cubicBezTo>
                  <a:pt x="34090" y="17174"/>
                  <a:pt x="34090" y="16798"/>
                  <a:pt x="33860" y="16567"/>
                </a:cubicBezTo>
                <a:lnTo>
                  <a:pt x="27166" y="9875"/>
                </a:lnTo>
                <a:cubicBezTo>
                  <a:pt x="26934" y="9643"/>
                  <a:pt x="26934" y="9267"/>
                  <a:pt x="27166" y="9036"/>
                </a:cubicBezTo>
                <a:lnTo>
                  <a:pt x="27283" y="8914"/>
                </a:lnTo>
                <a:cubicBezTo>
                  <a:pt x="27513" y="8684"/>
                  <a:pt x="27973" y="8469"/>
                  <a:pt x="28297" y="8437"/>
                </a:cubicBezTo>
                <a:cubicBezTo>
                  <a:pt x="28297" y="8437"/>
                  <a:pt x="29203" y="8349"/>
                  <a:pt x="29770" y="7786"/>
                </a:cubicBezTo>
                <a:cubicBezTo>
                  <a:pt x="30769" y="6818"/>
                  <a:pt x="30782" y="5219"/>
                  <a:pt x="29799" y="4235"/>
                </a:cubicBezTo>
                <a:cubicBezTo>
                  <a:pt x="29311" y="3748"/>
                  <a:pt x="28674" y="3505"/>
                  <a:pt x="28036" y="3505"/>
                </a:cubicBezTo>
                <a:cubicBezTo>
                  <a:pt x="27385" y="3505"/>
                  <a:pt x="26735" y="3758"/>
                  <a:pt x="26246" y="4263"/>
                </a:cubicBezTo>
                <a:cubicBezTo>
                  <a:pt x="25685" y="4826"/>
                  <a:pt x="25594" y="5735"/>
                  <a:pt x="25594" y="5735"/>
                </a:cubicBezTo>
                <a:cubicBezTo>
                  <a:pt x="25563" y="6060"/>
                  <a:pt x="25350" y="6514"/>
                  <a:pt x="25119" y="6746"/>
                </a:cubicBezTo>
                <a:lnTo>
                  <a:pt x="24998" y="6866"/>
                </a:lnTo>
                <a:cubicBezTo>
                  <a:pt x="24883" y="6982"/>
                  <a:pt x="24731" y="7040"/>
                  <a:pt x="24579" y="7040"/>
                </a:cubicBezTo>
                <a:cubicBezTo>
                  <a:pt x="24427" y="7040"/>
                  <a:pt x="24275" y="6982"/>
                  <a:pt x="24159" y="6866"/>
                </a:cubicBezTo>
                <a:lnTo>
                  <a:pt x="17466" y="174"/>
                </a:lnTo>
                <a:cubicBezTo>
                  <a:pt x="17350" y="59"/>
                  <a:pt x="17198" y="1"/>
                  <a:pt x="17046" y="1"/>
                </a:cubicBez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450;p56">
            <a:extLst>
              <a:ext uri="{FF2B5EF4-FFF2-40B4-BE49-F238E27FC236}">
                <a16:creationId xmlns:a16="http://schemas.microsoft.com/office/drawing/2014/main" id="{F63340A1-30BB-424F-8D83-18545084415E}"/>
              </a:ext>
            </a:extLst>
          </p:cNvPr>
          <p:cNvSpPr txBox="1">
            <a:spLocks/>
          </p:cNvSpPr>
          <p:nvPr/>
        </p:nvSpPr>
        <p:spPr>
          <a:xfrm>
            <a:off x="1527077" y="3003345"/>
            <a:ext cx="1656084" cy="766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buSzPts val="1100"/>
              <a:buFont typeface="Arial"/>
              <a:buNone/>
            </a:pPr>
            <a:r>
              <a:rPr lang="fr-FR" sz="1200" dirty="0"/>
              <a:t>L’analyse des parties concernées</a:t>
            </a:r>
          </a:p>
        </p:txBody>
      </p:sp>
      <p:sp>
        <p:nvSpPr>
          <p:cNvPr id="86" name="Google Shape;450;p56">
            <a:extLst>
              <a:ext uri="{FF2B5EF4-FFF2-40B4-BE49-F238E27FC236}">
                <a16:creationId xmlns:a16="http://schemas.microsoft.com/office/drawing/2014/main" id="{C978A6A0-041A-41B4-93D6-47DA20953557}"/>
              </a:ext>
            </a:extLst>
          </p:cNvPr>
          <p:cNvSpPr txBox="1">
            <a:spLocks/>
          </p:cNvSpPr>
          <p:nvPr/>
        </p:nvSpPr>
        <p:spPr>
          <a:xfrm>
            <a:off x="2365583" y="2170706"/>
            <a:ext cx="1656084" cy="766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buSzPts val="1100"/>
              <a:buFont typeface="Arial"/>
              <a:buNone/>
            </a:pPr>
            <a:r>
              <a:rPr lang="fr-FR" sz="1200" dirty="0"/>
              <a:t>L’analyse des problèmes</a:t>
            </a:r>
          </a:p>
        </p:txBody>
      </p:sp>
      <p:sp>
        <p:nvSpPr>
          <p:cNvPr id="87" name="Google Shape;450;p56">
            <a:extLst>
              <a:ext uri="{FF2B5EF4-FFF2-40B4-BE49-F238E27FC236}">
                <a16:creationId xmlns:a16="http://schemas.microsoft.com/office/drawing/2014/main" id="{C8D9BF21-AB73-4EBC-B8F3-D99B00103D76}"/>
              </a:ext>
            </a:extLst>
          </p:cNvPr>
          <p:cNvSpPr txBox="1">
            <a:spLocks/>
          </p:cNvSpPr>
          <p:nvPr/>
        </p:nvSpPr>
        <p:spPr>
          <a:xfrm>
            <a:off x="7434935" y="1986412"/>
            <a:ext cx="1656084" cy="766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buSzPts val="1100"/>
              <a:buFont typeface="Arial"/>
              <a:buNone/>
            </a:pPr>
            <a:r>
              <a:rPr lang="fr-FR" sz="1200" dirty="0"/>
              <a:t>L’analyse des conditions préalables à la réalisation des objectifs</a:t>
            </a:r>
          </a:p>
        </p:txBody>
      </p:sp>
      <p:sp>
        <p:nvSpPr>
          <p:cNvPr id="88" name="Google Shape;450;p56">
            <a:extLst>
              <a:ext uri="{FF2B5EF4-FFF2-40B4-BE49-F238E27FC236}">
                <a16:creationId xmlns:a16="http://schemas.microsoft.com/office/drawing/2014/main" id="{73737C1A-BF8A-498A-8BA8-395608234C8C}"/>
              </a:ext>
            </a:extLst>
          </p:cNvPr>
          <p:cNvSpPr txBox="1">
            <a:spLocks/>
          </p:cNvSpPr>
          <p:nvPr/>
        </p:nvSpPr>
        <p:spPr>
          <a:xfrm>
            <a:off x="5719275" y="2174471"/>
            <a:ext cx="1656084" cy="766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buSzPts val="1100"/>
              <a:buFont typeface="Arial"/>
              <a:buNone/>
            </a:pPr>
            <a:r>
              <a:rPr lang="fr-FR" sz="1200" dirty="0"/>
              <a:t>Les indicateurs, la mesure de la réalisation des objectifs</a:t>
            </a:r>
          </a:p>
        </p:txBody>
      </p:sp>
      <p:sp>
        <p:nvSpPr>
          <p:cNvPr id="89" name="Google Shape;450;p56">
            <a:extLst>
              <a:ext uri="{FF2B5EF4-FFF2-40B4-BE49-F238E27FC236}">
                <a16:creationId xmlns:a16="http://schemas.microsoft.com/office/drawing/2014/main" id="{E6F7533C-F16B-4A9C-8ECC-4EEB22FAC717}"/>
              </a:ext>
            </a:extLst>
          </p:cNvPr>
          <p:cNvSpPr txBox="1">
            <a:spLocks/>
          </p:cNvSpPr>
          <p:nvPr/>
        </p:nvSpPr>
        <p:spPr>
          <a:xfrm>
            <a:off x="6603760" y="3047582"/>
            <a:ext cx="1656084" cy="766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buSzPts val="1100"/>
              <a:buFont typeface="Arial"/>
              <a:buNone/>
            </a:pPr>
            <a:r>
              <a:rPr lang="fr-FR" sz="1200" dirty="0"/>
              <a:t>L’analyse des risques</a:t>
            </a:r>
          </a:p>
        </p:txBody>
      </p:sp>
      <p:sp>
        <p:nvSpPr>
          <p:cNvPr id="90" name="Google Shape;450;p56">
            <a:extLst>
              <a:ext uri="{FF2B5EF4-FFF2-40B4-BE49-F238E27FC236}">
                <a16:creationId xmlns:a16="http://schemas.microsoft.com/office/drawing/2014/main" id="{91DEB676-EE6A-4B18-A727-BC97A0671B8C}"/>
              </a:ext>
            </a:extLst>
          </p:cNvPr>
          <p:cNvSpPr txBox="1">
            <a:spLocks/>
          </p:cNvSpPr>
          <p:nvPr/>
        </p:nvSpPr>
        <p:spPr>
          <a:xfrm>
            <a:off x="4042429" y="2183800"/>
            <a:ext cx="1656084" cy="766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buSzPts val="1100"/>
              <a:buFont typeface="Arial"/>
              <a:buNone/>
            </a:pPr>
            <a:r>
              <a:rPr lang="fr-FR" sz="1200" dirty="0"/>
              <a:t> Le plan d’activités</a:t>
            </a:r>
          </a:p>
        </p:txBody>
      </p:sp>
      <p:sp>
        <p:nvSpPr>
          <p:cNvPr id="91" name="Google Shape;450;p56">
            <a:extLst>
              <a:ext uri="{FF2B5EF4-FFF2-40B4-BE49-F238E27FC236}">
                <a16:creationId xmlns:a16="http://schemas.microsoft.com/office/drawing/2014/main" id="{2FB7654B-6002-49C4-8EA7-D5DA4FE6613A}"/>
              </a:ext>
            </a:extLst>
          </p:cNvPr>
          <p:cNvSpPr txBox="1">
            <a:spLocks/>
          </p:cNvSpPr>
          <p:nvPr/>
        </p:nvSpPr>
        <p:spPr>
          <a:xfrm>
            <a:off x="4864100" y="3071054"/>
            <a:ext cx="1656084" cy="766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buSzPts val="1100"/>
              <a:buFont typeface="Arial"/>
              <a:buNone/>
            </a:pPr>
            <a:r>
              <a:rPr lang="fr-FR" sz="1200" dirty="0"/>
              <a:t>La planification des ressources</a:t>
            </a:r>
          </a:p>
        </p:txBody>
      </p:sp>
      <p:sp>
        <p:nvSpPr>
          <p:cNvPr id="92" name="Google Shape;450;p56">
            <a:extLst>
              <a:ext uri="{FF2B5EF4-FFF2-40B4-BE49-F238E27FC236}">
                <a16:creationId xmlns:a16="http://schemas.microsoft.com/office/drawing/2014/main" id="{089158C8-C38A-429C-ABD3-B5639B94E81C}"/>
              </a:ext>
            </a:extLst>
          </p:cNvPr>
          <p:cNvSpPr txBox="1">
            <a:spLocks/>
          </p:cNvSpPr>
          <p:nvPr/>
        </p:nvSpPr>
        <p:spPr>
          <a:xfrm>
            <a:off x="3231740" y="3071054"/>
            <a:ext cx="1656084" cy="7661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buSzPts val="1100"/>
              <a:buFont typeface="Arial"/>
              <a:buNone/>
            </a:pPr>
            <a:r>
              <a:rPr lang="fr-FR" sz="1200" dirty="0"/>
              <a:t>La formulation des objectif</a:t>
            </a:r>
          </a:p>
        </p:txBody>
      </p:sp>
      <p:sp>
        <p:nvSpPr>
          <p:cNvPr id="93" name="Google Shape;554;p58">
            <a:extLst>
              <a:ext uri="{FF2B5EF4-FFF2-40B4-BE49-F238E27FC236}">
                <a16:creationId xmlns:a16="http://schemas.microsoft.com/office/drawing/2014/main" id="{1203E9AF-C170-432D-AD42-C6CF76B2DA77}"/>
              </a:ext>
            </a:extLst>
          </p:cNvPr>
          <p:cNvSpPr txBox="1">
            <a:spLocks noGrp="1"/>
          </p:cNvSpPr>
          <p:nvPr>
            <p:ph type="subTitle" idx="1"/>
          </p:nvPr>
        </p:nvSpPr>
        <p:spPr>
          <a:xfrm>
            <a:off x="425492" y="1778677"/>
            <a:ext cx="2236200" cy="411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01</a:t>
            </a:r>
            <a:endParaRPr dirty="0"/>
          </a:p>
        </p:txBody>
      </p:sp>
      <p:sp>
        <p:nvSpPr>
          <p:cNvPr id="94" name="Google Shape;554;p58">
            <a:extLst>
              <a:ext uri="{FF2B5EF4-FFF2-40B4-BE49-F238E27FC236}">
                <a16:creationId xmlns:a16="http://schemas.microsoft.com/office/drawing/2014/main" id="{51A6EE71-560F-4752-A47A-BB84563325AB}"/>
              </a:ext>
            </a:extLst>
          </p:cNvPr>
          <p:cNvSpPr txBox="1">
            <a:spLocks/>
          </p:cNvSpPr>
          <p:nvPr/>
        </p:nvSpPr>
        <p:spPr>
          <a:xfrm>
            <a:off x="1247483" y="2666133"/>
            <a:ext cx="2236200" cy="41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2200" b="1"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buSzPts val="1100"/>
              <a:buFont typeface="Arial"/>
              <a:buNone/>
            </a:pPr>
            <a:r>
              <a:rPr lang="en" dirty="0"/>
              <a:t>02</a:t>
            </a:r>
          </a:p>
        </p:txBody>
      </p:sp>
      <p:sp>
        <p:nvSpPr>
          <p:cNvPr id="95" name="Google Shape;554;p58">
            <a:extLst>
              <a:ext uri="{FF2B5EF4-FFF2-40B4-BE49-F238E27FC236}">
                <a16:creationId xmlns:a16="http://schemas.microsoft.com/office/drawing/2014/main" id="{CF723777-CE69-455A-B41E-07DE29313904}"/>
              </a:ext>
            </a:extLst>
          </p:cNvPr>
          <p:cNvSpPr txBox="1">
            <a:spLocks/>
          </p:cNvSpPr>
          <p:nvPr/>
        </p:nvSpPr>
        <p:spPr>
          <a:xfrm>
            <a:off x="6335545" y="2666133"/>
            <a:ext cx="2236200" cy="41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2200" b="1"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buSzPts val="1100"/>
              <a:buFont typeface="Arial"/>
              <a:buNone/>
            </a:pPr>
            <a:r>
              <a:rPr lang="en" dirty="0"/>
              <a:t>08</a:t>
            </a:r>
          </a:p>
        </p:txBody>
      </p:sp>
      <p:sp>
        <p:nvSpPr>
          <p:cNvPr id="96" name="Google Shape;554;p58">
            <a:extLst>
              <a:ext uri="{FF2B5EF4-FFF2-40B4-BE49-F238E27FC236}">
                <a16:creationId xmlns:a16="http://schemas.microsoft.com/office/drawing/2014/main" id="{A26D61FF-CBE6-497A-9934-CAF20DB29430}"/>
              </a:ext>
            </a:extLst>
          </p:cNvPr>
          <p:cNvSpPr txBox="1">
            <a:spLocks/>
          </p:cNvSpPr>
          <p:nvPr/>
        </p:nvSpPr>
        <p:spPr>
          <a:xfrm>
            <a:off x="7125414" y="1722542"/>
            <a:ext cx="2236200" cy="41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2200" b="1"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buSzPts val="1100"/>
              <a:buFont typeface="Arial"/>
              <a:buNone/>
            </a:pPr>
            <a:r>
              <a:rPr lang="en" dirty="0"/>
              <a:t>09</a:t>
            </a:r>
          </a:p>
        </p:txBody>
      </p:sp>
      <p:sp>
        <p:nvSpPr>
          <p:cNvPr id="97" name="Google Shape;554;p58">
            <a:extLst>
              <a:ext uri="{FF2B5EF4-FFF2-40B4-BE49-F238E27FC236}">
                <a16:creationId xmlns:a16="http://schemas.microsoft.com/office/drawing/2014/main" id="{4E82F779-458D-4F2D-943B-9F92F20DDD84}"/>
              </a:ext>
            </a:extLst>
          </p:cNvPr>
          <p:cNvSpPr txBox="1">
            <a:spLocks/>
          </p:cNvSpPr>
          <p:nvPr/>
        </p:nvSpPr>
        <p:spPr>
          <a:xfrm>
            <a:off x="5485660" y="1779054"/>
            <a:ext cx="2236200" cy="41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2200" b="1"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buSzPts val="1100"/>
              <a:buFont typeface="Arial"/>
              <a:buNone/>
            </a:pPr>
            <a:r>
              <a:rPr lang="en" dirty="0"/>
              <a:t>07</a:t>
            </a:r>
          </a:p>
        </p:txBody>
      </p:sp>
      <p:sp>
        <p:nvSpPr>
          <p:cNvPr id="98" name="Google Shape;554;p58">
            <a:extLst>
              <a:ext uri="{FF2B5EF4-FFF2-40B4-BE49-F238E27FC236}">
                <a16:creationId xmlns:a16="http://schemas.microsoft.com/office/drawing/2014/main" id="{C6CE86EF-2995-45BA-8200-5A6270CB78F6}"/>
              </a:ext>
            </a:extLst>
          </p:cNvPr>
          <p:cNvSpPr txBox="1">
            <a:spLocks/>
          </p:cNvSpPr>
          <p:nvPr/>
        </p:nvSpPr>
        <p:spPr>
          <a:xfrm>
            <a:off x="4597962" y="2666133"/>
            <a:ext cx="2236200" cy="41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2200" b="1"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buSzPts val="1100"/>
              <a:buFont typeface="Arial"/>
              <a:buNone/>
            </a:pPr>
            <a:r>
              <a:rPr lang="en" dirty="0"/>
              <a:t>06</a:t>
            </a:r>
          </a:p>
        </p:txBody>
      </p:sp>
      <p:sp>
        <p:nvSpPr>
          <p:cNvPr id="99" name="Google Shape;554;p58">
            <a:extLst>
              <a:ext uri="{FF2B5EF4-FFF2-40B4-BE49-F238E27FC236}">
                <a16:creationId xmlns:a16="http://schemas.microsoft.com/office/drawing/2014/main" id="{A4E05001-807F-4A90-A112-53D490AE7378}"/>
              </a:ext>
            </a:extLst>
          </p:cNvPr>
          <p:cNvSpPr txBox="1">
            <a:spLocks/>
          </p:cNvSpPr>
          <p:nvPr/>
        </p:nvSpPr>
        <p:spPr>
          <a:xfrm>
            <a:off x="3756042" y="1779948"/>
            <a:ext cx="2236200" cy="41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2200" b="1"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buSzPts val="1100"/>
              <a:buFont typeface="Arial"/>
              <a:buNone/>
            </a:pPr>
            <a:r>
              <a:rPr lang="en" dirty="0"/>
              <a:t>05</a:t>
            </a:r>
          </a:p>
        </p:txBody>
      </p:sp>
      <p:sp>
        <p:nvSpPr>
          <p:cNvPr id="100" name="Google Shape;554;p58">
            <a:extLst>
              <a:ext uri="{FF2B5EF4-FFF2-40B4-BE49-F238E27FC236}">
                <a16:creationId xmlns:a16="http://schemas.microsoft.com/office/drawing/2014/main" id="{B83936EE-6723-4DCD-8E16-70B9D09BCABB}"/>
              </a:ext>
            </a:extLst>
          </p:cNvPr>
          <p:cNvSpPr txBox="1">
            <a:spLocks/>
          </p:cNvSpPr>
          <p:nvPr/>
        </p:nvSpPr>
        <p:spPr>
          <a:xfrm>
            <a:off x="3001860" y="2636282"/>
            <a:ext cx="2236200" cy="41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2200" b="1"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buSzPts val="1100"/>
              <a:buFont typeface="Arial"/>
              <a:buNone/>
            </a:pPr>
            <a:r>
              <a:rPr lang="en" dirty="0"/>
              <a:t>04</a:t>
            </a:r>
          </a:p>
        </p:txBody>
      </p:sp>
      <p:sp>
        <p:nvSpPr>
          <p:cNvPr id="101" name="Google Shape;554;p58">
            <a:extLst>
              <a:ext uri="{FF2B5EF4-FFF2-40B4-BE49-F238E27FC236}">
                <a16:creationId xmlns:a16="http://schemas.microsoft.com/office/drawing/2014/main" id="{30B7F562-057D-450E-B533-3D47565C8784}"/>
              </a:ext>
            </a:extLst>
          </p:cNvPr>
          <p:cNvSpPr txBox="1">
            <a:spLocks/>
          </p:cNvSpPr>
          <p:nvPr/>
        </p:nvSpPr>
        <p:spPr>
          <a:xfrm>
            <a:off x="2119001" y="1778677"/>
            <a:ext cx="2236200" cy="41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DM Sans"/>
              <a:buNone/>
              <a:defRPr sz="2200" b="1" i="0" u="none" strike="noStrike" cap="none">
                <a:solidFill>
                  <a:schemeClr val="dk1"/>
                </a:solidFill>
                <a:latin typeface="Roboto"/>
                <a:ea typeface="Roboto"/>
                <a:cs typeface="Roboto"/>
                <a:sym typeface="Roboto"/>
              </a:defRPr>
            </a:lvl1pPr>
            <a:lvl2pPr marL="914400" marR="0" lvl="1"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buSzPts val="1100"/>
              <a:buFont typeface="Arial"/>
              <a:buNone/>
            </a:pPr>
            <a:r>
              <a:rPr lang="en" dirty="0"/>
              <a:t>03</a:t>
            </a:r>
          </a:p>
        </p:txBody>
      </p:sp>
      <p:sp>
        <p:nvSpPr>
          <p:cNvPr id="34" name="ZoneTexte 33">
            <a:extLst>
              <a:ext uri="{FF2B5EF4-FFF2-40B4-BE49-F238E27FC236}">
                <a16:creationId xmlns:a16="http://schemas.microsoft.com/office/drawing/2014/main" id="{8F6321E2-3C17-406C-ECFF-AF915D35D2D8}"/>
              </a:ext>
            </a:extLst>
          </p:cNvPr>
          <p:cNvSpPr txBox="1"/>
          <p:nvPr/>
        </p:nvSpPr>
        <p:spPr>
          <a:xfrm>
            <a:off x="4332586" y="4770319"/>
            <a:ext cx="478827" cy="307777"/>
          </a:xfrm>
          <a:prstGeom prst="rect">
            <a:avLst/>
          </a:prstGeom>
          <a:noFill/>
        </p:spPr>
        <p:txBody>
          <a:bodyPr wrap="square">
            <a:spAutoFit/>
          </a:bodyPr>
          <a:lstStyle/>
          <a:p>
            <a:pPr algn="ctr"/>
            <a:r>
              <a:rPr lang="en" b="1" dirty="0">
                <a:latin typeface="Roboto" panose="02000000000000000000" pitchFamily="2" charset="0"/>
                <a:ea typeface="Roboto" panose="02000000000000000000" pitchFamily="2" charset="0"/>
              </a:rPr>
              <a:t>0</a:t>
            </a:r>
            <a:fld id="{FE03ED0F-6C7D-46C2-AEAF-7DACA73256A1}" type="slidenum">
              <a:rPr lang="en" b="1" smtClean="0">
                <a:latin typeface="Roboto" panose="02000000000000000000" pitchFamily="2" charset="0"/>
                <a:ea typeface="Roboto" panose="02000000000000000000" pitchFamily="2" charset="0"/>
              </a:rPr>
              <a:t>6</a:t>
            </a:fld>
            <a:endParaRPr lang="en"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558363178"/>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anim calcmode="lin" valueType="num">
                                      <p:cBhvr additive="base">
                                        <p:cTn id="7" dur="500" fill="hold"/>
                                        <p:tgtEl>
                                          <p:spTgt spid="9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0">
                                            <p:txEl>
                                              <p:pRg st="0" end="0"/>
                                            </p:txEl>
                                          </p:spTgt>
                                        </p:tgtEl>
                                        <p:attrNameLst>
                                          <p:attrName>style.visibility</p:attrName>
                                        </p:attrNameLst>
                                      </p:cBhvr>
                                      <p:to>
                                        <p:strVal val="visible"/>
                                      </p:to>
                                    </p:set>
                                    <p:anim calcmode="lin" valueType="num">
                                      <p:cBhvr additive="base">
                                        <p:cTn id="11" dur="500" fill="hold"/>
                                        <p:tgtEl>
                                          <p:spTgt spid="450">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0">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94"/>
                                        </p:tgtEl>
                                        <p:attrNameLst>
                                          <p:attrName>style.visibility</p:attrName>
                                        </p:attrNameLst>
                                      </p:cBhvr>
                                      <p:to>
                                        <p:strVal val="visible"/>
                                      </p:to>
                                    </p:set>
                                    <p:anim calcmode="lin" valueType="num">
                                      <p:cBhvr additive="base">
                                        <p:cTn id="16" dur="500" fill="hold"/>
                                        <p:tgtEl>
                                          <p:spTgt spid="94"/>
                                        </p:tgtEl>
                                        <p:attrNameLst>
                                          <p:attrName>ppt_x</p:attrName>
                                        </p:attrNameLst>
                                      </p:cBhvr>
                                      <p:tavLst>
                                        <p:tav tm="0">
                                          <p:val>
                                            <p:strVal val="#ppt_x"/>
                                          </p:val>
                                        </p:tav>
                                        <p:tav tm="100000">
                                          <p:val>
                                            <p:strVal val="#ppt_x"/>
                                          </p:val>
                                        </p:tav>
                                      </p:tavLst>
                                    </p:anim>
                                    <p:anim calcmode="lin" valueType="num">
                                      <p:cBhvr additive="base">
                                        <p:cTn id="17" dur="500" fill="hold"/>
                                        <p:tgtEl>
                                          <p:spTgt spid="94"/>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85"/>
                                        </p:tgtEl>
                                        <p:attrNameLst>
                                          <p:attrName>style.visibility</p:attrName>
                                        </p:attrNameLst>
                                      </p:cBhvr>
                                      <p:to>
                                        <p:strVal val="visible"/>
                                      </p:to>
                                    </p:set>
                                    <p:anim calcmode="lin" valueType="num">
                                      <p:cBhvr additive="base">
                                        <p:cTn id="20" dur="500" fill="hold"/>
                                        <p:tgtEl>
                                          <p:spTgt spid="85"/>
                                        </p:tgtEl>
                                        <p:attrNameLst>
                                          <p:attrName>ppt_x</p:attrName>
                                        </p:attrNameLst>
                                      </p:cBhvr>
                                      <p:tavLst>
                                        <p:tav tm="0">
                                          <p:val>
                                            <p:strVal val="#ppt_x"/>
                                          </p:val>
                                        </p:tav>
                                        <p:tav tm="100000">
                                          <p:val>
                                            <p:strVal val="#ppt_x"/>
                                          </p:val>
                                        </p:tav>
                                      </p:tavLst>
                                    </p:anim>
                                    <p:anim calcmode="lin" valueType="num">
                                      <p:cBhvr additive="base">
                                        <p:cTn id="21" dur="500" fill="hold"/>
                                        <p:tgtEl>
                                          <p:spTgt spid="85"/>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4" fill="hold" grpId="0" nodeType="afterEffect">
                                  <p:stCondLst>
                                    <p:cond delay="0"/>
                                  </p:stCondLst>
                                  <p:childTnLst>
                                    <p:set>
                                      <p:cBhvr>
                                        <p:cTn id="24" dur="1" fill="hold">
                                          <p:stCondLst>
                                            <p:cond delay="0"/>
                                          </p:stCondLst>
                                        </p:cTn>
                                        <p:tgtEl>
                                          <p:spTgt spid="101"/>
                                        </p:tgtEl>
                                        <p:attrNameLst>
                                          <p:attrName>style.visibility</p:attrName>
                                        </p:attrNameLst>
                                      </p:cBhvr>
                                      <p:to>
                                        <p:strVal val="visible"/>
                                      </p:to>
                                    </p:set>
                                    <p:anim calcmode="lin" valueType="num">
                                      <p:cBhvr additive="base">
                                        <p:cTn id="25" dur="500" fill="hold"/>
                                        <p:tgtEl>
                                          <p:spTgt spid="101"/>
                                        </p:tgtEl>
                                        <p:attrNameLst>
                                          <p:attrName>ppt_x</p:attrName>
                                        </p:attrNameLst>
                                      </p:cBhvr>
                                      <p:tavLst>
                                        <p:tav tm="0">
                                          <p:val>
                                            <p:strVal val="#ppt_x"/>
                                          </p:val>
                                        </p:tav>
                                        <p:tav tm="100000">
                                          <p:val>
                                            <p:strVal val="#ppt_x"/>
                                          </p:val>
                                        </p:tav>
                                      </p:tavLst>
                                    </p:anim>
                                    <p:anim calcmode="lin" valueType="num">
                                      <p:cBhvr additive="base">
                                        <p:cTn id="26" dur="500" fill="hold"/>
                                        <p:tgtEl>
                                          <p:spTgt spid="10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6"/>
                                        </p:tgtEl>
                                        <p:attrNameLst>
                                          <p:attrName>style.visibility</p:attrName>
                                        </p:attrNameLst>
                                      </p:cBhvr>
                                      <p:to>
                                        <p:strVal val="visible"/>
                                      </p:to>
                                    </p:set>
                                    <p:anim calcmode="lin" valueType="num">
                                      <p:cBhvr additive="base">
                                        <p:cTn id="29" dur="500" fill="hold"/>
                                        <p:tgtEl>
                                          <p:spTgt spid="86"/>
                                        </p:tgtEl>
                                        <p:attrNameLst>
                                          <p:attrName>ppt_x</p:attrName>
                                        </p:attrNameLst>
                                      </p:cBhvr>
                                      <p:tavLst>
                                        <p:tav tm="0">
                                          <p:val>
                                            <p:strVal val="#ppt_x"/>
                                          </p:val>
                                        </p:tav>
                                        <p:tav tm="100000">
                                          <p:val>
                                            <p:strVal val="#ppt_x"/>
                                          </p:val>
                                        </p:tav>
                                      </p:tavLst>
                                    </p:anim>
                                    <p:anim calcmode="lin" valueType="num">
                                      <p:cBhvr additive="base">
                                        <p:cTn id="30" dur="500" fill="hold"/>
                                        <p:tgtEl>
                                          <p:spTgt spid="86"/>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4" fill="hold" grpId="0" nodeType="afterEffect">
                                  <p:stCondLst>
                                    <p:cond delay="0"/>
                                  </p:stCondLst>
                                  <p:childTnLst>
                                    <p:set>
                                      <p:cBhvr>
                                        <p:cTn id="33" dur="1" fill="hold">
                                          <p:stCondLst>
                                            <p:cond delay="0"/>
                                          </p:stCondLst>
                                        </p:cTn>
                                        <p:tgtEl>
                                          <p:spTgt spid="100"/>
                                        </p:tgtEl>
                                        <p:attrNameLst>
                                          <p:attrName>style.visibility</p:attrName>
                                        </p:attrNameLst>
                                      </p:cBhvr>
                                      <p:to>
                                        <p:strVal val="visible"/>
                                      </p:to>
                                    </p:set>
                                    <p:anim calcmode="lin" valueType="num">
                                      <p:cBhvr additive="base">
                                        <p:cTn id="34" dur="500" fill="hold"/>
                                        <p:tgtEl>
                                          <p:spTgt spid="100"/>
                                        </p:tgtEl>
                                        <p:attrNameLst>
                                          <p:attrName>ppt_x</p:attrName>
                                        </p:attrNameLst>
                                      </p:cBhvr>
                                      <p:tavLst>
                                        <p:tav tm="0">
                                          <p:val>
                                            <p:strVal val="#ppt_x"/>
                                          </p:val>
                                        </p:tav>
                                        <p:tav tm="100000">
                                          <p:val>
                                            <p:strVal val="#ppt_x"/>
                                          </p:val>
                                        </p:tav>
                                      </p:tavLst>
                                    </p:anim>
                                    <p:anim calcmode="lin" valueType="num">
                                      <p:cBhvr additive="base">
                                        <p:cTn id="35" dur="500" fill="hold"/>
                                        <p:tgtEl>
                                          <p:spTgt spid="100"/>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92"/>
                                        </p:tgtEl>
                                        <p:attrNameLst>
                                          <p:attrName>style.visibility</p:attrName>
                                        </p:attrNameLst>
                                      </p:cBhvr>
                                      <p:to>
                                        <p:strVal val="visible"/>
                                      </p:to>
                                    </p:set>
                                    <p:anim calcmode="lin" valueType="num">
                                      <p:cBhvr additive="base">
                                        <p:cTn id="38" dur="500" fill="hold"/>
                                        <p:tgtEl>
                                          <p:spTgt spid="92"/>
                                        </p:tgtEl>
                                        <p:attrNameLst>
                                          <p:attrName>ppt_x</p:attrName>
                                        </p:attrNameLst>
                                      </p:cBhvr>
                                      <p:tavLst>
                                        <p:tav tm="0">
                                          <p:val>
                                            <p:strVal val="#ppt_x"/>
                                          </p:val>
                                        </p:tav>
                                        <p:tav tm="100000">
                                          <p:val>
                                            <p:strVal val="#ppt_x"/>
                                          </p:val>
                                        </p:tav>
                                      </p:tavLst>
                                    </p:anim>
                                    <p:anim calcmode="lin" valueType="num">
                                      <p:cBhvr additive="base">
                                        <p:cTn id="39" dur="500" fill="hold"/>
                                        <p:tgtEl>
                                          <p:spTgt spid="92"/>
                                        </p:tgtEl>
                                        <p:attrNameLst>
                                          <p:attrName>ppt_y</p:attrName>
                                        </p:attrNameLst>
                                      </p:cBhvr>
                                      <p:tavLst>
                                        <p:tav tm="0">
                                          <p:val>
                                            <p:strVal val="1+#ppt_h/2"/>
                                          </p:val>
                                        </p:tav>
                                        <p:tav tm="100000">
                                          <p:val>
                                            <p:strVal val="#ppt_y"/>
                                          </p:val>
                                        </p:tav>
                                      </p:tavLst>
                                    </p:anim>
                                  </p:childTnLst>
                                </p:cTn>
                              </p:par>
                            </p:childTnLst>
                          </p:cTn>
                        </p:par>
                        <p:par>
                          <p:cTn id="40" fill="hold">
                            <p:stCondLst>
                              <p:cond delay="2000"/>
                            </p:stCondLst>
                            <p:childTnLst>
                              <p:par>
                                <p:cTn id="41" presetID="2" presetClass="entr" presetSubtype="4" fill="hold" grpId="0" nodeType="afterEffect">
                                  <p:stCondLst>
                                    <p:cond delay="0"/>
                                  </p:stCondLst>
                                  <p:childTnLst>
                                    <p:set>
                                      <p:cBhvr>
                                        <p:cTn id="42" dur="1" fill="hold">
                                          <p:stCondLst>
                                            <p:cond delay="0"/>
                                          </p:stCondLst>
                                        </p:cTn>
                                        <p:tgtEl>
                                          <p:spTgt spid="99"/>
                                        </p:tgtEl>
                                        <p:attrNameLst>
                                          <p:attrName>style.visibility</p:attrName>
                                        </p:attrNameLst>
                                      </p:cBhvr>
                                      <p:to>
                                        <p:strVal val="visible"/>
                                      </p:to>
                                    </p:set>
                                    <p:anim calcmode="lin" valueType="num">
                                      <p:cBhvr additive="base">
                                        <p:cTn id="43" dur="500" fill="hold"/>
                                        <p:tgtEl>
                                          <p:spTgt spid="99"/>
                                        </p:tgtEl>
                                        <p:attrNameLst>
                                          <p:attrName>ppt_x</p:attrName>
                                        </p:attrNameLst>
                                      </p:cBhvr>
                                      <p:tavLst>
                                        <p:tav tm="0">
                                          <p:val>
                                            <p:strVal val="#ppt_x"/>
                                          </p:val>
                                        </p:tav>
                                        <p:tav tm="100000">
                                          <p:val>
                                            <p:strVal val="#ppt_x"/>
                                          </p:val>
                                        </p:tav>
                                      </p:tavLst>
                                    </p:anim>
                                    <p:anim calcmode="lin" valueType="num">
                                      <p:cBhvr additive="base">
                                        <p:cTn id="44" dur="500" fill="hold"/>
                                        <p:tgtEl>
                                          <p:spTgt spid="9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90"/>
                                        </p:tgtEl>
                                        <p:attrNameLst>
                                          <p:attrName>style.visibility</p:attrName>
                                        </p:attrNameLst>
                                      </p:cBhvr>
                                      <p:to>
                                        <p:strVal val="visible"/>
                                      </p:to>
                                    </p:set>
                                    <p:anim calcmode="lin" valueType="num">
                                      <p:cBhvr additive="base">
                                        <p:cTn id="47" dur="500" fill="hold"/>
                                        <p:tgtEl>
                                          <p:spTgt spid="90"/>
                                        </p:tgtEl>
                                        <p:attrNameLst>
                                          <p:attrName>ppt_x</p:attrName>
                                        </p:attrNameLst>
                                      </p:cBhvr>
                                      <p:tavLst>
                                        <p:tav tm="0">
                                          <p:val>
                                            <p:strVal val="#ppt_x"/>
                                          </p:val>
                                        </p:tav>
                                        <p:tav tm="100000">
                                          <p:val>
                                            <p:strVal val="#ppt_x"/>
                                          </p:val>
                                        </p:tav>
                                      </p:tavLst>
                                    </p:anim>
                                    <p:anim calcmode="lin" valueType="num">
                                      <p:cBhvr additive="base">
                                        <p:cTn id="48" dur="500" fill="hold"/>
                                        <p:tgtEl>
                                          <p:spTgt spid="90"/>
                                        </p:tgtEl>
                                        <p:attrNameLst>
                                          <p:attrName>ppt_y</p:attrName>
                                        </p:attrNameLst>
                                      </p:cBhvr>
                                      <p:tavLst>
                                        <p:tav tm="0">
                                          <p:val>
                                            <p:strVal val="1+#ppt_h/2"/>
                                          </p:val>
                                        </p:tav>
                                        <p:tav tm="100000">
                                          <p:val>
                                            <p:strVal val="#ppt_y"/>
                                          </p:val>
                                        </p:tav>
                                      </p:tavLst>
                                    </p:anim>
                                  </p:childTnLst>
                                </p:cTn>
                              </p:par>
                            </p:childTnLst>
                          </p:cTn>
                        </p:par>
                        <p:par>
                          <p:cTn id="49" fill="hold">
                            <p:stCondLst>
                              <p:cond delay="2500"/>
                            </p:stCondLst>
                            <p:childTnLst>
                              <p:par>
                                <p:cTn id="50" presetID="2" presetClass="entr" presetSubtype="4" fill="hold" grpId="0" nodeType="afterEffect">
                                  <p:stCondLst>
                                    <p:cond delay="0"/>
                                  </p:stCondLst>
                                  <p:childTnLst>
                                    <p:set>
                                      <p:cBhvr>
                                        <p:cTn id="51" dur="1" fill="hold">
                                          <p:stCondLst>
                                            <p:cond delay="0"/>
                                          </p:stCondLst>
                                        </p:cTn>
                                        <p:tgtEl>
                                          <p:spTgt spid="98"/>
                                        </p:tgtEl>
                                        <p:attrNameLst>
                                          <p:attrName>style.visibility</p:attrName>
                                        </p:attrNameLst>
                                      </p:cBhvr>
                                      <p:to>
                                        <p:strVal val="visible"/>
                                      </p:to>
                                    </p:set>
                                    <p:anim calcmode="lin" valueType="num">
                                      <p:cBhvr additive="base">
                                        <p:cTn id="52" dur="500" fill="hold"/>
                                        <p:tgtEl>
                                          <p:spTgt spid="98"/>
                                        </p:tgtEl>
                                        <p:attrNameLst>
                                          <p:attrName>ppt_x</p:attrName>
                                        </p:attrNameLst>
                                      </p:cBhvr>
                                      <p:tavLst>
                                        <p:tav tm="0">
                                          <p:val>
                                            <p:strVal val="#ppt_x"/>
                                          </p:val>
                                        </p:tav>
                                        <p:tav tm="100000">
                                          <p:val>
                                            <p:strVal val="#ppt_x"/>
                                          </p:val>
                                        </p:tav>
                                      </p:tavLst>
                                    </p:anim>
                                    <p:anim calcmode="lin" valueType="num">
                                      <p:cBhvr additive="base">
                                        <p:cTn id="53" dur="500" fill="hold"/>
                                        <p:tgtEl>
                                          <p:spTgt spid="98"/>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91"/>
                                        </p:tgtEl>
                                        <p:attrNameLst>
                                          <p:attrName>style.visibility</p:attrName>
                                        </p:attrNameLst>
                                      </p:cBhvr>
                                      <p:to>
                                        <p:strVal val="visible"/>
                                      </p:to>
                                    </p:set>
                                    <p:anim calcmode="lin" valueType="num">
                                      <p:cBhvr additive="base">
                                        <p:cTn id="56" dur="500" fill="hold"/>
                                        <p:tgtEl>
                                          <p:spTgt spid="91"/>
                                        </p:tgtEl>
                                        <p:attrNameLst>
                                          <p:attrName>ppt_x</p:attrName>
                                        </p:attrNameLst>
                                      </p:cBhvr>
                                      <p:tavLst>
                                        <p:tav tm="0">
                                          <p:val>
                                            <p:strVal val="#ppt_x"/>
                                          </p:val>
                                        </p:tav>
                                        <p:tav tm="100000">
                                          <p:val>
                                            <p:strVal val="#ppt_x"/>
                                          </p:val>
                                        </p:tav>
                                      </p:tavLst>
                                    </p:anim>
                                    <p:anim calcmode="lin" valueType="num">
                                      <p:cBhvr additive="base">
                                        <p:cTn id="57" dur="500" fill="hold"/>
                                        <p:tgtEl>
                                          <p:spTgt spid="91"/>
                                        </p:tgtEl>
                                        <p:attrNameLst>
                                          <p:attrName>ppt_y</p:attrName>
                                        </p:attrNameLst>
                                      </p:cBhvr>
                                      <p:tavLst>
                                        <p:tav tm="0">
                                          <p:val>
                                            <p:strVal val="1+#ppt_h/2"/>
                                          </p:val>
                                        </p:tav>
                                        <p:tav tm="100000">
                                          <p:val>
                                            <p:strVal val="#ppt_y"/>
                                          </p:val>
                                        </p:tav>
                                      </p:tavLst>
                                    </p:anim>
                                  </p:childTnLst>
                                </p:cTn>
                              </p:par>
                            </p:childTnLst>
                          </p:cTn>
                        </p:par>
                        <p:par>
                          <p:cTn id="58" fill="hold">
                            <p:stCondLst>
                              <p:cond delay="3000"/>
                            </p:stCondLst>
                            <p:childTnLst>
                              <p:par>
                                <p:cTn id="59" presetID="2" presetClass="entr" presetSubtype="4" fill="hold" grpId="0" nodeType="afterEffect">
                                  <p:stCondLst>
                                    <p:cond delay="0"/>
                                  </p:stCondLst>
                                  <p:childTnLst>
                                    <p:set>
                                      <p:cBhvr>
                                        <p:cTn id="60" dur="1" fill="hold">
                                          <p:stCondLst>
                                            <p:cond delay="0"/>
                                          </p:stCondLst>
                                        </p:cTn>
                                        <p:tgtEl>
                                          <p:spTgt spid="97"/>
                                        </p:tgtEl>
                                        <p:attrNameLst>
                                          <p:attrName>style.visibility</p:attrName>
                                        </p:attrNameLst>
                                      </p:cBhvr>
                                      <p:to>
                                        <p:strVal val="visible"/>
                                      </p:to>
                                    </p:set>
                                    <p:anim calcmode="lin" valueType="num">
                                      <p:cBhvr additive="base">
                                        <p:cTn id="61" dur="500" fill="hold"/>
                                        <p:tgtEl>
                                          <p:spTgt spid="97"/>
                                        </p:tgtEl>
                                        <p:attrNameLst>
                                          <p:attrName>ppt_x</p:attrName>
                                        </p:attrNameLst>
                                      </p:cBhvr>
                                      <p:tavLst>
                                        <p:tav tm="0">
                                          <p:val>
                                            <p:strVal val="#ppt_x"/>
                                          </p:val>
                                        </p:tav>
                                        <p:tav tm="100000">
                                          <p:val>
                                            <p:strVal val="#ppt_x"/>
                                          </p:val>
                                        </p:tav>
                                      </p:tavLst>
                                    </p:anim>
                                    <p:anim calcmode="lin" valueType="num">
                                      <p:cBhvr additive="base">
                                        <p:cTn id="62" dur="500" fill="hold"/>
                                        <p:tgtEl>
                                          <p:spTgt spid="97"/>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anim calcmode="lin" valueType="num">
                                      <p:cBhvr additive="base">
                                        <p:cTn id="65" dur="500" fill="hold"/>
                                        <p:tgtEl>
                                          <p:spTgt spid="88"/>
                                        </p:tgtEl>
                                        <p:attrNameLst>
                                          <p:attrName>ppt_x</p:attrName>
                                        </p:attrNameLst>
                                      </p:cBhvr>
                                      <p:tavLst>
                                        <p:tav tm="0">
                                          <p:val>
                                            <p:strVal val="#ppt_x"/>
                                          </p:val>
                                        </p:tav>
                                        <p:tav tm="100000">
                                          <p:val>
                                            <p:strVal val="#ppt_x"/>
                                          </p:val>
                                        </p:tav>
                                      </p:tavLst>
                                    </p:anim>
                                    <p:anim calcmode="lin" valueType="num">
                                      <p:cBhvr additive="base">
                                        <p:cTn id="66" dur="500" fill="hold"/>
                                        <p:tgtEl>
                                          <p:spTgt spid="88"/>
                                        </p:tgtEl>
                                        <p:attrNameLst>
                                          <p:attrName>ppt_y</p:attrName>
                                        </p:attrNameLst>
                                      </p:cBhvr>
                                      <p:tavLst>
                                        <p:tav tm="0">
                                          <p:val>
                                            <p:strVal val="1+#ppt_h/2"/>
                                          </p:val>
                                        </p:tav>
                                        <p:tav tm="100000">
                                          <p:val>
                                            <p:strVal val="#ppt_y"/>
                                          </p:val>
                                        </p:tav>
                                      </p:tavLst>
                                    </p:anim>
                                  </p:childTnLst>
                                </p:cTn>
                              </p:par>
                            </p:childTnLst>
                          </p:cTn>
                        </p:par>
                        <p:par>
                          <p:cTn id="67" fill="hold">
                            <p:stCondLst>
                              <p:cond delay="3500"/>
                            </p:stCondLst>
                            <p:childTnLst>
                              <p:par>
                                <p:cTn id="68" presetID="2" presetClass="entr" presetSubtype="4" fill="hold" grpId="0" nodeType="afterEffect">
                                  <p:stCondLst>
                                    <p:cond delay="0"/>
                                  </p:stCondLst>
                                  <p:childTnLst>
                                    <p:set>
                                      <p:cBhvr>
                                        <p:cTn id="69" dur="1" fill="hold">
                                          <p:stCondLst>
                                            <p:cond delay="0"/>
                                          </p:stCondLst>
                                        </p:cTn>
                                        <p:tgtEl>
                                          <p:spTgt spid="95"/>
                                        </p:tgtEl>
                                        <p:attrNameLst>
                                          <p:attrName>style.visibility</p:attrName>
                                        </p:attrNameLst>
                                      </p:cBhvr>
                                      <p:to>
                                        <p:strVal val="visible"/>
                                      </p:to>
                                    </p:set>
                                    <p:anim calcmode="lin" valueType="num">
                                      <p:cBhvr additive="base">
                                        <p:cTn id="70" dur="500" fill="hold"/>
                                        <p:tgtEl>
                                          <p:spTgt spid="95"/>
                                        </p:tgtEl>
                                        <p:attrNameLst>
                                          <p:attrName>ppt_x</p:attrName>
                                        </p:attrNameLst>
                                      </p:cBhvr>
                                      <p:tavLst>
                                        <p:tav tm="0">
                                          <p:val>
                                            <p:strVal val="#ppt_x"/>
                                          </p:val>
                                        </p:tav>
                                        <p:tav tm="100000">
                                          <p:val>
                                            <p:strVal val="#ppt_x"/>
                                          </p:val>
                                        </p:tav>
                                      </p:tavLst>
                                    </p:anim>
                                    <p:anim calcmode="lin" valueType="num">
                                      <p:cBhvr additive="base">
                                        <p:cTn id="71" dur="500" fill="hold"/>
                                        <p:tgtEl>
                                          <p:spTgt spid="95"/>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89"/>
                                        </p:tgtEl>
                                        <p:attrNameLst>
                                          <p:attrName>style.visibility</p:attrName>
                                        </p:attrNameLst>
                                      </p:cBhvr>
                                      <p:to>
                                        <p:strVal val="visible"/>
                                      </p:to>
                                    </p:set>
                                    <p:anim calcmode="lin" valueType="num">
                                      <p:cBhvr additive="base">
                                        <p:cTn id="74" dur="500" fill="hold"/>
                                        <p:tgtEl>
                                          <p:spTgt spid="89"/>
                                        </p:tgtEl>
                                        <p:attrNameLst>
                                          <p:attrName>ppt_x</p:attrName>
                                        </p:attrNameLst>
                                      </p:cBhvr>
                                      <p:tavLst>
                                        <p:tav tm="0">
                                          <p:val>
                                            <p:strVal val="#ppt_x"/>
                                          </p:val>
                                        </p:tav>
                                        <p:tav tm="100000">
                                          <p:val>
                                            <p:strVal val="#ppt_x"/>
                                          </p:val>
                                        </p:tav>
                                      </p:tavLst>
                                    </p:anim>
                                    <p:anim calcmode="lin" valueType="num">
                                      <p:cBhvr additive="base">
                                        <p:cTn id="75" dur="500" fill="hold"/>
                                        <p:tgtEl>
                                          <p:spTgt spid="89"/>
                                        </p:tgtEl>
                                        <p:attrNameLst>
                                          <p:attrName>ppt_y</p:attrName>
                                        </p:attrNameLst>
                                      </p:cBhvr>
                                      <p:tavLst>
                                        <p:tav tm="0">
                                          <p:val>
                                            <p:strVal val="1+#ppt_h/2"/>
                                          </p:val>
                                        </p:tav>
                                        <p:tav tm="100000">
                                          <p:val>
                                            <p:strVal val="#ppt_y"/>
                                          </p:val>
                                        </p:tav>
                                      </p:tavLst>
                                    </p:anim>
                                  </p:childTnLst>
                                </p:cTn>
                              </p:par>
                            </p:childTnLst>
                          </p:cTn>
                        </p:par>
                        <p:par>
                          <p:cTn id="76" fill="hold">
                            <p:stCondLst>
                              <p:cond delay="4000"/>
                            </p:stCondLst>
                            <p:childTnLst>
                              <p:par>
                                <p:cTn id="77" presetID="2" presetClass="entr" presetSubtype="4" fill="hold" grpId="0" nodeType="afterEffect">
                                  <p:stCondLst>
                                    <p:cond delay="0"/>
                                  </p:stCondLst>
                                  <p:childTnLst>
                                    <p:set>
                                      <p:cBhvr>
                                        <p:cTn id="78" dur="1" fill="hold">
                                          <p:stCondLst>
                                            <p:cond delay="0"/>
                                          </p:stCondLst>
                                        </p:cTn>
                                        <p:tgtEl>
                                          <p:spTgt spid="96"/>
                                        </p:tgtEl>
                                        <p:attrNameLst>
                                          <p:attrName>style.visibility</p:attrName>
                                        </p:attrNameLst>
                                      </p:cBhvr>
                                      <p:to>
                                        <p:strVal val="visible"/>
                                      </p:to>
                                    </p:set>
                                    <p:anim calcmode="lin" valueType="num">
                                      <p:cBhvr additive="base">
                                        <p:cTn id="79" dur="500" fill="hold"/>
                                        <p:tgtEl>
                                          <p:spTgt spid="96"/>
                                        </p:tgtEl>
                                        <p:attrNameLst>
                                          <p:attrName>ppt_x</p:attrName>
                                        </p:attrNameLst>
                                      </p:cBhvr>
                                      <p:tavLst>
                                        <p:tav tm="0">
                                          <p:val>
                                            <p:strVal val="#ppt_x"/>
                                          </p:val>
                                        </p:tav>
                                        <p:tav tm="100000">
                                          <p:val>
                                            <p:strVal val="#ppt_x"/>
                                          </p:val>
                                        </p:tav>
                                      </p:tavLst>
                                    </p:anim>
                                    <p:anim calcmode="lin" valueType="num">
                                      <p:cBhvr additive="base">
                                        <p:cTn id="80" dur="500" fill="hold"/>
                                        <p:tgtEl>
                                          <p:spTgt spid="9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87"/>
                                        </p:tgtEl>
                                        <p:attrNameLst>
                                          <p:attrName>style.visibility</p:attrName>
                                        </p:attrNameLst>
                                      </p:cBhvr>
                                      <p:to>
                                        <p:strVal val="visible"/>
                                      </p:to>
                                    </p:set>
                                    <p:anim calcmode="lin" valueType="num">
                                      <p:cBhvr additive="base">
                                        <p:cTn id="83" dur="500" fill="hold"/>
                                        <p:tgtEl>
                                          <p:spTgt spid="87"/>
                                        </p:tgtEl>
                                        <p:attrNameLst>
                                          <p:attrName>ppt_x</p:attrName>
                                        </p:attrNameLst>
                                      </p:cBhvr>
                                      <p:tavLst>
                                        <p:tav tm="0">
                                          <p:val>
                                            <p:strVal val="#ppt_x"/>
                                          </p:val>
                                        </p:tav>
                                        <p:tav tm="100000">
                                          <p:val>
                                            <p:strVal val="#ppt_x"/>
                                          </p:val>
                                        </p:tav>
                                      </p:tavLst>
                                    </p:anim>
                                    <p:anim calcmode="lin" valueType="num">
                                      <p:cBhvr additive="base">
                                        <p:cTn id="84"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 grpId="0" build="p"/>
      <p:bldP spid="85" grpId="0"/>
      <p:bldP spid="86" grpId="0"/>
      <p:bldP spid="87" grpId="0"/>
      <p:bldP spid="88" grpId="0"/>
      <p:bldP spid="89" grpId="0"/>
      <p:bldP spid="90" grpId="0"/>
      <p:bldP spid="91" grpId="0"/>
      <p:bldP spid="92" grpId="0"/>
      <p:bldP spid="93" grpId="0" build="p"/>
      <p:bldP spid="94" grpId="0"/>
      <p:bldP spid="95" grpId="0"/>
      <p:bldP spid="96" grpId="0"/>
      <p:bldP spid="97" grpId="0"/>
      <p:bldP spid="98" grpId="0"/>
      <p:bldP spid="99" grpId="0"/>
      <p:bldP spid="100" grpId="0"/>
      <p:bldP spid="10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3" name="Image 2">
            <a:extLst>
              <a:ext uri="{FF2B5EF4-FFF2-40B4-BE49-F238E27FC236}">
                <a16:creationId xmlns:a16="http://schemas.microsoft.com/office/drawing/2014/main" id="{D5F9FBB7-82A8-4C31-877C-A8A2434D8354}"/>
              </a:ext>
            </a:extLst>
          </p:cNvPr>
          <p:cNvPicPr>
            <a:picLocks noChangeAspect="1"/>
          </p:cNvPicPr>
          <p:nvPr/>
        </p:nvPicPr>
        <p:blipFill>
          <a:blip r:embed="rId3"/>
          <a:stretch>
            <a:fillRect/>
          </a:stretch>
        </p:blipFill>
        <p:spPr>
          <a:xfrm>
            <a:off x="4614342" y="376983"/>
            <a:ext cx="4389533" cy="4389533"/>
          </a:xfrm>
          <a:prstGeom prst="rect">
            <a:avLst/>
          </a:prstGeom>
        </p:spPr>
      </p:pic>
      <p:pic>
        <p:nvPicPr>
          <p:cNvPr id="380" name="Google Shape;380;p52"/>
          <p:cNvPicPr preferRelativeResize="0"/>
          <p:nvPr/>
        </p:nvPicPr>
        <p:blipFill rotWithShape="1">
          <a:blip r:embed="rId4">
            <a:alphaModFix/>
          </a:blip>
          <a:srcRect t="4782" b="7305"/>
          <a:stretch/>
        </p:blipFill>
        <p:spPr>
          <a:xfrm rot="4795762">
            <a:off x="4152404" y="2298501"/>
            <a:ext cx="1104044" cy="1285674"/>
          </a:xfrm>
          <a:prstGeom prst="rect">
            <a:avLst/>
          </a:prstGeom>
          <a:noFill/>
          <a:ln>
            <a:noFill/>
          </a:ln>
          <a:effectLst>
            <a:outerShdw blurRad="285750" dist="95250" dir="6000000" algn="bl" rotWithShape="0">
              <a:schemeClr val="dk1">
                <a:alpha val="20000"/>
              </a:schemeClr>
            </a:outerShdw>
          </a:effectLst>
        </p:spPr>
      </p:pic>
      <p:sp>
        <p:nvSpPr>
          <p:cNvPr id="376" name="Google Shape;376;p52"/>
          <p:cNvSpPr txBox="1">
            <a:spLocks noGrp="1"/>
          </p:cNvSpPr>
          <p:nvPr>
            <p:ph type="title"/>
          </p:nvPr>
        </p:nvSpPr>
        <p:spPr>
          <a:xfrm>
            <a:off x="715550" y="2340740"/>
            <a:ext cx="4288500" cy="1201200"/>
          </a:xfrm>
          <a:prstGeom prst="rect">
            <a:avLst/>
          </a:prstGeom>
        </p:spPr>
        <p:txBody>
          <a:bodyPr spcFirstLastPara="1" wrap="square" lIns="91425" tIns="0" rIns="91425" bIns="91425" anchor="t" anchorCtr="0">
            <a:noAutofit/>
          </a:bodyPr>
          <a:lstStyle/>
          <a:p>
            <a:pPr marL="0" lvl="0" indent="0" algn="l" rtl="0">
              <a:spcBef>
                <a:spcPts val="0"/>
              </a:spcBef>
              <a:spcAft>
                <a:spcPts val="1200"/>
              </a:spcAft>
              <a:buClr>
                <a:schemeClr val="dk1"/>
              </a:buClr>
              <a:buSzPts val="1100"/>
              <a:buFont typeface="Arial"/>
              <a:buNone/>
            </a:pPr>
            <a:r>
              <a:rPr lang="fr-FR" dirty="0"/>
              <a:t>Description de l’outil</a:t>
            </a:r>
          </a:p>
        </p:txBody>
      </p:sp>
      <p:sp>
        <p:nvSpPr>
          <p:cNvPr id="377" name="Google Shape;377;p52"/>
          <p:cNvSpPr txBox="1">
            <a:spLocks noGrp="1"/>
          </p:cNvSpPr>
          <p:nvPr>
            <p:ph type="title" idx="2"/>
          </p:nvPr>
        </p:nvSpPr>
        <p:spPr>
          <a:xfrm>
            <a:off x="715550" y="563824"/>
            <a:ext cx="1772100" cy="12270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03</a:t>
            </a:r>
            <a:endParaRPr dirty="0"/>
          </a:p>
        </p:txBody>
      </p:sp>
      <p:cxnSp>
        <p:nvCxnSpPr>
          <p:cNvPr id="379" name="Google Shape;379;p52"/>
          <p:cNvCxnSpPr/>
          <p:nvPr/>
        </p:nvCxnSpPr>
        <p:spPr>
          <a:xfrm>
            <a:off x="869200" y="2077233"/>
            <a:ext cx="1137000" cy="0"/>
          </a:xfrm>
          <a:prstGeom prst="straightConnector1">
            <a:avLst/>
          </a:prstGeom>
          <a:noFill/>
          <a:ln w="9525" cap="flat" cmpd="sng">
            <a:solidFill>
              <a:schemeClr val="dk1"/>
            </a:solidFill>
            <a:prstDash val="solid"/>
            <a:round/>
            <a:headEnd type="none" w="med" len="med"/>
            <a:tailEnd type="none" w="med" len="med"/>
          </a:ln>
        </p:spPr>
      </p:cxnSp>
      <p:pic>
        <p:nvPicPr>
          <p:cNvPr id="381" name="Google Shape;381;p52"/>
          <p:cNvPicPr preferRelativeResize="0"/>
          <p:nvPr/>
        </p:nvPicPr>
        <p:blipFill rotWithShape="1">
          <a:blip r:embed="rId5">
            <a:alphaModFix/>
          </a:blip>
          <a:srcRect t="12652" b="12659"/>
          <a:stretch/>
        </p:blipFill>
        <p:spPr>
          <a:xfrm>
            <a:off x="2742763" y="967275"/>
            <a:ext cx="1248580" cy="1201150"/>
          </a:xfrm>
          <a:prstGeom prst="rect">
            <a:avLst/>
          </a:prstGeom>
          <a:noFill/>
          <a:ln>
            <a:noFill/>
          </a:ln>
          <a:effectLst>
            <a:outerShdw blurRad="285750" dist="95250" dir="6000000" algn="bl" rotWithShape="0">
              <a:schemeClr val="dk1">
                <a:alpha val="20000"/>
              </a:schemeClr>
            </a:outerShdw>
          </a:effectLst>
        </p:spPr>
      </p:pic>
      <p:pic>
        <p:nvPicPr>
          <p:cNvPr id="382" name="Google Shape;382;p52"/>
          <p:cNvPicPr preferRelativeResize="0"/>
          <p:nvPr/>
        </p:nvPicPr>
        <p:blipFill rotWithShape="1">
          <a:blip r:embed="rId6">
            <a:alphaModFix/>
          </a:blip>
          <a:srcRect t="12870" b="12862"/>
          <a:stretch/>
        </p:blipFill>
        <p:spPr>
          <a:xfrm rot="-10304849">
            <a:off x="5059200" y="4000105"/>
            <a:ext cx="1530122" cy="1007940"/>
          </a:xfrm>
          <a:prstGeom prst="rect">
            <a:avLst/>
          </a:prstGeom>
          <a:noFill/>
          <a:ln>
            <a:noFill/>
          </a:ln>
          <a:effectLst>
            <a:outerShdw blurRad="285750" dist="95250" dir="6000000" algn="bl" rotWithShape="0">
              <a:schemeClr val="dk1">
                <a:alpha val="20000"/>
              </a:schemeClr>
            </a:outerShdw>
          </a:effectLst>
        </p:spPr>
      </p:pic>
      <p:pic>
        <p:nvPicPr>
          <p:cNvPr id="383" name="Google Shape;383;p52"/>
          <p:cNvPicPr preferRelativeResize="0"/>
          <p:nvPr/>
        </p:nvPicPr>
        <p:blipFill rotWithShape="1">
          <a:blip r:embed="rId7">
            <a:alphaModFix/>
          </a:blip>
          <a:srcRect l="9761" r="9761"/>
          <a:stretch/>
        </p:blipFill>
        <p:spPr>
          <a:xfrm>
            <a:off x="2487650" y="4471488"/>
            <a:ext cx="1311675" cy="1442426"/>
          </a:xfrm>
          <a:prstGeom prst="rect">
            <a:avLst/>
          </a:prstGeom>
          <a:noFill/>
          <a:ln>
            <a:noFill/>
          </a:ln>
          <a:effectLst>
            <a:outerShdw blurRad="285750" dist="95250" dir="6000000" algn="bl" rotWithShape="0">
              <a:schemeClr val="dk1">
                <a:alpha val="20000"/>
              </a:schemeClr>
            </a:outerShdw>
          </a:effectLst>
        </p:spPr>
      </p:pic>
      <p:pic>
        <p:nvPicPr>
          <p:cNvPr id="384" name="Google Shape;384;p52"/>
          <p:cNvPicPr preferRelativeResize="0"/>
          <p:nvPr/>
        </p:nvPicPr>
        <p:blipFill rotWithShape="1">
          <a:blip r:embed="rId8">
            <a:alphaModFix/>
          </a:blip>
          <a:srcRect t="4086" b="4077"/>
          <a:stretch/>
        </p:blipFill>
        <p:spPr>
          <a:xfrm rot="-9933972">
            <a:off x="4440626" y="456117"/>
            <a:ext cx="1044244" cy="1319069"/>
          </a:xfrm>
          <a:prstGeom prst="rect">
            <a:avLst/>
          </a:prstGeom>
          <a:noFill/>
          <a:ln>
            <a:noFill/>
          </a:ln>
          <a:effectLst>
            <a:outerShdw blurRad="285750" dist="95250" dir="6000000" algn="bl" rotWithShape="0">
              <a:schemeClr val="dk1">
                <a:alpha val="20000"/>
              </a:schemeClr>
            </a:outerShdw>
          </a:effectLst>
        </p:spPr>
      </p:pic>
      <p:sp>
        <p:nvSpPr>
          <p:cNvPr id="11" name="ZoneTexte 10">
            <a:extLst>
              <a:ext uri="{FF2B5EF4-FFF2-40B4-BE49-F238E27FC236}">
                <a16:creationId xmlns:a16="http://schemas.microsoft.com/office/drawing/2014/main" id="{2CBBAAD3-1E6B-E522-4ADA-C6560366C2E9}"/>
              </a:ext>
            </a:extLst>
          </p:cNvPr>
          <p:cNvSpPr txBox="1"/>
          <p:nvPr/>
        </p:nvSpPr>
        <p:spPr>
          <a:xfrm>
            <a:off x="4332586" y="4770319"/>
            <a:ext cx="478827" cy="307777"/>
          </a:xfrm>
          <a:prstGeom prst="rect">
            <a:avLst/>
          </a:prstGeom>
          <a:noFill/>
        </p:spPr>
        <p:txBody>
          <a:bodyPr wrap="square">
            <a:spAutoFit/>
          </a:bodyPr>
          <a:lstStyle/>
          <a:p>
            <a:pPr algn="ctr"/>
            <a:r>
              <a:rPr lang="en" b="1" dirty="0">
                <a:latin typeface="Roboto" panose="02000000000000000000" pitchFamily="2" charset="0"/>
                <a:ea typeface="Roboto" panose="02000000000000000000" pitchFamily="2" charset="0"/>
              </a:rPr>
              <a:t>0</a:t>
            </a:r>
            <a:fld id="{FE03ED0F-6C7D-46C2-AEAF-7DACA73256A1}" type="slidenum">
              <a:rPr lang="en" b="1" smtClean="0">
                <a:latin typeface="Roboto" panose="02000000000000000000" pitchFamily="2" charset="0"/>
                <a:ea typeface="Roboto" panose="02000000000000000000" pitchFamily="2" charset="0"/>
              </a:rPr>
              <a:t>7</a:t>
            </a:fld>
            <a:endParaRPr lang="en" b="1" dirty="0">
              <a:latin typeface="Roboto" panose="02000000000000000000" pitchFamily="2" charset="0"/>
              <a:ea typeface="Roboto"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77"/>
                                        </p:tgtEl>
                                        <p:attrNameLst>
                                          <p:attrName>style.visibility</p:attrName>
                                        </p:attrNameLst>
                                      </p:cBhvr>
                                      <p:to>
                                        <p:strVal val="visible"/>
                                      </p:to>
                                    </p:set>
                                    <p:anim calcmode="lin" valueType="num">
                                      <p:cBhvr>
                                        <p:cTn id="7" dur="500" fill="hold"/>
                                        <p:tgtEl>
                                          <p:spTgt spid="377"/>
                                        </p:tgtEl>
                                        <p:attrNameLst>
                                          <p:attrName>ppt_w</p:attrName>
                                        </p:attrNameLst>
                                      </p:cBhvr>
                                      <p:tavLst>
                                        <p:tav tm="0">
                                          <p:val>
                                            <p:fltVal val="0"/>
                                          </p:val>
                                        </p:tav>
                                        <p:tav tm="100000">
                                          <p:val>
                                            <p:strVal val="#ppt_w"/>
                                          </p:val>
                                        </p:tav>
                                      </p:tavLst>
                                    </p:anim>
                                    <p:anim calcmode="lin" valueType="num">
                                      <p:cBhvr>
                                        <p:cTn id="8" dur="500" fill="hold"/>
                                        <p:tgtEl>
                                          <p:spTgt spid="377"/>
                                        </p:tgtEl>
                                        <p:attrNameLst>
                                          <p:attrName>ppt_h</p:attrName>
                                        </p:attrNameLst>
                                      </p:cBhvr>
                                      <p:tavLst>
                                        <p:tav tm="0">
                                          <p:val>
                                            <p:fltVal val="0"/>
                                          </p:val>
                                        </p:tav>
                                        <p:tav tm="100000">
                                          <p:val>
                                            <p:strVal val="#ppt_h"/>
                                          </p:val>
                                        </p:tav>
                                      </p:tavLst>
                                    </p:anim>
                                    <p:animEffect transition="in" filter="fade">
                                      <p:cBhvr>
                                        <p:cTn id="9" dur="500"/>
                                        <p:tgtEl>
                                          <p:spTgt spid="377"/>
                                        </p:tgtEl>
                                      </p:cBhvr>
                                    </p:animEffect>
                                  </p:childTnLst>
                                </p:cTn>
                              </p:par>
                              <p:par>
                                <p:cTn id="10" presetID="53" presetClass="entr" presetSubtype="16" fill="hold" nodeType="withEffect">
                                  <p:stCondLst>
                                    <p:cond delay="0"/>
                                  </p:stCondLst>
                                  <p:childTnLst>
                                    <p:set>
                                      <p:cBhvr>
                                        <p:cTn id="11" dur="1" fill="hold">
                                          <p:stCondLst>
                                            <p:cond delay="0"/>
                                          </p:stCondLst>
                                        </p:cTn>
                                        <p:tgtEl>
                                          <p:spTgt spid="379"/>
                                        </p:tgtEl>
                                        <p:attrNameLst>
                                          <p:attrName>style.visibility</p:attrName>
                                        </p:attrNameLst>
                                      </p:cBhvr>
                                      <p:to>
                                        <p:strVal val="visible"/>
                                      </p:to>
                                    </p:set>
                                    <p:anim calcmode="lin" valueType="num">
                                      <p:cBhvr>
                                        <p:cTn id="12" dur="500" fill="hold"/>
                                        <p:tgtEl>
                                          <p:spTgt spid="379"/>
                                        </p:tgtEl>
                                        <p:attrNameLst>
                                          <p:attrName>ppt_w</p:attrName>
                                        </p:attrNameLst>
                                      </p:cBhvr>
                                      <p:tavLst>
                                        <p:tav tm="0">
                                          <p:val>
                                            <p:fltVal val="0"/>
                                          </p:val>
                                        </p:tav>
                                        <p:tav tm="100000">
                                          <p:val>
                                            <p:strVal val="#ppt_w"/>
                                          </p:val>
                                        </p:tav>
                                      </p:tavLst>
                                    </p:anim>
                                    <p:anim calcmode="lin" valueType="num">
                                      <p:cBhvr>
                                        <p:cTn id="13" dur="500" fill="hold"/>
                                        <p:tgtEl>
                                          <p:spTgt spid="379"/>
                                        </p:tgtEl>
                                        <p:attrNameLst>
                                          <p:attrName>ppt_h</p:attrName>
                                        </p:attrNameLst>
                                      </p:cBhvr>
                                      <p:tavLst>
                                        <p:tav tm="0">
                                          <p:val>
                                            <p:fltVal val="0"/>
                                          </p:val>
                                        </p:tav>
                                        <p:tav tm="100000">
                                          <p:val>
                                            <p:strVal val="#ppt_h"/>
                                          </p:val>
                                        </p:tav>
                                      </p:tavLst>
                                    </p:anim>
                                    <p:animEffect transition="in" filter="fade">
                                      <p:cBhvr>
                                        <p:cTn id="14" dur="500"/>
                                        <p:tgtEl>
                                          <p:spTgt spid="379"/>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par>
                          <p:cTn id="20" fill="hold">
                            <p:stCondLst>
                              <p:cond delay="500"/>
                            </p:stCondLst>
                            <p:childTnLst>
                              <p:par>
                                <p:cTn id="21" presetID="53" presetClass="entr" presetSubtype="16" fill="hold" grpId="0" nodeType="afterEffect">
                                  <p:stCondLst>
                                    <p:cond delay="0"/>
                                  </p:stCondLst>
                                  <p:childTnLst>
                                    <p:set>
                                      <p:cBhvr>
                                        <p:cTn id="22" dur="1" fill="hold">
                                          <p:stCondLst>
                                            <p:cond delay="0"/>
                                          </p:stCondLst>
                                        </p:cTn>
                                        <p:tgtEl>
                                          <p:spTgt spid="376"/>
                                        </p:tgtEl>
                                        <p:attrNameLst>
                                          <p:attrName>style.visibility</p:attrName>
                                        </p:attrNameLst>
                                      </p:cBhvr>
                                      <p:to>
                                        <p:strVal val="visible"/>
                                      </p:to>
                                    </p:set>
                                    <p:anim calcmode="lin" valueType="num">
                                      <p:cBhvr>
                                        <p:cTn id="23" dur="500" fill="hold"/>
                                        <p:tgtEl>
                                          <p:spTgt spid="376"/>
                                        </p:tgtEl>
                                        <p:attrNameLst>
                                          <p:attrName>ppt_w</p:attrName>
                                        </p:attrNameLst>
                                      </p:cBhvr>
                                      <p:tavLst>
                                        <p:tav tm="0">
                                          <p:val>
                                            <p:fltVal val="0"/>
                                          </p:val>
                                        </p:tav>
                                        <p:tav tm="100000">
                                          <p:val>
                                            <p:strVal val="#ppt_w"/>
                                          </p:val>
                                        </p:tav>
                                      </p:tavLst>
                                    </p:anim>
                                    <p:anim calcmode="lin" valueType="num">
                                      <p:cBhvr>
                                        <p:cTn id="24" dur="500" fill="hold"/>
                                        <p:tgtEl>
                                          <p:spTgt spid="376"/>
                                        </p:tgtEl>
                                        <p:attrNameLst>
                                          <p:attrName>ppt_h</p:attrName>
                                        </p:attrNameLst>
                                      </p:cBhvr>
                                      <p:tavLst>
                                        <p:tav tm="0">
                                          <p:val>
                                            <p:fltVal val="0"/>
                                          </p:val>
                                        </p:tav>
                                        <p:tav tm="100000">
                                          <p:val>
                                            <p:strVal val="#ppt_h"/>
                                          </p:val>
                                        </p:tav>
                                      </p:tavLst>
                                    </p:anim>
                                    <p:animEffect transition="in" filter="fade">
                                      <p:cBhvr>
                                        <p:cTn id="25" dur="500"/>
                                        <p:tgtEl>
                                          <p:spTgt spid="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p:bldP spid="37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23"/>
        <p:cNvGrpSpPr/>
        <p:nvPr/>
      </p:nvGrpSpPr>
      <p:grpSpPr>
        <a:xfrm>
          <a:off x="0" y="0"/>
          <a:ext cx="0" cy="0"/>
          <a:chOff x="0" y="0"/>
          <a:chExt cx="0" cy="0"/>
        </a:xfrm>
      </p:grpSpPr>
      <p:sp>
        <p:nvSpPr>
          <p:cNvPr id="325" name="Google Shape;325;p49"/>
          <p:cNvSpPr txBox="1">
            <a:spLocks noGrp="1"/>
          </p:cNvSpPr>
          <p:nvPr>
            <p:ph type="title"/>
          </p:nvPr>
        </p:nvSpPr>
        <p:spPr>
          <a:xfrm>
            <a:off x="1480865" y="776783"/>
            <a:ext cx="6125101" cy="479974"/>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fr-FR" sz="2800" dirty="0"/>
              <a:t>QU’EST-CE QU’UN CADRE LOGIQUE?</a:t>
            </a:r>
          </a:p>
        </p:txBody>
      </p:sp>
      <p:pic>
        <p:nvPicPr>
          <p:cNvPr id="327" name="Google Shape;327;p49"/>
          <p:cNvPicPr preferRelativeResize="0"/>
          <p:nvPr/>
        </p:nvPicPr>
        <p:blipFill rotWithShape="1">
          <a:blip r:embed="rId3">
            <a:alphaModFix/>
          </a:blip>
          <a:srcRect t="14869" b="8526"/>
          <a:stretch/>
        </p:blipFill>
        <p:spPr>
          <a:xfrm rot="4093547">
            <a:off x="3966033" y="-248358"/>
            <a:ext cx="1302178" cy="1204752"/>
          </a:xfrm>
          <a:prstGeom prst="rect">
            <a:avLst/>
          </a:prstGeom>
          <a:noFill/>
          <a:ln>
            <a:noFill/>
          </a:ln>
          <a:effectLst>
            <a:outerShdw blurRad="285750" dist="95250" dir="6000000" algn="bl" rotWithShape="0">
              <a:schemeClr val="dk1">
                <a:alpha val="20000"/>
              </a:schemeClr>
            </a:outerShdw>
          </a:effectLst>
        </p:spPr>
      </p:pic>
      <p:pic>
        <p:nvPicPr>
          <p:cNvPr id="328" name="Google Shape;328;p49"/>
          <p:cNvPicPr preferRelativeResize="0"/>
          <p:nvPr/>
        </p:nvPicPr>
        <p:blipFill rotWithShape="1">
          <a:blip r:embed="rId4">
            <a:alphaModFix/>
          </a:blip>
          <a:srcRect t="10071"/>
          <a:stretch/>
        </p:blipFill>
        <p:spPr>
          <a:xfrm>
            <a:off x="7952153" y="490904"/>
            <a:ext cx="1361475" cy="1382401"/>
          </a:xfrm>
          <a:prstGeom prst="rect">
            <a:avLst/>
          </a:prstGeom>
          <a:noFill/>
          <a:ln>
            <a:noFill/>
          </a:ln>
          <a:effectLst>
            <a:outerShdw blurRad="285750" dist="95250" dir="6000000" algn="bl" rotWithShape="0">
              <a:schemeClr val="dk1">
                <a:alpha val="20000"/>
              </a:schemeClr>
            </a:outerShdw>
          </a:effectLst>
        </p:spPr>
      </p:pic>
      <p:pic>
        <p:nvPicPr>
          <p:cNvPr id="329" name="Google Shape;329;p49"/>
          <p:cNvPicPr preferRelativeResize="0"/>
          <p:nvPr/>
        </p:nvPicPr>
        <p:blipFill rotWithShape="1">
          <a:blip r:embed="rId5">
            <a:alphaModFix/>
          </a:blip>
          <a:srcRect l="4396" r="4387"/>
          <a:stretch/>
        </p:blipFill>
        <p:spPr>
          <a:xfrm>
            <a:off x="7410385" y="4193176"/>
            <a:ext cx="1231265" cy="950324"/>
          </a:xfrm>
          <a:prstGeom prst="rect">
            <a:avLst/>
          </a:prstGeom>
          <a:noFill/>
          <a:ln>
            <a:noFill/>
          </a:ln>
          <a:effectLst>
            <a:outerShdw blurRad="285750" dist="95250" dir="6000000" algn="bl" rotWithShape="0">
              <a:schemeClr val="dk1">
                <a:alpha val="20000"/>
              </a:schemeClr>
            </a:outerShdw>
          </a:effectLst>
        </p:spPr>
      </p:pic>
      <p:grpSp>
        <p:nvGrpSpPr>
          <p:cNvPr id="8" name="Google Shape;5622;p93">
            <a:extLst>
              <a:ext uri="{FF2B5EF4-FFF2-40B4-BE49-F238E27FC236}">
                <a16:creationId xmlns:a16="http://schemas.microsoft.com/office/drawing/2014/main" id="{E84EF0FF-92B4-4085-B95A-D8D7DAC04F77}"/>
              </a:ext>
            </a:extLst>
          </p:cNvPr>
          <p:cNvGrpSpPr/>
          <p:nvPr/>
        </p:nvGrpSpPr>
        <p:grpSpPr>
          <a:xfrm>
            <a:off x="1546566" y="2612046"/>
            <a:ext cx="5855815" cy="2226265"/>
            <a:chOff x="3358415" y="3361302"/>
            <a:chExt cx="1882758" cy="847064"/>
          </a:xfrm>
        </p:grpSpPr>
        <p:grpSp>
          <p:nvGrpSpPr>
            <p:cNvPr id="9" name="Google Shape;5623;p93">
              <a:extLst>
                <a:ext uri="{FF2B5EF4-FFF2-40B4-BE49-F238E27FC236}">
                  <a16:creationId xmlns:a16="http://schemas.microsoft.com/office/drawing/2014/main" id="{0573E482-49B4-4137-96F6-44AFBC7E8832}"/>
                </a:ext>
              </a:extLst>
            </p:cNvPr>
            <p:cNvGrpSpPr/>
            <p:nvPr/>
          </p:nvGrpSpPr>
          <p:grpSpPr>
            <a:xfrm>
              <a:off x="3358415" y="3361302"/>
              <a:ext cx="441300" cy="847064"/>
              <a:chOff x="3358415" y="3361302"/>
              <a:chExt cx="441300" cy="847064"/>
            </a:xfrm>
          </p:grpSpPr>
          <p:sp>
            <p:nvSpPr>
              <p:cNvPr id="38" name="Google Shape;5624;p93">
                <a:extLst>
                  <a:ext uri="{FF2B5EF4-FFF2-40B4-BE49-F238E27FC236}">
                    <a16:creationId xmlns:a16="http://schemas.microsoft.com/office/drawing/2014/main" id="{ED4D805C-C98C-4E74-98FD-81B173A3516B}"/>
                  </a:ext>
                </a:extLst>
              </p:cNvPr>
              <p:cNvSpPr/>
              <p:nvPr/>
            </p:nvSpPr>
            <p:spPr>
              <a:xfrm>
                <a:off x="3358415" y="3361302"/>
                <a:ext cx="441300" cy="136500"/>
              </a:xfrm>
              <a:prstGeom prst="flowChartAlternateProcess">
                <a:avLst/>
              </a:pr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625;p93">
                <a:extLst>
                  <a:ext uri="{FF2B5EF4-FFF2-40B4-BE49-F238E27FC236}">
                    <a16:creationId xmlns:a16="http://schemas.microsoft.com/office/drawing/2014/main" id="{567E6683-00BA-4220-9BAB-2E9D18ABDD40}"/>
                  </a:ext>
                </a:extLst>
              </p:cNvPr>
              <p:cNvSpPr/>
              <p:nvPr/>
            </p:nvSpPr>
            <p:spPr>
              <a:xfrm>
                <a:off x="3358415" y="3538947"/>
                <a:ext cx="441300" cy="136500"/>
              </a:xfrm>
              <a:prstGeom prst="flowChartAlternateProcess">
                <a:avLst/>
              </a:prstGeom>
              <a:noFill/>
              <a:ln>
                <a:solidFill>
                  <a:schemeClr val="accent3">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5626;p93">
                <a:extLst>
                  <a:ext uri="{FF2B5EF4-FFF2-40B4-BE49-F238E27FC236}">
                    <a16:creationId xmlns:a16="http://schemas.microsoft.com/office/drawing/2014/main" id="{0F17EE0E-0C28-4BA2-8226-B383926FBBC9}"/>
                  </a:ext>
                </a:extLst>
              </p:cNvPr>
              <p:cNvSpPr/>
              <p:nvPr/>
            </p:nvSpPr>
            <p:spPr>
              <a:xfrm>
                <a:off x="3358415" y="3716591"/>
                <a:ext cx="441300" cy="136500"/>
              </a:xfrm>
              <a:prstGeom prst="flowChartAlternateProcess">
                <a:avLst/>
              </a:prstGeom>
              <a:noFill/>
              <a:ln>
                <a:solidFill>
                  <a:schemeClr val="accent3">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627;p93">
                <a:extLst>
                  <a:ext uri="{FF2B5EF4-FFF2-40B4-BE49-F238E27FC236}">
                    <a16:creationId xmlns:a16="http://schemas.microsoft.com/office/drawing/2014/main" id="{74BF1AE5-EC35-4FEC-8417-5798EDEA6BD1}"/>
                  </a:ext>
                </a:extLst>
              </p:cNvPr>
              <p:cNvSpPr/>
              <p:nvPr/>
            </p:nvSpPr>
            <p:spPr>
              <a:xfrm>
                <a:off x="3358415" y="3894236"/>
                <a:ext cx="441300" cy="136500"/>
              </a:xfrm>
              <a:prstGeom prst="flowChartAlternateProcess">
                <a:avLst/>
              </a:prstGeom>
              <a:noFill/>
              <a:ln>
                <a:solidFill>
                  <a:schemeClr val="accent3">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5628;p93">
                <a:extLst>
                  <a:ext uri="{FF2B5EF4-FFF2-40B4-BE49-F238E27FC236}">
                    <a16:creationId xmlns:a16="http://schemas.microsoft.com/office/drawing/2014/main" id="{1391C94D-9D68-4154-B630-AFF2F77FFB66}"/>
                  </a:ext>
                </a:extLst>
              </p:cNvPr>
              <p:cNvSpPr/>
              <p:nvPr/>
            </p:nvSpPr>
            <p:spPr>
              <a:xfrm>
                <a:off x="3358415" y="4071866"/>
                <a:ext cx="441300" cy="136500"/>
              </a:xfrm>
              <a:prstGeom prst="flowChartAlternateProcess">
                <a:avLst/>
              </a:prstGeom>
              <a:noFill/>
              <a:ln>
                <a:solidFill>
                  <a:schemeClr val="accent3">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5630;p93">
              <a:extLst>
                <a:ext uri="{FF2B5EF4-FFF2-40B4-BE49-F238E27FC236}">
                  <a16:creationId xmlns:a16="http://schemas.microsoft.com/office/drawing/2014/main" id="{D9CDB0C8-3A12-4D4E-9612-3A174CECD16C}"/>
                </a:ext>
              </a:extLst>
            </p:cNvPr>
            <p:cNvGrpSpPr/>
            <p:nvPr/>
          </p:nvGrpSpPr>
          <p:grpSpPr>
            <a:xfrm>
              <a:off x="3838901" y="3361302"/>
              <a:ext cx="441300" cy="847064"/>
              <a:chOff x="3838901" y="3361302"/>
              <a:chExt cx="441300" cy="847064"/>
            </a:xfrm>
          </p:grpSpPr>
          <p:sp>
            <p:nvSpPr>
              <p:cNvPr id="32" name="Google Shape;5631;p93">
                <a:extLst>
                  <a:ext uri="{FF2B5EF4-FFF2-40B4-BE49-F238E27FC236}">
                    <a16:creationId xmlns:a16="http://schemas.microsoft.com/office/drawing/2014/main" id="{E9B9E7AE-AF59-4002-8114-D6EC16425620}"/>
                  </a:ext>
                </a:extLst>
              </p:cNvPr>
              <p:cNvSpPr/>
              <p:nvPr/>
            </p:nvSpPr>
            <p:spPr>
              <a:xfrm>
                <a:off x="3838901" y="3361302"/>
                <a:ext cx="441300" cy="136500"/>
              </a:xfrm>
              <a:prstGeom prst="flowChartAlternateProcess">
                <a:avLst/>
              </a:pr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5632;p93">
                <a:extLst>
                  <a:ext uri="{FF2B5EF4-FFF2-40B4-BE49-F238E27FC236}">
                    <a16:creationId xmlns:a16="http://schemas.microsoft.com/office/drawing/2014/main" id="{2E34B183-6CE4-4335-986F-0E35B3BD4472}"/>
                  </a:ext>
                </a:extLst>
              </p:cNvPr>
              <p:cNvSpPr/>
              <p:nvPr/>
            </p:nvSpPr>
            <p:spPr>
              <a:xfrm>
                <a:off x="3838901" y="3538947"/>
                <a:ext cx="441300" cy="136500"/>
              </a:xfrm>
              <a:prstGeom prst="flowChartAlternateProcess">
                <a:avLst/>
              </a:prstGeom>
              <a:noFill/>
              <a:ln>
                <a:solidFill>
                  <a:schemeClr val="accent3">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633;p93">
                <a:extLst>
                  <a:ext uri="{FF2B5EF4-FFF2-40B4-BE49-F238E27FC236}">
                    <a16:creationId xmlns:a16="http://schemas.microsoft.com/office/drawing/2014/main" id="{346F5380-25CB-4814-A55D-C96CCF4F1031}"/>
                  </a:ext>
                </a:extLst>
              </p:cNvPr>
              <p:cNvSpPr/>
              <p:nvPr/>
            </p:nvSpPr>
            <p:spPr>
              <a:xfrm>
                <a:off x="3838901" y="3716591"/>
                <a:ext cx="441300" cy="136500"/>
              </a:xfrm>
              <a:prstGeom prst="flowChartAlternateProcess">
                <a:avLst/>
              </a:prstGeom>
              <a:noFill/>
              <a:ln>
                <a:solidFill>
                  <a:schemeClr val="accent3">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634;p93">
                <a:extLst>
                  <a:ext uri="{FF2B5EF4-FFF2-40B4-BE49-F238E27FC236}">
                    <a16:creationId xmlns:a16="http://schemas.microsoft.com/office/drawing/2014/main" id="{DBE8DB38-9094-498D-AD33-6A4E336E0B19}"/>
                  </a:ext>
                </a:extLst>
              </p:cNvPr>
              <p:cNvSpPr/>
              <p:nvPr/>
            </p:nvSpPr>
            <p:spPr>
              <a:xfrm>
                <a:off x="3838901" y="3894236"/>
                <a:ext cx="441300" cy="136500"/>
              </a:xfrm>
              <a:prstGeom prst="flowChartAlternateProcess">
                <a:avLst/>
              </a:prstGeom>
              <a:noFill/>
              <a:ln>
                <a:solidFill>
                  <a:schemeClr val="accent3">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635;p93">
                <a:extLst>
                  <a:ext uri="{FF2B5EF4-FFF2-40B4-BE49-F238E27FC236}">
                    <a16:creationId xmlns:a16="http://schemas.microsoft.com/office/drawing/2014/main" id="{30001665-A842-4C8A-9935-7886A054CAA8}"/>
                  </a:ext>
                </a:extLst>
              </p:cNvPr>
              <p:cNvSpPr/>
              <p:nvPr/>
            </p:nvSpPr>
            <p:spPr>
              <a:xfrm>
                <a:off x="3838901" y="4071866"/>
                <a:ext cx="441300" cy="136500"/>
              </a:xfrm>
              <a:prstGeom prst="flowChartAlternateProcess">
                <a:avLst/>
              </a:prstGeom>
              <a:noFill/>
              <a:ln>
                <a:solidFill>
                  <a:schemeClr val="accent3">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5637;p93">
              <a:extLst>
                <a:ext uri="{FF2B5EF4-FFF2-40B4-BE49-F238E27FC236}">
                  <a16:creationId xmlns:a16="http://schemas.microsoft.com/office/drawing/2014/main" id="{0DC7AECA-2316-46C0-9E1B-A5D573EA001A}"/>
                </a:ext>
              </a:extLst>
            </p:cNvPr>
            <p:cNvGrpSpPr/>
            <p:nvPr/>
          </p:nvGrpSpPr>
          <p:grpSpPr>
            <a:xfrm>
              <a:off x="4319387" y="3361302"/>
              <a:ext cx="441300" cy="847064"/>
              <a:chOff x="4319387" y="3361302"/>
              <a:chExt cx="441300" cy="847064"/>
            </a:xfrm>
          </p:grpSpPr>
          <p:sp>
            <p:nvSpPr>
              <p:cNvPr id="26" name="Google Shape;5638;p93">
                <a:extLst>
                  <a:ext uri="{FF2B5EF4-FFF2-40B4-BE49-F238E27FC236}">
                    <a16:creationId xmlns:a16="http://schemas.microsoft.com/office/drawing/2014/main" id="{2A61CE61-B219-4F45-8DD2-BB7DF4C24039}"/>
                  </a:ext>
                </a:extLst>
              </p:cNvPr>
              <p:cNvSpPr/>
              <p:nvPr/>
            </p:nvSpPr>
            <p:spPr>
              <a:xfrm>
                <a:off x="4319387" y="3361302"/>
                <a:ext cx="441300" cy="136500"/>
              </a:xfrm>
              <a:prstGeom prst="flowChartAlternateProcess">
                <a:avLst/>
              </a:pr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639;p93">
                <a:extLst>
                  <a:ext uri="{FF2B5EF4-FFF2-40B4-BE49-F238E27FC236}">
                    <a16:creationId xmlns:a16="http://schemas.microsoft.com/office/drawing/2014/main" id="{4BB72002-8172-456A-9009-CF22DE494E2B}"/>
                  </a:ext>
                </a:extLst>
              </p:cNvPr>
              <p:cNvSpPr/>
              <p:nvPr/>
            </p:nvSpPr>
            <p:spPr>
              <a:xfrm>
                <a:off x="4319387" y="3538947"/>
                <a:ext cx="441300" cy="136500"/>
              </a:xfrm>
              <a:prstGeom prst="flowChartAlternateProcess">
                <a:avLst/>
              </a:prstGeom>
              <a:noFill/>
              <a:ln>
                <a:solidFill>
                  <a:schemeClr val="accent3">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5640;p93">
                <a:extLst>
                  <a:ext uri="{FF2B5EF4-FFF2-40B4-BE49-F238E27FC236}">
                    <a16:creationId xmlns:a16="http://schemas.microsoft.com/office/drawing/2014/main" id="{BAAC6766-C897-41EA-B316-77E0DE9D372C}"/>
                  </a:ext>
                </a:extLst>
              </p:cNvPr>
              <p:cNvSpPr/>
              <p:nvPr/>
            </p:nvSpPr>
            <p:spPr>
              <a:xfrm>
                <a:off x="4319387" y="3716591"/>
                <a:ext cx="441300" cy="136500"/>
              </a:xfrm>
              <a:prstGeom prst="flowChartAlternateProcess">
                <a:avLst/>
              </a:prstGeom>
              <a:noFill/>
              <a:ln>
                <a:solidFill>
                  <a:schemeClr val="accent3">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5641;p93">
                <a:extLst>
                  <a:ext uri="{FF2B5EF4-FFF2-40B4-BE49-F238E27FC236}">
                    <a16:creationId xmlns:a16="http://schemas.microsoft.com/office/drawing/2014/main" id="{5FB9512C-BBE8-426D-9ACA-C88BF10E689B}"/>
                  </a:ext>
                </a:extLst>
              </p:cNvPr>
              <p:cNvSpPr/>
              <p:nvPr/>
            </p:nvSpPr>
            <p:spPr>
              <a:xfrm>
                <a:off x="4319387" y="3894236"/>
                <a:ext cx="441300" cy="136500"/>
              </a:xfrm>
              <a:prstGeom prst="flowChartAlternateProcess">
                <a:avLst/>
              </a:prstGeom>
              <a:noFill/>
              <a:ln>
                <a:solidFill>
                  <a:schemeClr val="accent3">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642;p93">
                <a:extLst>
                  <a:ext uri="{FF2B5EF4-FFF2-40B4-BE49-F238E27FC236}">
                    <a16:creationId xmlns:a16="http://schemas.microsoft.com/office/drawing/2014/main" id="{6E52F2A3-841A-4CEA-AA96-4369D9005EF6}"/>
                  </a:ext>
                </a:extLst>
              </p:cNvPr>
              <p:cNvSpPr/>
              <p:nvPr/>
            </p:nvSpPr>
            <p:spPr>
              <a:xfrm>
                <a:off x="4319387" y="4071866"/>
                <a:ext cx="441300" cy="136500"/>
              </a:xfrm>
              <a:prstGeom prst="flowChartAlternateProcess">
                <a:avLst/>
              </a:prstGeom>
              <a:noFill/>
              <a:ln>
                <a:solidFill>
                  <a:schemeClr val="accent3">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5644;p93">
              <a:extLst>
                <a:ext uri="{FF2B5EF4-FFF2-40B4-BE49-F238E27FC236}">
                  <a16:creationId xmlns:a16="http://schemas.microsoft.com/office/drawing/2014/main" id="{E5B3542C-A85F-447D-8A5B-CA9E563CA68E}"/>
                </a:ext>
              </a:extLst>
            </p:cNvPr>
            <p:cNvGrpSpPr/>
            <p:nvPr/>
          </p:nvGrpSpPr>
          <p:grpSpPr>
            <a:xfrm>
              <a:off x="4799873" y="3361302"/>
              <a:ext cx="441300" cy="847064"/>
              <a:chOff x="4799873" y="3361302"/>
              <a:chExt cx="441300" cy="847064"/>
            </a:xfrm>
          </p:grpSpPr>
          <p:sp>
            <p:nvSpPr>
              <p:cNvPr id="20" name="Google Shape;5645;p93">
                <a:extLst>
                  <a:ext uri="{FF2B5EF4-FFF2-40B4-BE49-F238E27FC236}">
                    <a16:creationId xmlns:a16="http://schemas.microsoft.com/office/drawing/2014/main" id="{DC8DD2B6-F329-466C-99CF-A2B5B8F02EDF}"/>
                  </a:ext>
                </a:extLst>
              </p:cNvPr>
              <p:cNvSpPr/>
              <p:nvPr/>
            </p:nvSpPr>
            <p:spPr>
              <a:xfrm>
                <a:off x="4799873" y="3361302"/>
                <a:ext cx="441300" cy="136500"/>
              </a:xfrm>
              <a:prstGeom prst="flowChartAlternateProcess">
                <a:avLst/>
              </a:pr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646;p93">
                <a:extLst>
                  <a:ext uri="{FF2B5EF4-FFF2-40B4-BE49-F238E27FC236}">
                    <a16:creationId xmlns:a16="http://schemas.microsoft.com/office/drawing/2014/main" id="{27E36B23-7074-49EA-A799-E5A226E0915B}"/>
                  </a:ext>
                </a:extLst>
              </p:cNvPr>
              <p:cNvSpPr/>
              <p:nvPr/>
            </p:nvSpPr>
            <p:spPr>
              <a:xfrm>
                <a:off x="4799873" y="3538947"/>
                <a:ext cx="441300" cy="136500"/>
              </a:xfrm>
              <a:prstGeom prst="flowChartAlternateProcess">
                <a:avLst/>
              </a:prstGeom>
              <a:noFill/>
              <a:ln>
                <a:solidFill>
                  <a:schemeClr val="accent3">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647;p93">
                <a:extLst>
                  <a:ext uri="{FF2B5EF4-FFF2-40B4-BE49-F238E27FC236}">
                    <a16:creationId xmlns:a16="http://schemas.microsoft.com/office/drawing/2014/main" id="{57C0AB25-78D2-4848-8C10-47C7F1DE63AB}"/>
                  </a:ext>
                </a:extLst>
              </p:cNvPr>
              <p:cNvSpPr/>
              <p:nvPr/>
            </p:nvSpPr>
            <p:spPr>
              <a:xfrm>
                <a:off x="4799873" y="3716591"/>
                <a:ext cx="441300" cy="136500"/>
              </a:xfrm>
              <a:prstGeom prst="flowChartAlternateProcess">
                <a:avLst/>
              </a:prstGeom>
              <a:noFill/>
              <a:ln>
                <a:solidFill>
                  <a:schemeClr val="accent3">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648;p93">
                <a:extLst>
                  <a:ext uri="{FF2B5EF4-FFF2-40B4-BE49-F238E27FC236}">
                    <a16:creationId xmlns:a16="http://schemas.microsoft.com/office/drawing/2014/main" id="{4BCB1941-8C14-4CFA-B665-47A57A41E686}"/>
                  </a:ext>
                </a:extLst>
              </p:cNvPr>
              <p:cNvSpPr/>
              <p:nvPr/>
            </p:nvSpPr>
            <p:spPr>
              <a:xfrm>
                <a:off x="4799873" y="3894236"/>
                <a:ext cx="441300" cy="136500"/>
              </a:xfrm>
              <a:prstGeom prst="flowChartAlternateProcess">
                <a:avLst/>
              </a:prstGeom>
              <a:noFill/>
              <a:ln>
                <a:solidFill>
                  <a:schemeClr val="accent3">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649;p93">
                <a:extLst>
                  <a:ext uri="{FF2B5EF4-FFF2-40B4-BE49-F238E27FC236}">
                    <a16:creationId xmlns:a16="http://schemas.microsoft.com/office/drawing/2014/main" id="{D10F3911-FD97-4308-A103-97ABE714B1F8}"/>
                  </a:ext>
                </a:extLst>
              </p:cNvPr>
              <p:cNvSpPr/>
              <p:nvPr/>
            </p:nvSpPr>
            <p:spPr>
              <a:xfrm>
                <a:off x="4799873" y="4071866"/>
                <a:ext cx="441300" cy="136500"/>
              </a:xfrm>
              <a:prstGeom prst="flowChartAlternateProcess">
                <a:avLst/>
              </a:prstGeom>
              <a:noFill/>
              <a:ln>
                <a:solidFill>
                  <a:schemeClr val="accent3">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 name="Google Shape;449;p56">
            <a:extLst>
              <a:ext uri="{FF2B5EF4-FFF2-40B4-BE49-F238E27FC236}">
                <a16:creationId xmlns:a16="http://schemas.microsoft.com/office/drawing/2014/main" id="{910AEE4F-E9C9-46F3-A931-7AEDA7A3DCDD}"/>
              </a:ext>
            </a:extLst>
          </p:cNvPr>
          <p:cNvSpPr txBox="1">
            <a:spLocks/>
          </p:cNvSpPr>
          <p:nvPr/>
        </p:nvSpPr>
        <p:spPr>
          <a:xfrm>
            <a:off x="1282139" y="3050859"/>
            <a:ext cx="1901400" cy="41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9pPr>
          </a:lstStyle>
          <a:p>
            <a:pPr marL="0" indent="0"/>
            <a:r>
              <a:rPr lang="fr-FR" sz="1200" dirty="0"/>
              <a:t>Objectif principal:</a:t>
            </a:r>
          </a:p>
        </p:txBody>
      </p:sp>
      <p:sp>
        <p:nvSpPr>
          <p:cNvPr id="45" name="Google Shape;347;p50">
            <a:extLst>
              <a:ext uri="{FF2B5EF4-FFF2-40B4-BE49-F238E27FC236}">
                <a16:creationId xmlns:a16="http://schemas.microsoft.com/office/drawing/2014/main" id="{CCF3C5C1-DAB2-4454-BC52-24CBED372162}"/>
              </a:ext>
            </a:extLst>
          </p:cNvPr>
          <p:cNvSpPr txBox="1">
            <a:spLocks/>
          </p:cNvSpPr>
          <p:nvPr/>
        </p:nvSpPr>
        <p:spPr>
          <a:xfrm>
            <a:off x="1554570" y="2610877"/>
            <a:ext cx="1356538" cy="285917"/>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Roboto"/>
              <a:buNone/>
              <a:defRPr sz="4800" b="1" i="0" u="none" strike="noStrike" cap="none">
                <a:solidFill>
                  <a:schemeClr val="dk1"/>
                </a:solidFill>
                <a:latin typeface="Roboto"/>
                <a:ea typeface="Roboto"/>
                <a:cs typeface="Roboto"/>
                <a:sym typeface="Roboto"/>
              </a:defRPr>
            </a:lvl1pPr>
            <a:lvl2pPr marR="0" lvl="1"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9pPr>
          </a:lstStyle>
          <a:p>
            <a:r>
              <a:rPr lang="fr-FR" sz="1200" dirty="0"/>
              <a:t>Logique d’intervention </a:t>
            </a:r>
          </a:p>
        </p:txBody>
      </p:sp>
      <p:sp>
        <p:nvSpPr>
          <p:cNvPr id="46" name="Google Shape;347;p50">
            <a:extLst>
              <a:ext uri="{FF2B5EF4-FFF2-40B4-BE49-F238E27FC236}">
                <a16:creationId xmlns:a16="http://schemas.microsoft.com/office/drawing/2014/main" id="{F7735D5A-AEDD-4A14-BEF7-1549D6BC8278}"/>
              </a:ext>
            </a:extLst>
          </p:cNvPr>
          <p:cNvSpPr txBox="1">
            <a:spLocks/>
          </p:cNvSpPr>
          <p:nvPr/>
        </p:nvSpPr>
        <p:spPr>
          <a:xfrm>
            <a:off x="6013827" y="2682906"/>
            <a:ext cx="1356538" cy="285917"/>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Roboto"/>
              <a:buNone/>
              <a:defRPr sz="4800" b="1" i="0" u="none" strike="noStrike" cap="none">
                <a:solidFill>
                  <a:schemeClr val="dk1"/>
                </a:solidFill>
                <a:latin typeface="Roboto"/>
                <a:ea typeface="Roboto"/>
                <a:cs typeface="Roboto"/>
                <a:sym typeface="Roboto"/>
              </a:defRPr>
            </a:lvl1pPr>
            <a:lvl2pPr marR="0" lvl="1"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9pPr>
          </a:lstStyle>
          <a:p>
            <a:r>
              <a:rPr lang="fr-FR" sz="1200" dirty="0"/>
              <a:t>Hypothèses</a:t>
            </a:r>
          </a:p>
        </p:txBody>
      </p:sp>
      <p:sp>
        <p:nvSpPr>
          <p:cNvPr id="47" name="Google Shape;347;p50">
            <a:extLst>
              <a:ext uri="{FF2B5EF4-FFF2-40B4-BE49-F238E27FC236}">
                <a16:creationId xmlns:a16="http://schemas.microsoft.com/office/drawing/2014/main" id="{F93AA91D-7BF3-4601-8B7E-06D1F156BEEF}"/>
              </a:ext>
            </a:extLst>
          </p:cNvPr>
          <p:cNvSpPr txBox="1">
            <a:spLocks/>
          </p:cNvSpPr>
          <p:nvPr/>
        </p:nvSpPr>
        <p:spPr>
          <a:xfrm>
            <a:off x="4535412" y="2697270"/>
            <a:ext cx="1356538" cy="285917"/>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Roboto"/>
              <a:buNone/>
              <a:defRPr sz="4800" b="1" i="0" u="none" strike="noStrike" cap="none">
                <a:solidFill>
                  <a:schemeClr val="dk1"/>
                </a:solidFill>
                <a:latin typeface="Roboto"/>
                <a:ea typeface="Roboto"/>
                <a:cs typeface="Roboto"/>
                <a:sym typeface="Roboto"/>
              </a:defRPr>
            </a:lvl1pPr>
            <a:lvl2pPr marR="0" lvl="1"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9pPr>
          </a:lstStyle>
          <a:p>
            <a:r>
              <a:rPr lang="fr-FR" sz="1200" dirty="0"/>
              <a:t>Vérification</a:t>
            </a:r>
          </a:p>
        </p:txBody>
      </p:sp>
      <p:sp>
        <p:nvSpPr>
          <p:cNvPr id="48" name="Google Shape;347;p50">
            <a:extLst>
              <a:ext uri="{FF2B5EF4-FFF2-40B4-BE49-F238E27FC236}">
                <a16:creationId xmlns:a16="http://schemas.microsoft.com/office/drawing/2014/main" id="{A664FA9B-04F1-4FC8-8903-2A122ACC6DE4}"/>
              </a:ext>
            </a:extLst>
          </p:cNvPr>
          <p:cNvSpPr txBox="1">
            <a:spLocks/>
          </p:cNvSpPr>
          <p:nvPr/>
        </p:nvSpPr>
        <p:spPr>
          <a:xfrm>
            <a:off x="3040989" y="2684667"/>
            <a:ext cx="1356538" cy="285917"/>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200"/>
              <a:buFont typeface="Roboto"/>
              <a:buNone/>
              <a:defRPr sz="4800" b="1" i="0" u="none" strike="noStrike" cap="none">
                <a:solidFill>
                  <a:schemeClr val="dk1"/>
                </a:solidFill>
                <a:latin typeface="Roboto"/>
                <a:ea typeface="Roboto"/>
                <a:cs typeface="Roboto"/>
                <a:sym typeface="Roboto"/>
              </a:defRPr>
            </a:lvl1pPr>
            <a:lvl2pPr marR="0" lvl="1"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2pPr>
            <a:lvl3pPr marR="0" lvl="2"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3pPr>
            <a:lvl4pPr marR="0" lvl="3"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4pPr>
            <a:lvl5pPr marR="0" lvl="4"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5pPr>
            <a:lvl6pPr marR="0" lvl="5"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6pPr>
            <a:lvl7pPr marR="0" lvl="6"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7pPr>
            <a:lvl8pPr marR="0" lvl="7"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8pPr>
            <a:lvl9pPr marR="0" lvl="8" algn="ctr" rtl="0">
              <a:lnSpc>
                <a:spcPct val="100000"/>
              </a:lnSpc>
              <a:spcBef>
                <a:spcPts val="0"/>
              </a:spcBef>
              <a:spcAft>
                <a:spcPts val="0"/>
              </a:spcAft>
              <a:buClr>
                <a:schemeClr val="dk1"/>
              </a:buClr>
              <a:buSzPts val="4200"/>
              <a:buFont typeface="Roboto"/>
              <a:buNone/>
              <a:defRPr sz="4200" b="1" i="0" u="none" strike="noStrike" cap="none">
                <a:solidFill>
                  <a:schemeClr val="dk1"/>
                </a:solidFill>
                <a:latin typeface="Roboto"/>
                <a:ea typeface="Roboto"/>
                <a:cs typeface="Roboto"/>
                <a:sym typeface="Roboto"/>
              </a:defRPr>
            </a:lvl9pPr>
          </a:lstStyle>
          <a:p>
            <a:r>
              <a:rPr lang="fr-FR" sz="1200" dirty="0"/>
              <a:t>Indicateurs</a:t>
            </a:r>
          </a:p>
        </p:txBody>
      </p:sp>
      <p:sp>
        <p:nvSpPr>
          <p:cNvPr id="49" name="Google Shape;449;p56">
            <a:extLst>
              <a:ext uri="{FF2B5EF4-FFF2-40B4-BE49-F238E27FC236}">
                <a16:creationId xmlns:a16="http://schemas.microsoft.com/office/drawing/2014/main" id="{E50F3F78-71B8-4D2C-A0AF-32842AE9F0FB}"/>
              </a:ext>
            </a:extLst>
          </p:cNvPr>
          <p:cNvSpPr txBox="1">
            <a:spLocks/>
          </p:cNvSpPr>
          <p:nvPr/>
        </p:nvSpPr>
        <p:spPr>
          <a:xfrm>
            <a:off x="1282139" y="3524093"/>
            <a:ext cx="1901400" cy="41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9pPr>
          </a:lstStyle>
          <a:p>
            <a:pPr marL="0" indent="0"/>
            <a:r>
              <a:rPr lang="fr-FR" sz="1200" dirty="0"/>
              <a:t>Objectif spécifique:</a:t>
            </a:r>
          </a:p>
        </p:txBody>
      </p:sp>
      <p:sp>
        <p:nvSpPr>
          <p:cNvPr id="50" name="Google Shape;449;p56">
            <a:extLst>
              <a:ext uri="{FF2B5EF4-FFF2-40B4-BE49-F238E27FC236}">
                <a16:creationId xmlns:a16="http://schemas.microsoft.com/office/drawing/2014/main" id="{9B405BD1-3601-4B17-A282-4FDF4608F65A}"/>
              </a:ext>
            </a:extLst>
          </p:cNvPr>
          <p:cNvSpPr txBox="1">
            <a:spLocks/>
          </p:cNvSpPr>
          <p:nvPr/>
        </p:nvSpPr>
        <p:spPr>
          <a:xfrm>
            <a:off x="1313011" y="3986174"/>
            <a:ext cx="1901400" cy="41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9pPr>
          </a:lstStyle>
          <a:p>
            <a:pPr marL="0" indent="0"/>
            <a:r>
              <a:rPr lang="fr-FR" sz="1200" dirty="0"/>
              <a:t>Résultats:</a:t>
            </a:r>
          </a:p>
        </p:txBody>
      </p:sp>
      <p:sp>
        <p:nvSpPr>
          <p:cNvPr id="51" name="Google Shape;449;p56">
            <a:extLst>
              <a:ext uri="{FF2B5EF4-FFF2-40B4-BE49-F238E27FC236}">
                <a16:creationId xmlns:a16="http://schemas.microsoft.com/office/drawing/2014/main" id="{FEAF6181-0F68-4894-BA61-DA2CAD1BB3B4}"/>
              </a:ext>
            </a:extLst>
          </p:cNvPr>
          <p:cNvSpPr txBox="1">
            <a:spLocks/>
          </p:cNvSpPr>
          <p:nvPr/>
        </p:nvSpPr>
        <p:spPr>
          <a:xfrm>
            <a:off x="1313011" y="4448255"/>
            <a:ext cx="1901400" cy="411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100"/>
              <a:buFont typeface="DM Sans"/>
              <a:buNone/>
              <a:defRPr sz="16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100"/>
              <a:buFont typeface="DM Sans"/>
              <a:buNone/>
              <a:defRPr sz="2100" b="0" i="0" u="none" strike="noStrike" cap="none">
                <a:solidFill>
                  <a:schemeClr val="dk1"/>
                </a:solidFill>
                <a:latin typeface="DM Sans"/>
                <a:ea typeface="DM Sans"/>
                <a:cs typeface="DM Sans"/>
                <a:sym typeface="DM Sans"/>
              </a:defRPr>
            </a:lvl9pPr>
          </a:lstStyle>
          <a:p>
            <a:pPr marL="0" indent="0"/>
            <a:r>
              <a:rPr lang="fr-FR" sz="1200" dirty="0"/>
              <a:t>Activités:</a:t>
            </a:r>
          </a:p>
        </p:txBody>
      </p:sp>
      <p:sp>
        <p:nvSpPr>
          <p:cNvPr id="326" name="Google Shape;326;p49"/>
          <p:cNvSpPr txBox="1">
            <a:spLocks noGrp="1"/>
          </p:cNvSpPr>
          <p:nvPr>
            <p:ph type="subTitle" idx="1"/>
          </p:nvPr>
        </p:nvSpPr>
        <p:spPr>
          <a:xfrm>
            <a:off x="783253" y="1315847"/>
            <a:ext cx="7667738" cy="13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dirty="0"/>
              <a:t>Tableau (4X4) présentant une image claire et synthétique des objectifs globaux et spécifiques, des résultats et des activités d’un projet, leurs indicateurs et sources de vérification ainsi que les hypothèses/risques susceptibles d’affecter la mise en œuvre du projet.  </a:t>
            </a:r>
            <a:endParaRPr dirty="0"/>
          </a:p>
        </p:txBody>
      </p:sp>
      <p:sp>
        <p:nvSpPr>
          <p:cNvPr id="43" name="ZoneTexte 42">
            <a:extLst>
              <a:ext uri="{FF2B5EF4-FFF2-40B4-BE49-F238E27FC236}">
                <a16:creationId xmlns:a16="http://schemas.microsoft.com/office/drawing/2014/main" id="{A7D7019B-67F7-DB89-127C-49B2432675C4}"/>
              </a:ext>
            </a:extLst>
          </p:cNvPr>
          <p:cNvSpPr txBox="1"/>
          <p:nvPr/>
        </p:nvSpPr>
        <p:spPr>
          <a:xfrm>
            <a:off x="4332586" y="4770319"/>
            <a:ext cx="478827" cy="307777"/>
          </a:xfrm>
          <a:prstGeom prst="rect">
            <a:avLst/>
          </a:prstGeom>
          <a:noFill/>
        </p:spPr>
        <p:txBody>
          <a:bodyPr wrap="square">
            <a:spAutoFit/>
          </a:bodyPr>
          <a:lstStyle/>
          <a:p>
            <a:pPr algn="ctr"/>
            <a:r>
              <a:rPr lang="en" b="1" dirty="0">
                <a:latin typeface="Roboto" panose="02000000000000000000" pitchFamily="2" charset="0"/>
                <a:ea typeface="Roboto" panose="02000000000000000000" pitchFamily="2" charset="0"/>
              </a:rPr>
              <a:t>0</a:t>
            </a:r>
            <a:fld id="{FE03ED0F-6C7D-46C2-AEAF-7DACA73256A1}" type="slidenum">
              <a:rPr lang="en" b="1" smtClean="0">
                <a:latin typeface="Roboto" panose="02000000000000000000" pitchFamily="2" charset="0"/>
                <a:ea typeface="Roboto" panose="02000000000000000000" pitchFamily="2" charset="0"/>
              </a:rPr>
              <a:t>8</a:t>
            </a:fld>
            <a:endParaRPr lang="en" b="1" dirty="0">
              <a:latin typeface="Roboto" panose="02000000000000000000" pitchFamily="2" charset="0"/>
              <a:ea typeface="Roboto"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326">
                                            <p:txEl>
                                              <p:pRg st="0" end="0"/>
                                            </p:txEl>
                                          </p:spTgt>
                                        </p:tgtEl>
                                        <p:attrNameLst>
                                          <p:attrName>style.visibility</p:attrName>
                                        </p:attrNameLst>
                                      </p:cBhvr>
                                      <p:to>
                                        <p:strVal val="visible"/>
                                      </p:to>
                                    </p:set>
                                    <p:anim calcmode="lin" valueType="num">
                                      <p:cBhvr>
                                        <p:cTn id="7" dur="1000" fill="hold"/>
                                        <p:tgtEl>
                                          <p:spTgt spid="326">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2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26">
                                            <p:txEl>
                                              <p:pRg st="0" end="0"/>
                                            </p:txEl>
                                          </p:spTgt>
                                        </p:tgtEl>
                                      </p:cBhvr>
                                    </p:animEffect>
                                  </p:childTnLst>
                                </p:cTn>
                              </p:par>
                            </p:childTnLst>
                          </p:cTn>
                        </p:par>
                        <p:par>
                          <p:cTn id="10" fill="hold">
                            <p:stCondLst>
                              <p:cond delay="1000"/>
                            </p:stCondLst>
                            <p:childTnLst>
                              <p:par>
                                <p:cTn id="11" presetID="50" presetClass="entr" presetSubtype="0" decel="100000" fill="hold"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strVal val="#ppt_w+.3"/>
                                          </p:val>
                                        </p:tav>
                                        <p:tav tm="100000">
                                          <p:val>
                                            <p:strVal val="#ppt_w"/>
                                          </p:val>
                                        </p:tav>
                                      </p:tavLst>
                                    </p:anim>
                                    <p:anim calcmode="lin" valueType="num">
                                      <p:cBhvr>
                                        <p:cTn id="14" dur="1000" fill="hold"/>
                                        <p:tgtEl>
                                          <p:spTgt spid="8"/>
                                        </p:tgtEl>
                                        <p:attrNameLst>
                                          <p:attrName>ppt_h</p:attrName>
                                        </p:attrNameLst>
                                      </p:cBhvr>
                                      <p:tavLst>
                                        <p:tav tm="0">
                                          <p:val>
                                            <p:strVal val="#ppt_h"/>
                                          </p:val>
                                        </p:tav>
                                        <p:tav tm="100000">
                                          <p:val>
                                            <p:strVal val="#ppt_h"/>
                                          </p:val>
                                        </p:tav>
                                      </p:tavLst>
                                    </p:anim>
                                    <p:animEffect transition="in" filter="fade">
                                      <p:cBhvr>
                                        <p:cTn id="15" dur="1000"/>
                                        <p:tgtEl>
                                          <p:spTgt spid="8"/>
                                        </p:tgtEl>
                                      </p:cBhvr>
                                    </p:animEffect>
                                  </p:childTnLst>
                                </p:cTn>
                              </p:par>
                            </p:childTnLst>
                          </p:cTn>
                        </p:par>
                        <p:par>
                          <p:cTn id="16" fill="hold">
                            <p:stCondLst>
                              <p:cond delay="2000"/>
                            </p:stCondLst>
                            <p:childTnLst>
                              <p:par>
                                <p:cTn id="17" presetID="10" presetClass="entr" presetSubtype="0" fill="hold" grpId="0" nodeType="after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animEffect transition="in" filter="fade">
                                      <p:cBhvr>
                                        <p:cTn id="35" dur="500"/>
                                        <p:tgtEl>
                                          <p:spTgt spid="4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0"/>
                                        </p:tgtEl>
                                        <p:attrNameLst>
                                          <p:attrName>style.visibility</p:attrName>
                                        </p:attrNameLst>
                                      </p:cBhvr>
                                      <p:to>
                                        <p:strVal val="visible"/>
                                      </p:to>
                                    </p:set>
                                    <p:animEffect transition="in" filter="fade">
                                      <p:cBhvr>
                                        <p:cTn id="38" dur="500"/>
                                        <p:tgtEl>
                                          <p:spTgt spid="5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P spid="50" grpId="0"/>
      <p:bldP spid="51" grpId="0"/>
      <p:bldP spid="32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323"/>
        <p:cNvGrpSpPr/>
        <p:nvPr/>
      </p:nvGrpSpPr>
      <p:grpSpPr>
        <a:xfrm>
          <a:off x="0" y="0"/>
          <a:ext cx="0" cy="0"/>
          <a:chOff x="0" y="0"/>
          <a:chExt cx="0" cy="0"/>
        </a:xfrm>
      </p:grpSpPr>
      <p:sp>
        <p:nvSpPr>
          <p:cNvPr id="325" name="Google Shape;325;p49"/>
          <p:cNvSpPr txBox="1">
            <a:spLocks noGrp="1"/>
          </p:cNvSpPr>
          <p:nvPr>
            <p:ph type="title"/>
          </p:nvPr>
        </p:nvSpPr>
        <p:spPr>
          <a:xfrm>
            <a:off x="777285" y="760481"/>
            <a:ext cx="7589430" cy="468317"/>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r>
              <a:rPr lang="fr-FR" sz="2800" dirty="0"/>
              <a:t>QU’EST-CE QU’UN CADRE LOGIQUE? (Suite)</a:t>
            </a:r>
          </a:p>
        </p:txBody>
      </p:sp>
      <p:pic>
        <p:nvPicPr>
          <p:cNvPr id="327" name="Google Shape;327;p49"/>
          <p:cNvPicPr preferRelativeResize="0"/>
          <p:nvPr/>
        </p:nvPicPr>
        <p:blipFill rotWithShape="1">
          <a:blip r:embed="rId3">
            <a:alphaModFix/>
          </a:blip>
          <a:srcRect t="14869" b="8526"/>
          <a:stretch/>
        </p:blipFill>
        <p:spPr>
          <a:xfrm rot="4093547">
            <a:off x="3966033" y="-248358"/>
            <a:ext cx="1302178" cy="1204752"/>
          </a:xfrm>
          <a:prstGeom prst="rect">
            <a:avLst/>
          </a:prstGeom>
          <a:noFill/>
          <a:ln>
            <a:noFill/>
          </a:ln>
          <a:effectLst>
            <a:outerShdw blurRad="285750" dist="95250" dir="6000000" algn="bl" rotWithShape="0">
              <a:schemeClr val="dk1">
                <a:alpha val="20000"/>
              </a:schemeClr>
            </a:outerShdw>
          </a:effectLst>
        </p:spPr>
      </p:pic>
      <p:pic>
        <p:nvPicPr>
          <p:cNvPr id="328" name="Google Shape;328;p49"/>
          <p:cNvPicPr preferRelativeResize="0"/>
          <p:nvPr/>
        </p:nvPicPr>
        <p:blipFill rotWithShape="1">
          <a:blip r:embed="rId4">
            <a:alphaModFix/>
          </a:blip>
          <a:srcRect t="10071"/>
          <a:stretch/>
        </p:blipFill>
        <p:spPr>
          <a:xfrm>
            <a:off x="7952153" y="490904"/>
            <a:ext cx="1361475" cy="1382401"/>
          </a:xfrm>
          <a:prstGeom prst="rect">
            <a:avLst/>
          </a:prstGeom>
          <a:noFill/>
          <a:ln>
            <a:noFill/>
          </a:ln>
          <a:effectLst>
            <a:outerShdw blurRad="285750" dist="95250" dir="6000000" algn="bl" rotWithShape="0">
              <a:schemeClr val="dk1">
                <a:alpha val="20000"/>
              </a:schemeClr>
            </a:outerShdw>
          </a:effectLst>
        </p:spPr>
      </p:pic>
      <p:pic>
        <p:nvPicPr>
          <p:cNvPr id="329" name="Google Shape;329;p49"/>
          <p:cNvPicPr preferRelativeResize="0"/>
          <p:nvPr/>
        </p:nvPicPr>
        <p:blipFill rotWithShape="1">
          <a:blip r:embed="rId5">
            <a:alphaModFix/>
          </a:blip>
          <a:srcRect l="4396" r="4387"/>
          <a:stretch/>
        </p:blipFill>
        <p:spPr>
          <a:xfrm>
            <a:off x="7410385" y="4193176"/>
            <a:ext cx="1231265" cy="950324"/>
          </a:xfrm>
          <a:prstGeom prst="rect">
            <a:avLst/>
          </a:prstGeom>
          <a:noFill/>
          <a:ln>
            <a:noFill/>
          </a:ln>
          <a:effectLst>
            <a:outerShdw blurRad="285750" dist="95250" dir="6000000" algn="bl" rotWithShape="0">
              <a:schemeClr val="dk1">
                <a:alpha val="20000"/>
              </a:schemeClr>
            </a:outerShdw>
          </a:effectLst>
        </p:spPr>
      </p:pic>
      <p:sp>
        <p:nvSpPr>
          <p:cNvPr id="326" name="Google Shape;326;p49"/>
          <p:cNvSpPr txBox="1">
            <a:spLocks noGrp="1"/>
          </p:cNvSpPr>
          <p:nvPr>
            <p:ph type="subTitle" idx="1"/>
          </p:nvPr>
        </p:nvSpPr>
        <p:spPr>
          <a:xfrm>
            <a:off x="2461408" y="1245741"/>
            <a:ext cx="5724125" cy="37812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sz="1400" dirty="0"/>
              <a:t>La méthode du cadre logique aide à guider la planification d’un voyage du point où nous sommes, </a:t>
            </a:r>
            <a:r>
              <a:rPr lang="fr-FR" sz="1400" dirty="0">
                <a:solidFill>
                  <a:schemeClr val="accent3">
                    <a:lumMod val="50000"/>
                  </a:schemeClr>
                </a:solidFill>
              </a:rPr>
              <a:t>ICI</a:t>
            </a:r>
            <a:r>
              <a:rPr lang="fr-FR" sz="1400" dirty="0"/>
              <a:t>, au point où nous voulons aller, </a:t>
            </a:r>
            <a:r>
              <a:rPr lang="fr-FR" sz="1400" dirty="0">
                <a:solidFill>
                  <a:schemeClr val="accent3">
                    <a:lumMod val="50000"/>
                  </a:schemeClr>
                </a:solidFill>
              </a:rPr>
              <a:t>LA-BAS</a:t>
            </a:r>
            <a:r>
              <a:rPr lang="fr-FR" sz="1400" dirty="0"/>
              <a:t>.  </a:t>
            </a:r>
          </a:p>
          <a:p>
            <a:pPr marL="0" lvl="0" indent="0" algn="l" rtl="0">
              <a:spcBef>
                <a:spcPts val="0"/>
              </a:spcBef>
              <a:spcAft>
                <a:spcPts val="0"/>
              </a:spcAft>
              <a:buClr>
                <a:schemeClr val="dk1"/>
              </a:buClr>
              <a:buSzPts val="1100"/>
              <a:buFont typeface="Arial"/>
              <a:buNone/>
            </a:pPr>
            <a:endParaRPr lang="fr-FR" sz="1400" dirty="0"/>
          </a:p>
          <a:p>
            <a:pPr marL="0" lvl="0" indent="0" algn="l" rtl="0">
              <a:spcBef>
                <a:spcPts val="0"/>
              </a:spcBef>
              <a:spcAft>
                <a:spcPts val="0"/>
              </a:spcAft>
              <a:buClr>
                <a:schemeClr val="dk1"/>
              </a:buClr>
              <a:buSzPts val="1100"/>
              <a:buFont typeface="Arial"/>
              <a:buNone/>
            </a:pPr>
            <a:r>
              <a:rPr lang="fr-FR" sz="1400" b="1" dirty="0"/>
              <a:t>A – Où voulons-nous arriver? </a:t>
            </a:r>
          </a:p>
          <a:p>
            <a:pPr marL="0" lvl="0" indent="0" algn="l" rtl="0">
              <a:spcBef>
                <a:spcPts val="0"/>
              </a:spcBef>
              <a:spcAft>
                <a:spcPts val="0"/>
              </a:spcAft>
              <a:buClr>
                <a:schemeClr val="dk1"/>
              </a:buClr>
              <a:buSzPts val="1100"/>
              <a:buFont typeface="Arial"/>
              <a:buNone/>
            </a:pPr>
            <a:r>
              <a:rPr lang="fr-FR" sz="1400" dirty="0"/>
              <a:t>Quels sont </a:t>
            </a:r>
            <a:r>
              <a:rPr lang="fr-FR" sz="1400" i="1" dirty="0">
                <a:solidFill>
                  <a:schemeClr val="accent3">
                    <a:lumMod val="50000"/>
                  </a:schemeClr>
                </a:solidFill>
                <a:effectLst>
                  <a:outerShdw blurRad="38100" dist="38100" dir="2700000" algn="tl">
                    <a:srgbClr val="000000">
                      <a:alpha val="43137"/>
                    </a:srgbClr>
                  </a:outerShdw>
                </a:effectLst>
              </a:rPr>
              <a:t>nos objectifs et les résultats attendus</a:t>
            </a:r>
            <a:r>
              <a:rPr lang="fr-FR" sz="1400" dirty="0"/>
              <a:t>? </a:t>
            </a:r>
          </a:p>
          <a:p>
            <a:pPr marL="0" lvl="0" indent="0" algn="l" rtl="0">
              <a:spcBef>
                <a:spcPts val="0"/>
              </a:spcBef>
              <a:spcAft>
                <a:spcPts val="0"/>
              </a:spcAft>
              <a:buClr>
                <a:schemeClr val="dk1"/>
              </a:buClr>
              <a:buSzPts val="1100"/>
              <a:buFont typeface="Arial"/>
              <a:buNone/>
            </a:pPr>
            <a:r>
              <a:rPr lang="fr-FR" sz="1400" b="1" dirty="0"/>
              <a:t>B – Comment arriverons-nous là-bas? </a:t>
            </a:r>
          </a:p>
          <a:p>
            <a:pPr marL="0" lvl="0" indent="0" algn="l" rtl="0">
              <a:spcBef>
                <a:spcPts val="0"/>
              </a:spcBef>
              <a:spcAft>
                <a:spcPts val="0"/>
              </a:spcAft>
              <a:buClr>
                <a:schemeClr val="dk1"/>
              </a:buClr>
              <a:buSzPts val="1100"/>
              <a:buFont typeface="Arial"/>
              <a:buNone/>
            </a:pPr>
            <a:r>
              <a:rPr lang="fr-FR" sz="1400" dirty="0"/>
              <a:t>Quelles </a:t>
            </a:r>
            <a:r>
              <a:rPr lang="fr-FR" sz="1400" i="1" dirty="0">
                <a:solidFill>
                  <a:schemeClr val="accent3">
                    <a:lumMod val="50000"/>
                  </a:schemeClr>
                </a:solidFill>
                <a:effectLst>
                  <a:outerShdw blurRad="38100" dist="38100" dir="2700000" algn="tl">
                    <a:srgbClr val="000000">
                      <a:alpha val="43137"/>
                    </a:srgbClr>
                  </a:outerShdw>
                </a:effectLst>
              </a:rPr>
              <a:t>activités</a:t>
            </a:r>
            <a:r>
              <a:rPr lang="fr-FR" sz="1400" dirty="0"/>
              <a:t> devons-nous entreprendre? </a:t>
            </a:r>
          </a:p>
          <a:p>
            <a:pPr marL="0" lvl="0" indent="0" algn="l" rtl="0">
              <a:spcBef>
                <a:spcPts val="0"/>
              </a:spcBef>
              <a:spcAft>
                <a:spcPts val="0"/>
              </a:spcAft>
              <a:buClr>
                <a:schemeClr val="dk1"/>
              </a:buClr>
              <a:buSzPts val="1100"/>
              <a:buFont typeface="Arial"/>
              <a:buNone/>
            </a:pPr>
            <a:r>
              <a:rPr lang="fr-FR" sz="1400" b="1" dirty="0"/>
              <a:t>C – Quels obstacles pourraient nous empêcher d’arriver là-bas? </a:t>
            </a:r>
          </a:p>
          <a:p>
            <a:pPr marL="0" lvl="0" indent="0" algn="l" rtl="0">
              <a:spcBef>
                <a:spcPts val="0"/>
              </a:spcBef>
              <a:spcAft>
                <a:spcPts val="0"/>
              </a:spcAft>
              <a:buClr>
                <a:schemeClr val="dk1"/>
              </a:buClr>
              <a:buSzPts val="1100"/>
              <a:buFont typeface="Arial"/>
              <a:buNone/>
            </a:pPr>
            <a:r>
              <a:rPr lang="fr-FR" sz="1400" dirty="0"/>
              <a:t>Quels sont les </a:t>
            </a:r>
            <a:r>
              <a:rPr lang="fr-FR" sz="1400" i="1" dirty="0">
                <a:solidFill>
                  <a:schemeClr val="accent3">
                    <a:lumMod val="50000"/>
                  </a:schemeClr>
                </a:solidFill>
                <a:effectLst>
                  <a:outerShdw blurRad="38100" dist="38100" dir="2700000" algn="tl">
                    <a:srgbClr val="000000">
                      <a:alpha val="43137"/>
                    </a:srgbClr>
                  </a:outerShdw>
                </a:effectLst>
              </a:rPr>
              <a:t>risques</a:t>
            </a:r>
            <a:r>
              <a:rPr lang="fr-FR" sz="1400" dirty="0"/>
              <a:t> et comment pouvons-nous les gérer? </a:t>
            </a:r>
          </a:p>
          <a:p>
            <a:pPr marL="0" lvl="0" indent="0" algn="l" rtl="0">
              <a:spcBef>
                <a:spcPts val="0"/>
              </a:spcBef>
              <a:spcAft>
                <a:spcPts val="0"/>
              </a:spcAft>
              <a:buClr>
                <a:schemeClr val="dk1"/>
              </a:buClr>
              <a:buSzPts val="1100"/>
              <a:buFont typeface="Arial"/>
              <a:buNone/>
            </a:pPr>
            <a:r>
              <a:rPr lang="fr-FR" sz="1400" dirty="0"/>
              <a:t>Quelles </a:t>
            </a:r>
            <a:r>
              <a:rPr lang="fr-FR" sz="1400" i="1" dirty="0">
                <a:solidFill>
                  <a:schemeClr val="accent3">
                    <a:lumMod val="50000"/>
                  </a:schemeClr>
                </a:solidFill>
                <a:effectLst>
                  <a:outerShdw blurRad="38100" dist="38100" dir="2700000" algn="tl">
                    <a:srgbClr val="000000">
                      <a:alpha val="43137"/>
                    </a:srgbClr>
                  </a:outerShdw>
                </a:effectLst>
              </a:rPr>
              <a:t>hypothèses</a:t>
            </a:r>
            <a:r>
              <a:rPr lang="fr-FR" sz="1400" dirty="0"/>
              <a:t> formulons-nous? </a:t>
            </a:r>
          </a:p>
          <a:p>
            <a:pPr marL="0" lvl="0" indent="0" algn="l" rtl="0">
              <a:spcBef>
                <a:spcPts val="0"/>
              </a:spcBef>
              <a:spcAft>
                <a:spcPts val="0"/>
              </a:spcAft>
              <a:buClr>
                <a:schemeClr val="dk1"/>
              </a:buClr>
              <a:buSzPts val="1100"/>
              <a:buFont typeface="Arial"/>
              <a:buNone/>
            </a:pPr>
            <a:r>
              <a:rPr lang="fr-FR" sz="1400" b="1" dirty="0"/>
              <a:t>D – Comment saurons-nous que nous sommes arrivés là-bas? </a:t>
            </a:r>
          </a:p>
          <a:p>
            <a:pPr marL="0" lvl="0" indent="0" algn="l" rtl="0">
              <a:spcBef>
                <a:spcPts val="0"/>
              </a:spcBef>
              <a:spcAft>
                <a:spcPts val="0"/>
              </a:spcAft>
              <a:buClr>
                <a:schemeClr val="dk1"/>
              </a:buClr>
              <a:buSzPts val="1100"/>
              <a:buFont typeface="Arial"/>
              <a:buNone/>
            </a:pPr>
            <a:r>
              <a:rPr lang="fr-FR" sz="1400" dirty="0"/>
              <a:t>Quels sont les </a:t>
            </a:r>
            <a:r>
              <a:rPr lang="fr-FR" sz="1400" i="1" dirty="0">
                <a:solidFill>
                  <a:schemeClr val="accent3">
                    <a:lumMod val="50000"/>
                  </a:schemeClr>
                </a:solidFill>
                <a:effectLst>
                  <a:outerShdw blurRad="38100" dist="38100" dir="2700000" algn="tl">
                    <a:srgbClr val="000000">
                      <a:alpha val="43137"/>
                    </a:srgbClr>
                  </a:outerShdw>
                </a:effectLst>
              </a:rPr>
              <a:t>indicateurs</a:t>
            </a:r>
            <a:r>
              <a:rPr lang="fr-FR" sz="1400" dirty="0"/>
              <a:t> et les cibles? </a:t>
            </a:r>
          </a:p>
          <a:p>
            <a:pPr marL="0" lvl="0" indent="0" algn="l" rtl="0">
              <a:spcBef>
                <a:spcPts val="0"/>
              </a:spcBef>
              <a:spcAft>
                <a:spcPts val="0"/>
              </a:spcAft>
              <a:buClr>
                <a:schemeClr val="dk1"/>
              </a:buClr>
              <a:buSzPts val="1100"/>
              <a:buFont typeface="Arial"/>
              <a:buNone/>
            </a:pPr>
            <a:r>
              <a:rPr lang="fr-FR" sz="1400" dirty="0"/>
              <a:t>De quelles preuves avons-nous besoin? </a:t>
            </a:r>
          </a:p>
          <a:p>
            <a:pPr marL="0" lvl="0" indent="0" algn="l" rtl="0">
              <a:spcBef>
                <a:spcPts val="0"/>
              </a:spcBef>
              <a:spcAft>
                <a:spcPts val="0"/>
              </a:spcAft>
              <a:buClr>
                <a:schemeClr val="dk1"/>
              </a:buClr>
              <a:buSzPts val="1100"/>
              <a:buFont typeface="Arial"/>
              <a:buNone/>
            </a:pPr>
            <a:r>
              <a:rPr lang="fr-FR" sz="1400" b="1" dirty="0"/>
              <a:t>E – De quoi avons-nous besoin pour arriver là-bas? </a:t>
            </a:r>
          </a:p>
          <a:p>
            <a:pPr marL="0" lvl="0" indent="0" algn="l" rtl="0">
              <a:spcBef>
                <a:spcPts val="0"/>
              </a:spcBef>
              <a:spcAft>
                <a:spcPts val="0"/>
              </a:spcAft>
              <a:buClr>
                <a:schemeClr val="dk1"/>
              </a:buClr>
              <a:buSzPts val="1100"/>
              <a:buFont typeface="Arial"/>
              <a:buNone/>
            </a:pPr>
            <a:r>
              <a:rPr lang="fr-FR" sz="1400" dirty="0"/>
              <a:t>Quelles sont </a:t>
            </a:r>
            <a:r>
              <a:rPr lang="fr-FR" sz="1400" i="1" dirty="0">
                <a:solidFill>
                  <a:schemeClr val="accent3">
                    <a:lumMod val="50000"/>
                  </a:schemeClr>
                </a:solidFill>
                <a:effectLst>
                  <a:outerShdw blurRad="38100" dist="38100" dir="2700000" algn="tl">
                    <a:srgbClr val="000000">
                      <a:alpha val="43137"/>
                    </a:srgbClr>
                  </a:outerShdw>
                </a:effectLst>
              </a:rPr>
              <a:t>les ressources précises et le budget requis</a:t>
            </a:r>
            <a:r>
              <a:rPr lang="fr-FR" sz="1400" dirty="0"/>
              <a:t>? </a:t>
            </a:r>
            <a:endParaRPr sz="1400" dirty="0"/>
          </a:p>
        </p:txBody>
      </p:sp>
      <p:grpSp>
        <p:nvGrpSpPr>
          <p:cNvPr id="43" name="Google Shape;2653;p90">
            <a:extLst>
              <a:ext uri="{FF2B5EF4-FFF2-40B4-BE49-F238E27FC236}">
                <a16:creationId xmlns:a16="http://schemas.microsoft.com/office/drawing/2014/main" id="{39FBFDF7-56C0-4C2A-BF8B-81CCC740D53D}"/>
              </a:ext>
            </a:extLst>
          </p:cNvPr>
          <p:cNvGrpSpPr/>
          <p:nvPr/>
        </p:nvGrpSpPr>
        <p:grpSpPr>
          <a:xfrm rot="5400000">
            <a:off x="576981" y="2791375"/>
            <a:ext cx="2875405" cy="509582"/>
            <a:chOff x="6336019" y="3733725"/>
            <a:chExt cx="2566206" cy="351310"/>
          </a:xfrm>
          <a:solidFill>
            <a:schemeClr val="accent3">
              <a:lumMod val="50000"/>
            </a:schemeClr>
          </a:solidFill>
        </p:grpSpPr>
        <p:sp>
          <p:nvSpPr>
            <p:cNvPr id="52" name="Google Shape;2654;p90">
              <a:extLst>
                <a:ext uri="{FF2B5EF4-FFF2-40B4-BE49-F238E27FC236}">
                  <a16:creationId xmlns:a16="http://schemas.microsoft.com/office/drawing/2014/main" id="{F349B089-19BE-4B62-A838-BF82191B1440}"/>
                </a:ext>
              </a:extLst>
            </p:cNvPr>
            <p:cNvSpPr/>
            <p:nvPr/>
          </p:nvSpPr>
          <p:spPr>
            <a:xfrm>
              <a:off x="6336019" y="3733735"/>
              <a:ext cx="1881300" cy="351300"/>
            </a:xfrm>
            <a:prstGeom prst="homePlate">
              <a:avLst>
                <a:gd name="adj" fmla="val 50000"/>
              </a:avLst>
            </a:pr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655;p90">
              <a:extLst>
                <a:ext uri="{FF2B5EF4-FFF2-40B4-BE49-F238E27FC236}">
                  <a16:creationId xmlns:a16="http://schemas.microsoft.com/office/drawing/2014/main" id="{E2EA7044-112E-41F0-B118-6B5850F61868}"/>
                </a:ext>
              </a:extLst>
            </p:cNvPr>
            <p:cNvSpPr/>
            <p:nvPr/>
          </p:nvSpPr>
          <p:spPr>
            <a:xfrm>
              <a:off x="8098525" y="3733725"/>
              <a:ext cx="346500" cy="351300"/>
            </a:xfrm>
            <a:prstGeom prst="chevron">
              <a:avLst>
                <a:gd name="adj" fmla="val 50000"/>
              </a:avLst>
            </a:pr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656;p90">
              <a:extLst>
                <a:ext uri="{FF2B5EF4-FFF2-40B4-BE49-F238E27FC236}">
                  <a16:creationId xmlns:a16="http://schemas.microsoft.com/office/drawing/2014/main" id="{266AB1CA-7023-4D77-B9C8-03C24E568FF1}"/>
                </a:ext>
              </a:extLst>
            </p:cNvPr>
            <p:cNvSpPr/>
            <p:nvPr/>
          </p:nvSpPr>
          <p:spPr>
            <a:xfrm>
              <a:off x="8327125" y="3733725"/>
              <a:ext cx="346500" cy="351300"/>
            </a:xfrm>
            <a:prstGeom prst="chevron">
              <a:avLst>
                <a:gd name="adj" fmla="val 50000"/>
              </a:avLst>
            </a:pr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657;p90">
              <a:extLst>
                <a:ext uri="{FF2B5EF4-FFF2-40B4-BE49-F238E27FC236}">
                  <a16:creationId xmlns:a16="http://schemas.microsoft.com/office/drawing/2014/main" id="{BAD6A437-47C5-44B4-8E67-1E2DF7E387EE}"/>
                </a:ext>
              </a:extLst>
            </p:cNvPr>
            <p:cNvSpPr/>
            <p:nvPr/>
          </p:nvSpPr>
          <p:spPr>
            <a:xfrm>
              <a:off x="8555725" y="3733725"/>
              <a:ext cx="346500" cy="351300"/>
            </a:xfrm>
            <a:prstGeom prst="chevron">
              <a:avLst>
                <a:gd name="adj" fmla="val 50000"/>
              </a:avLst>
            </a:prstGeom>
            <a:grp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357;p51">
            <a:extLst>
              <a:ext uri="{FF2B5EF4-FFF2-40B4-BE49-F238E27FC236}">
                <a16:creationId xmlns:a16="http://schemas.microsoft.com/office/drawing/2014/main" id="{7777293F-52ED-4FD4-B9EE-4C8B89384324}"/>
              </a:ext>
            </a:extLst>
          </p:cNvPr>
          <p:cNvSpPr txBox="1">
            <a:spLocks/>
          </p:cNvSpPr>
          <p:nvPr/>
        </p:nvSpPr>
        <p:spPr>
          <a:xfrm>
            <a:off x="1734963" y="1342151"/>
            <a:ext cx="614507" cy="265282"/>
          </a:xfrm>
          <a:prstGeom prst="rect">
            <a:avLst/>
          </a:prstGeom>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100"/>
            </a:pPr>
            <a:r>
              <a:rPr lang="en-US" dirty="0">
                <a:effectLst>
                  <a:outerShdw blurRad="38100" dist="38100" dir="2700000" algn="tl">
                    <a:srgbClr val="000000">
                      <a:alpha val="43137"/>
                    </a:srgbClr>
                  </a:outerShdw>
                </a:effectLst>
              </a:rPr>
              <a:t>ICI</a:t>
            </a:r>
          </a:p>
        </p:txBody>
      </p:sp>
      <p:sp>
        <p:nvSpPr>
          <p:cNvPr id="57" name="ZoneTexte 56">
            <a:extLst>
              <a:ext uri="{FF2B5EF4-FFF2-40B4-BE49-F238E27FC236}">
                <a16:creationId xmlns:a16="http://schemas.microsoft.com/office/drawing/2014/main" id="{B52A2ECB-F598-4F4E-BE65-BC8228B6F1C4}"/>
              </a:ext>
            </a:extLst>
          </p:cNvPr>
          <p:cNvSpPr txBox="1"/>
          <p:nvPr/>
        </p:nvSpPr>
        <p:spPr>
          <a:xfrm>
            <a:off x="1609537" y="4483867"/>
            <a:ext cx="865358" cy="307777"/>
          </a:xfrm>
          <a:prstGeom prst="rect">
            <a:avLst/>
          </a:prstGeom>
          <a:noFill/>
        </p:spPr>
        <p:txBody>
          <a:bodyPr wrap="square">
            <a:spAutoFit/>
          </a:bodyPr>
          <a:lstStyle/>
          <a:p>
            <a:r>
              <a:rPr lang="fr-FR" sz="1400" dirty="0">
                <a:solidFill>
                  <a:schemeClr val="tx1"/>
                </a:solidFill>
                <a:effectLst>
                  <a:outerShdw blurRad="38100" dist="38100" dir="2700000" algn="tl">
                    <a:srgbClr val="000000">
                      <a:alpha val="43137"/>
                    </a:srgbClr>
                  </a:outerShdw>
                </a:effectLst>
              </a:rPr>
              <a:t>LA-BAS</a:t>
            </a:r>
            <a:endParaRPr lang="fr-FR" dirty="0">
              <a:solidFill>
                <a:schemeClr val="tx1"/>
              </a:solidFill>
              <a:effectLst>
                <a:outerShdw blurRad="38100" dist="38100" dir="2700000" algn="tl">
                  <a:srgbClr val="000000">
                    <a:alpha val="43137"/>
                  </a:srgbClr>
                </a:outerShdw>
              </a:effectLst>
            </a:endParaRPr>
          </a:p>
        </p:txBody>
      </p:sp>
      <p:sp>
        <p:nvSpPr>
          <p:cNvPr id="14" name="ZoneTexte 13">
            <a:extLst>
              <a:ext uri="{FF2B5EF4-FFF2-40B4-BE49-F238E27FC236}">
                <a16:creationId xmlns:a16="http://schemas.microsoft.com/office/drawing/2014/main" id="{E8CA29F4-A797-732D-EBD7-5A5860BEBF38}"/>
              </a:ext>
            </a:extLst>
          </p:cNvPr>
          <p:cNvSpPr txBox="1"/>
          <p:nvPr/>
        </p:nvSpPr>
        <p:spPr>
          <a:xfrm>
            <a:off x="4332586" y="4770319"/>
            <a:ext cx="478827" cy="307777"/>
          </a:xfrm>
          <a:prstGeom prst="rect">
            <a:avLst/>
          </a:prstGeom>
          <a:noFill/>
        </p:spPr>
        <p:txBody>
          <a:bodyPr wrap="square">
            <a:spAutoFit/>
          </a:bodyPr>
          <a:lstStyle/>
          <a:p>
            <a:pPr algn="ctr"/>
            <a:r>
              <a:rPr lang="en" b="1" dirty="0">
                <a:latin typeface="Roboto" panose="02000000000000000000" pitchFamily="2" charset="0"/>
                <a:ea typeface="Roboto" panose="02000000000000000000" pitchFamily="2" charset="0"/>
              </a:rPr>
              <a:t>0</a:t>
            </a:r>
            <a:fld id="{FE03ED0F-6C7D-46C2-AEAF-7DACA73256A1}" type="slidenum">
              <a:rPr lang="en" b="1" smtClean="0">
                <a:latin typeface="Roboto" panose="02000000000000000000" pitchFamily="2" charset="0"/>
                <a:ea typeface="Roboto" panose="02000000000000000000" pitchFamily="2" charset="0"/>
              </a:rPr>
              <a:t>9</a:t>
            </a:fld>
            <a:endParaRPr lang="en" b="1"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41759301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6">
                                            <p:txEl>
                                              <p:pRg st="0" end="0"/>
                                            </p:txEl>
                                          </p:spTgt>
                                        </p:tgtEl>
                                        <p:attrNameLst>
                                          <p:attrName>style.visibility</p:attrName>
                                        </p:attrNameLst>
                                      </p:cBhvr>
                                      <p:to>
                                        <p:strVal val="visible"/>
                                      </p:to>
                                    </p:set>
                                    <p:animEffect transition="in" filter="fade">
                                      <p:cBhvr>
                                        <p:cTn id="7" dur="500"/>
                                        <p:tgtEl>
                                          <p:spTgt spid="32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6">
                                            <p:txEl>
                                              <p:pRg st="2" end="2"/>
                                            </p:txEl>
                                          </p:spTgt>
                                        </p:tgtEl>
                                        <p:attrNameLst>
                                          <p:attrName>style.visibility</p:attrName>
                                        </p:attrNameLst>
                                      </p:cBhvr>
                                      <p:to>
                                        <p:strVal val="visible"/>
                                      </p:to>
                                    </p:set>
                                    <p:animEffect transition="in" filter="fade">
                                      <p:cBhvr>
                                        <p:cTn id="11" dur="500"/>
                                        <p:tgtEl>
                                          <p:spTgt spid="326">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26">
                                            <p:txEl>
                                              <p:pRg st="3" end="3"/>
                                            </p:txEl>
                                          </p:spTgt>
                                        </p:tgtEl>
                                        <p:attrNameLst>
                                          <p:attrName>style.visibility</p:attrName>
                                        </p:attrNameLst>
                                      </p:cBhvr>
                                      <p:to>
                                        <p:strVal val="visible"/>
                                      </p:to>
                                    </p:set>
                                    <p:animEffect transition="in" filter="fade">
                                      <p:cBhvr>
                                        <p:cTn id="15" dur="500"/>
                                        <p:tgtEl>
                                          <p:spTgt spid="326">
                                            <p:txEl>
                                              <p:pRg st="3" end="3"/>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26">
                                            <p:txEl>
                                              <p:pRg st="4" end="4"/>
                                            </p:txEl>
                                          </p:spTgt>
                                        </p:tgtEl>
                                        <p:attrNameLst>
                                          <p:attrName>style.visibility</p:attrName>
                                        </p:attrNameLst>
                                      </p:cBhvr>
                                      <p:to>
                                        <p:strVal val="visible"/>
                                      </p:to>
                                    </p:set>
                                    <p:animEffect transition="in" filter="fade">
                                      <p:cBhvr>
                                        <p:cTn id="19" dur="500"/>
                                        <p:tgtEl>
                                          <p:spTgt spid="326">
                                            <p:txEl>
                                              <p:pRg st="4" end="4"/>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26">
                                            <p:txEl>
                                              <p:pRg st="5" end="5"/>
                                            </p:txEl>
                                          </p:spTgt>
                                        </p:tgtEl>
                                        <p:attrNameLst>
                                          <p:attrName>style.visibility</p:attrName>
                                        </p:attrNameLst>
                                      </p:cBhvr>
                                      <p:to>
                                        <p:strVal val="visible"/>
                                      </p:to>
                                    </p:set>
                                    <p:animEffect transition="in" filter="fade">
                                      <p:cBhvr>
                                        <p:cTn id="23" dur="500"/>
                                        <p:tgtEl>
                                          <p:spTgt spid="326">
                                            <p:txEl>
                                              <p:pRg st="5" end="5"/>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26">
                                            <p:txEl>
                                              <p:pRg st="6" end="6"/>
                                            </p:txEl>
                                          </p:spTgt>
                                        </p:tgtEl>
                                        <p:attrNameLst>
                                          <p:attrName>style.visibility</p:attrName>
                                        </p:attrNameLst>
                                      </p:cBhvr>
                                      <p:to>
                                        <p:strVal val="visible"/>
                                      </p:to>
                                    </p:set>
                                    <p:animEffect transition="in" filter="fade">
                                      <p:cBhvr>
                                        <p:cTn id="27" dur="500"/>
                                        <p:tgtEl>
                                          <p:spTgt spid="326">
                                            <p:txEl>
                                              <p:pRg st="6" end="6"/>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26">
                                            <p:txEl>
                                              <p:pRg st="7" end="7"/>
                                            </p:txEl>
                                          </p:spTgt>
                                        </p:tgtEl>
                                        <p:attrNameLst>
                                          <p:attrName>style.visibility</p:attrName>
                                        </p:attrNameLst>
                                      </p:cBhvr>
                                      <p:to>
                                        <p:strVal val="visible"/>
                                      </p:to>
                                    </p:set>
                                    <p:animEffect transition="in" filter="fade">
                                      <p:cBhvr>
                                        <p:cTn id="31" dur="500"/>
                                        <p:tgtEl>
                                          <p:spTgt spid="326">
                                            <p:txEl>
                                              <p:pRg st="7" end="7"/>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26">
                                            <p:txEl>
                                              <p:pRg st="8" end="8"/>
                                            </p:txEl>
                                          </p:spTgt>
                                        </p:tgtEl>
                                        <p:attrNameLst>
                                          <p:attrName>style.visibility</p:attrName>
                                        </p:attrNameLst>
                                      </p:cBhvr>
                                      <p:to>
                                        <p:strVal val="visible"/>
                                      </p:to>
                                    </p:set>
                                    <p:animEffect transition="in" filter="fade">
                                      <p:cBhvr>
                                        <p:cTn id="35" dur="500"/>
                                        <p:tgtEl>
                                          <p:spTgt spid="326">
                                            <p:txEl>
                                              <p:pRg st="8" end="8"/>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26">
                                            <p:txEl>
                                              <p:pRg st="9" end="9"/>
                                            </p:txEl>
                                          </p:spTgt>
                                        </p:tgtEl>
                                        <p:attrNameLst>
                                          <p:attrName>style.visibility</p:attrName>
                                        </p:attrNameLst>
                                      </p:cBhvr>
                                      <p:to>
                                        <p:strVal val="visible"/>
                                      </p:to>
                                    </p:set>
                                    <p:animEffect transition="in" filter="fade">
                                      <p:cBhvr>
                                        <p:cTn id="39" dur="500"/>
                                        <p:tgtEl>
                                          <p:spTgt spid="326">
                                            <p:txEl>
                                              <p:pRg st="9" end="9"/>
                                            </p:txEl>
                                          </p:spTgt>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26">
                                            <p:txEl>
                                              <p:pRg st="10" end="10"/>
                                            </p:txEl>
                                          </p:spTgt>
                                        </p:tgtEl>
                                        <p:attrNameLst>
                                          <p:attrName>style.visibility</p:attrName>
                                        </p:attrNameLst>
                                      </p:cBhvr>
                                      <p:to>
                                        <p:strVal val="visible"/>
                                      </p:to>
                                    </p:set>
                                    <p:animEffect transition="in" filter="fade">
                                      <p:cBhvr>
                                        <p:cTn id="43" dur="500"/>
                                        <p:tgtEl>
                                          <p:spTgt spid="326">
                                            <p:txEl>
                                              <p:pRg st="10" end="10"/>
                                            </p:txEl>
                                          </p:spTgt>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326">
                                            <p:txEl>
                                              <p:pRg st="11" end="11"/>
                                            </p:txEl>
                                          </p:spTgt>
                                        </p:tgtEl>
                                        <p:attrNameLst>
                                          <p:attrName>style.visibility</p:attrName>
                                        </p:attrNameLst>
                                      </p:cBhvr>
                                      <p:to>
                                        <p:strVal val="visible"/>
                                      </p:to>
                                    </p:set>
                                    <p:animEffect transition="in" filter="fade">
                                      <p:cBhvr>
                                        <p:cTn id="47" dur="500"/>
                                        <p:tgtEl>
                                          <p:spTgt spid="326">
                                            <p:txEl>
                                              <p:pRg st="11" end="11"/>
                                            </p:txEl>
                                          </p:spTgt>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326">
                                            <p:txEl>
                                              <p:pRg st="12" end="12"/>
                                            </p:txEl>
                                          </p:spTgt>
                                        </p:tgtEl>
                                        <p:attrNameLst>
                                          <p:attrName>style.visibility</p:attrName>
                                        </p:attrNameLst>
                                      </p:cBhvr>
                                      <p:to>
                                        <p:strVal val="visible"/>
                                      </p:to>
                                    </p:set>
                                    <p:animEffect transition="in" filter="fade">
                                      <p:cBhvr>
                                        <p:cTn id="51" dur="500"/>
                                        <p:tgtEl>
                                          <p:spTgt spid="326">
                                            <p:txEl>
                                              <p:pRg st="12" end="12"/>
                                            </p:txEl>
                                          </p:spTgt>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326">
                                            <p:txEl>
                                              <p:pRg st="13" end="13"/>
                                            </p:txEl>
                                          </p:spTgt>
                                        </p:tgtEl>
                                        <p:attrNameLst>
                                          <p:attrName>style.visibility</p:attrName>
                                        </p:attrNameLst>
                                      </p:cBhvr>
                                      <p:to>
                                        <p:strVal val="visible"/>
                                      </p:to>
                                    </p:set>
                                    <p:animEffect transition="in" filter="fade">
                                      <p:cBhvr>
                                        <p:cTn id="55" dur="500"/>
                                        <p:tgtEl>
                                          <p:spTgt spid="326">
                                            <p:txEl>
                                              <p:pRg st="13" end="13"/>
                                            </p:txEl>
                                          </p:spTgt>
                                        </p:tgtEl>
                                      </p:cBhvr>
                                    </p:animEffect>
                                  </p:childTnLst>
                                </p:cTn>
                              </p:par>
                              <p:par>
                                <p:cTn id="56" presetID="2" presetClass="entr" presetSubtype="4" fill="hold" nodeType="withEffect">
                                  <p:stCondLst>
                                    <p:cond delay="0"/>
                                  </p:stCondLst>
                                  <p:childTnLst>
                                    <p:set>
                                      <p:cBhvr>
                                        <p:cTn id="57" dur="1" fill="hold">
                                          <p:stCondLst>
                                            <p:cond delay="0"/>
                                          </p:stCondLst>
                                        </p:cTn>
                                        <p:tgtEl>
                                          <p:spTgt spid="43"/>
                                        </p:tgtEl>
                                        <p:attrNameLst>
                                          <p:attrName>style.visibility</p:attrName>
                                        </p:attrNameLst>
                                      </p:cBhvr>
                                      <p:to>
                                        <p:strVal val="visible"/>
                                      </p:to>
                                    </p:set>
                                    <p:anim calcmode="lin" valueType="num">
                                      <p:cBhvr additive="base">
                                        <p:cTn id="58" dur="500" fill="hold"/>
                                        <p:tgtEl>
                                          <p:spTgt spid="43"/>
                                        </p:tgtEl>
                                        <p:attrNameLst>
                                          <p:attrName>ppt_x</p:attrName>
                                        </p:attrNameLst>
                                      </p:cBhvr>
                                      <p:tavLst>
                                        <p:tav tm="0">
                                          <p:val>
                                            <p:strVal val="#ppt_x"/>
                                          </p:val>
                                        </p:tav>
                                        <p:tav tm="100000">
                                          <p:val>
                                            <p:strVal val="#ppt_x"/>
                                          </p:val>
                                        </p:tav>
                                      </p:tavLst>
                                    </p:anim>
                                    <p:anim calcmode="lin" valueType="num">
                                      <p:cBhvr additive="base">
                                        <p:cTn id="59" dur="500" fill="hold"/>
                                        <p:tgtEl>
                                          <p:spTgt spid="43"/>
                                        </p:tgtEl>
                                        <p:attrNameLst>
                                          <p:attrName>ppt_y</p:attrName>
                                        </p:attrNameLst>
                                      </p:cBhvr>
                                      <p:tavLst>
                                        <p:tav tm="0">
                                          <p:val>
                                            <p:strVal val="1+#ppt_h/2"/>
                                          </p:val>
                                        </p:tav>
                                        <p:tav tm="100000">
                                          <p:val>
                                            <p:strVal val="#ppt_y"/>
                                          </p:val>
                                        </p:tav>
                                      </p:tavLst>
                                    </p:anim>
                                  </p:childTnLst>
                                </p:cTn>
                              </p:par>
                            </p:childTnLst>
                          </p:cTn>
                        </p:par>
                        <p:par>
                          <p:cTn id="60" fill="hold">
                            <p:stCondLst>
                              <p:cond delay="6500"/>
                            </p:stCondLst>
                            <p:childTnLst>
                              <p:par>
                                <p:cTn id="61" presetID="2" presetClass="entr" presetSubtype="4" fill="hold" grpId="0" nodeType="afterEffect">
                                  <p:stCondLst>
                                    <p:cond delay="0"/>
                                  </p:stCondLst>
                                  <p:childTnLst>
                                    <p:set>
                                      <p:cBhvr>
                                        <p:cTn id="62" dur="1" fill="hold">
                                          <p:stCondLst>
                                            <p:cond delay="0"/>
                                          </p:stCondLst>
                                        </p:cTn>
                                        <p:tgtEl>
                                          <p:spTgt spid="56"/>
                                        </p:tgtEl>
                                        <p:attrNameLst>
                                          <p:attrName>style.visibility</p:attrName>
                                        </p:attrNameLst>
                                      </p:cBhvr>
                                      <p:to>
                                        <p:strVal val="visible"/>
                                      </p:to>
                                    </p:set>
                                    <p:anim calcmode="lin" valueType="num">
                                      <p:cBhvr additive="base">
                                        <p:cTn id="63" dur="500" fill="hold"/>
                                        <p:tgtEl>
                                          <p:spTgt spid="56"/>
                                        </p:tgtEl>
                                        <p:attrNameLst>
                                          <p:attrName>ppt_x</p:attrName>
                                        </p:attrNameLst>
                                      </p:cBhvr>
                                      <p:tavLst>
                                        <p:tav tm="0">
                                          <p:val>
                                            <p:strVal val="#ppt_x"/>
                                          </p:val>
                                        </p:tav>
                                        <p:tav tm="100000">
                                          <p:val>
                                            <p:strVal val="#ppt_x"/>
                                          </p:val>
                                        </p:tav>
                                      </p:tavLst>
                                    </p:anim>
                                    <p:anim calcmode="lin" valueType="num">
                                      <p:cBhvr additive="base">
                                        <p:cTn id="64" dur="500" fill="hold"/>
                                        <p:tgtEl>
                                          <p:spTgt spid="56"/>
                                        </p:tgtEl>
                                        <p:attrNameLst>
                                          <p:attrName>ppt_y</p:attrName>
                                        </p:attrNameLst>
                                      </p:cBhvr>
                                      <p:tavLst>
                                        <p:tav tm="0">
                                          <p:val>
                                            <p:strVal val="1+#ppt_h/2"/>
                                          </p:val>
                                        </p:tav>
                                        <p:tav tm="100000">
                                          <p:val>
                                            <p:strVal val="#ppt_y"/>
                                          </p:val>
                                        </p:tav>
                                      </p:tavLst>
                                    </p:anim>
                                  </p:childTnLst>
                                </p:cTn>
                              </p:par>
                            </p:childTnLst>
                          </p:cTn>
                        </p:par>
                        <p:par>
                          <p:cTn id="65" fill="hold">
                            <p:stCondLst>
                              <p:cond delay="7000"/>
                            </p:stCondLst>
                            <p:childTnLst>
                              <p:par>
                                <p:cTn id="66" presetID="2" presetClass="entr" presetSubtype="4" fill="hold" grpId="0" nodeType="afterEffect">
                                  <p:stCondLst>
                                    <p:cond delay="0"/>
                                  </p:stCondLst>
                                  <p:childTnLst>
                                    <p:set>
                                      <p:cBhvr>
                                        <p:cTn id="67" dur="1" fill="hold">
                                          <p:stCondLst>
                                            <p:cond delay="0"/>
                                          </p:stCondLst>
                                        </p:cTn>
                                        <p:tgtEl>
                                          <p:spTgt spid="57"/>
                                        </p:tgtEl>
                                        <p:attrNameLst>
                                          <p:attrName>style.visibility</p:attrName>
                                        </p:attrNameLst>
                                      </p:cBhvr>
                                      <p:to>
                                        <p:strVal val="visible"/>
                                      </p:to>
                                    </p:set>
                                    <p:anim calcmode="lin" valueType="num">
                                      <p:cBhvr additive="base">
                                        <p:cTn id="68" dur="500" fill="hold"/>
                                        <p:tgtEl>
                                          <p:spTgt spid="57"/>
                                        </p:tgtEl>
                                        <p:attrNameLst>
                                          <p:attrName>ppt_x</p:attrName>
                                        </p:attrNameLst>
                                      </p:cBhvr>
                                      <p:tavLst>
                                        <p:tav tm="0">
                                          <p:val>
                                            <p:strVal val="#ppt_x"/>
                                          </p:val>
                                        </p:tav>
                                        <p:tav tm="100000">
                                          <p:val>
                                            <p:strVal val="#ppt_x"/>
                                          </p:val>
                                        </p:tav>
                                      </p:tavLst>
                                    </p:anim>
                                    <p:anim calcmode="lin" valueType="num">
                                      <p:cBhvr additive="base">
                                        <p:cTn id="69"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 grpId="0" uiExpand="1" build="p"/>
      <p:bldP spid="56" grpId="0"/>
      <p:bldP spid="57" grpId="0"/>
    </p:bldLst>
  </p:timing>
</p:sld>
</file>

<file path=ppt/theme/theme1.xml><?xml version="1.0" encoding="utf-8"?>
<a:theme xmlns:a="http://schemas.openxmlformats.org/drawingml/2006/main" name="New Smart Watch Announcement Pitch Deck by Slidesgo">
  <a:themeElements>
    <a:clrScheme name="Simple Light">
      <a:dk1>
        <a:srgbClr val="000000"/>
      </a:dk1>
      <a:lt1>
        <a:srgbClr val="F5F5F7"/>
      </a:lt1>
      <a:dk2>
        <a:srgbClr val="FFFFFF"/>
      </a:dk2>
      <a:lt2>
        <a:srgbClr val="F58C8C"/>
      </a:lt2>
      <a:accent1>
        <a:srgbClr val="7264A3"/>
      </a:accent1>
      <a:accent2>
        <a:srgbClr val="FD93CD"/>
      </a:accent2>
      <a:accent3>
        <a:srgbClr val="59D7EB"/>
      </a:accent3>
      <a:accent4>
        <a:srgbClr val="FCCF7B"/>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2620</TotalTime>
  <Words>1251</Words>
  <Application>Microsoft Office PowerPoint</Application>
  <PresentationFormat>Affichage à l'écran (16:9)</PresentationFormat>
  <Paragraphs>145</Paragraphs>
  <Slides>15</Slides>
  <Notes>15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Roboto</vt:lpstr>
      <vt:lpstr>DM Sans</vt:lpstr>
      <vt:lpstr>Anaheim</vt:lpstr>
      <vt:lpstr>New Smart Watch Announcement Pitch Deck by Slidesgo</vt:lpstr>
      <vt:lpstr>Méthode du cadre logique Module: Gestion de projet</vt:lpstr>
      <vt:lpstr>Sommaire: </vt:lpstr>
      <vt:lpstr>Définition et caractéristiques</vt:lpstr>
      <vt:lpstr>MCL | Caractéristiques</vt:lpstr>
      <vt:lpstr>Le cadre logique d’un projet permet de répondre à ces questions :</vt:lpstr>
      <vt:lpstr>Étapes d’une analyse effectuée selon la MCL</vt:lpstr>
      <vt:lpstr>Description de l’outil</vt:lpstr>
      <vt:lpstr>QU’EST-CE QU’UN CADRE LOGIQUE?</vt:lpstr>
      <vt:lpstr>QU’EST-CE QU’UN CADRE LOGIQUE? (Suite)</vt:lpstr>
      <vt:lpstr>Présentation PowerPoint</vt:lpstr>
      <vt:lpstr>La logique verticale</vt:lpstr>
      <vt:lpstr>La logique horizontale</vt:lpstr>
      <vt:lpstr>Conclusion</vt:lpstr>
      <vt:lpstr>Références:</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Méthode du cadre logique  Gestion de projet</dc:title>
  <dc:creator>chaimaa hamdou</dc:creator>
  <cp:lastModifiedBy>hamdouchocho@gmail.com</cp:lastModifiedBy>
  <cp:revision>14</cp:revision>
  <dcterms:modified xsi:type="dcterms:W3CDTF">2022-05-23T19:42:49Z</dcterms:modified>
</cp:coreProperties>
</file>