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lgn="r" rtl="1">
      <a:defRPr lang="ar-SA"/>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D465B-D110-4ADB-A288-B11522F03AB7}" v="121" dt="2022-04-20T06:04:22.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73" autoAdjust="0"/>
    <p:restoredTop sz="94660"/>
  </p:normalViewPr>
  <p:slideViewPr>
    <p:cSldViewPr snapToGrid="0">
      <p:cViewPr varScale="1">
        <p:scale>
          <a:sx n="44" d="100"/>
          <a:sy n="44" d="100"/>
        </p:scale>
        <p:origin x="672" y="28"/>
      </p:cViewPr>
      <p:guideLst/>
    </p:cSldViewPr>
  </p:slideViewPr>
  <p:notesTextViewPr>
    <p:cViewPr>
      <p:scale>
        <a:sx n="1" d="1"/>
        <a:sy n="1" d="1"/>
      </p:scale>
      <p:origin x="0" y="0"/>
    </p:cViewPr>
  </p:notesTextViewPr>
  <p:notesViewPr>
    <p:cSldViewPr snapToGrid="0">
      <p:cViewPr varScale="1">
        <p:scale>
          <a:sx n="83" d="100"/>
          <a:sy n="83" d="100"/>
        </p:scale>
        <p:origin x="391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ستخدم ضيف" userId="06fbd02e3fc5ce44" providerId="Windows Live" clId="Web-{0D1D465B-D110-4ADB-A288-B11522F03AB7}"/>
    <pc:docChg chg="addSld modSld">
      <pc:chgData name="مستخدم ضيف" userId="06fbd02e3fc5ce44" providerId="Windows Live" clId="Web-{0D1D465B-D110-4ADB-A288-B11522F03AB7}" dt="2022-04-20T06:04:20.182" v="80" actId="20577"/>
      <pc:docMkLst>
        <pc:docMk/>
      </pc:docMkLst>
      <pc:sldChg chg="addSp modSp">
        <pc:chgData name="مستخدم ضيف" userId="06fbd02e3fc5ce44" providerId="Windows Live" clId="Web-{0D1D465B-D110-4ADB-A288-B11522F03AB7}" dt="2022-04-20T06:04:20.182" v="80" actId="20577"/>
        <pc:sldMkLst>
          <pc:docMk/>
          <pc:sldMk cId="4262868419" sldId="256"/>
        </pc:sldMkLst>
        <pc:spChg chg="mod">
          <ac:chgData name="مستخدم ضيف" userId="06fbd02e3fc5ce44" providerId="Windows Live" clId="Web-{0D1D465B-D110-4ADB-A288-B11522F03AB7}" dt="2022-04-20T05:59:16.832" v="32" actId="20577"/>
          <ac:spMkLst>
            <pc:docMk/>
            <pc:sldMk cId="4262868419" sldId="256"/>
            <ac:spMk id="2" creationId="{70752FD7-76EF-4EBF-8807-5A08A9C8EA09}"/>
          </ac:spMkLst>
        </pc:spChg>
        <pc:spChg chg="add mod">
          <ac:chgData name="مستخدم ضيف" userId="06fbd02e3fc5ce44" providerId="Windows Live" clId="Web-{0D1D465B-D110-4ADB-A288-B11522F03AB7}" dt="2022-04-20T06:04:20.182" v="80" actId="20577"/>
          <ac:spMkLst>
            <pc:docMk/>
            <pc:sldMk cId="4262868419" sldId="256"/>
            <ac:spMk id="4" creationId="{662256FB-1E86-0EBE-E6F7-582D7FC29D1C}"/>
          </ac:spMkLst>
        </pc:spChg>
      </pc:sldChg>
      <pc:sldChg chg="new">
        <pc:chgData name="مستخدم ضيف" userId="06fbd02e3fc5ce44" providerId="Windows Live" clId="Web-{0D1D465B-D110-4ADB-A288-B11522F03AB7}" dt="2022-04-20T05:59:26.238" v="33"/>
        <pc:sldMkLst>
          <pc:docMk/>
          <pc:sldMk cId="554832286" sldId="2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D8263-4B0D-49C6-870A-24EF6E3DB22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F15E164-575E-4825-A50E-B877225F4ECA}">
      <dgm:prSet phldrT="[Text]"/>
      <dgm:spPr/>
      <dgm:t>
        <a:bodyPr/>
        <a:lstStyle/>
        <a:p>
          <a:r>
            <a:rPr lang="fr-FR" dirty="0" err="1" smtClean="0"/>
            <a:t>Methode</a:t>
          </a:r>
          <a:r>
            <a:rPr lang="fr-FR" dirty="0" smtClean="0"/>
            <a:t> d’estimation des couts</a:t>
          </a:r>
          <a:endParaRPr lang="en-US" dirty="0"/>
        </a:p>
      </dgm:t>
    </dgm:pt>
    <dgm:pt modelId="{5E55E51B-72BD-4D63-931D-1B99A664D20E}" type="parTrans" cxnId="{AB12AF99-C606-4E47-8F88-CA0FDA73AC21}">
      <dgm:prSet/>
      <dgm:spPr/>
      <dgm:t>
        <a:bodyPr/>
        <a:lstStyle/>
        <a:p>
          <a:endParaRPr lang="en-US"/>
        </a:p>
      </dgm:t>
    </dgm:pt>
    <dgm:pt modelId="{8F760EA2-E0C0-4367-A49B-EA596F55402D}" type="sibTrans" cxnId="{AB12AF99-C606-4E47-8F88-CA0FDA73AC21}">
      <dgm:prSet/>
      <dgm:spPr/>
      <dgm:t>
        <a:bodyPr/>
        <a:lstStyle/>
        <a:p>
          <a:endParaRPr lang="en-US"/>
        </a:p>
      </dgm:t>
    </dgm:pt>
    <dgm:pt modelId="{56497594-E7EE-4743-A4AD-45B4B35BE921}" type="pres">
      <dgm:prSet presAssocID="{9E8D8263-4B0D-49C6-870A-24EF6E3DB227}" presName="Name0" presStyleCnt="0">
        <dgm:presLayoutVars>
          <dgm:chMax val="7"/>
          <dgm:chPref val="7"/>
          <dgm:dir/>
        </dgm:presLayoutVars>
      </dgm:prSet>
      <dgm:spPr/>
      <dgm:t>
        <a:bodyPr/>
        <a:lstStyle/>
        <a:p>
          <a:endParaRPr lang="en-US"/>
        </a:p>
      </dgm:t>
    </dgm:pt>
    <dgm:pt modelId="{AE35E4B1-3076-4803-AF6B-7DD00038E881}" type="pres">
      <dgm:prSet presAssocID="{9E8D8263-4B0D-49C6-870A-24EF6E3DB227}" presName="Name1" presStyleCnt="0"/>
      <dgm:spPr/>
    </dgm:pt>
    <dgm:pt modelId="{4EE403DA-6318-4CD5-B958-D46EAF932080}" type="pres">
      <dgm:prSet presAssocID="{9E8D8263-4B0D-49C6-870A-24EF6E3DB227}" presName="cycle" presStyleCnt="0"/>
      <dgm:spPr/>
    </dgm:pt>
    <dgm:pt modelId="{B4771380-112D-40A1-989E-B7EAD645B4D5}" type="pres">
      <dgm:prSet presAssocID="{9E8D8263-4B0D-49C6-870A-24EF6E3DB227}" presName="srcNode" presStyleLbl="node1" presStyleIdx="0" presStyleCnt="1"/>
      <dgm:spPr/>
    </dgm:pt>
    <dgm:pt modelId="{41191582-9FAA-4584-A9F4-36ED6C397B3D}" type="pres">
      <dgm:prSet presAssocID="{9E8D8263-4B0D-49C6-870A-24EF6E3DB227}" presName="conn" presStyleLbl="parChTrans1D2" presStyleIdx="0" presStyleCnt="1"/>
      <dgm:spPr/>
      <dgm:t>
        <a:bodyPr/>
        <a:lstStyle/>
        <a:p>
          <a:endParaRPr lang="en-US"/>
        </a:p>
      </dgm:t>
    </dgm:pt>
    <dgm:pt modelId="{88EEAEEE-09DE-4ED3-A58C-6C9EE1CDDF58}" type="pres">
      <dgm:prSet presAssocID="{9E8D8263-4B0D-49C6-870A-24EF6E3DB227}" presName="extraNode" presStyleLbl="node1" presStyleIdx="0" presStyleCnt="1"/>
      <dgm:spPr/>
    </dgm:pt>
    <dgm:pt modelId="{E3753E98-1D1C-4E08-9296-94423B8D9014}" type="pres">
      <dgm:prSet presAssocID="{9E8D8263-4B0D-49C6-870A-24EF6E3DB227}" presName="dstNode" presStyleLbl="node1" presStyleIdx="0" presStyleCnt="1"/>
      <dgm:spPr/>
    </dgm:pt>
    <dgm:pt modelId="{FF2CF5BB-3C3B-4F4D-999F-8D8900B1D3F7}" type="pres">
      <dgm:prSet presAssocID="{3F15E164-575E-4825-A50E-B877225F4ECA}" presName="text_1" presStyleLbl="node1" presStyleIdx="0" presStyleCnt="1">
        <dgm:presLayoutVars>
          <dgm:bulletEnabled val="1"/>
        </dgm:presLayoutVars>
      </dgm:prSet>
      <dgm:spPr/>
      <dgm:t>
        <a:bodyPr/>
        <a:lstStyle/>
        <a:p>
          <a:endParaRPr lang="en-US"/>
        </a:p>
      </dgm:t>
    </dgm:pt>
    <dgm:pt modelId="{B15A9D9D-F775-4D36-8F4C-7032A92B5D37}" type="pres">
      <dgm:prSet presAssocID="{3F15E164-575E-4825-A50E-B877225F4ECA}" presName="accent_1" presStyleCnt="0"/>
      <dgm:spPr/>
    </dgm:pt>
    <dgm:pt modelId="{EC29E517-E067-458F-8BF0-584193515D7C}" type="pres">
      <dgm:prSet presAssocID="{3F15E164-575E-4825-A50E-B877225F4ECA}" presName="accentRepeatNode" presStyleLbl="solidFgAcc1" presStyleIdx="0" presStyleCnt="1"/>
      <dgm:spPr/>
    </dgm:pt>
  </dgm:ptLst>
  <dgm:cxnLst>
    <dgm:cxn modelId="{6A114218-3B39-43EB-9AC7-393B6F7ECAE5}" type="presOf" srcId="{3F15E164-575E-4825-A50E-B877225F4ECA}" destId="{FF2CF5BB-3C3B-4F4D-999F-8D8900B1D3F7}" srcOrd="0" destOrd="0" presId="urn:microsoft.com/office/officeart/2008/layout/VerticalCurvedList"/>
    <dgm:cxn modelId="{AB12AF99-C606-4E47-8F88-CA0FDA73AC21}" srcId="{9E8D8263-4B0D-49C6-870A-24EF6E3DB227}" destId="{3F15E164-575E-4825-A50E-B877225F4ECA}" srcOrd="0" destOrd="0" parTransId="{5E55E51B-72BD-4D63-931D-1B99A664D20E}" sibTransId="{8F760EA2-E0C0-4367-A49B-EA596F55402D}"/>
    <dgm:cxn modelId="{0555F5D1-57C1-46DC-9063-CA342319EC1A}" type="presOf" srcId="{9E8D8263-4B0D-49C6-870A-24EF6E3DB227}" destId="{56497594-E7EE-4743-A4AD-45B4B35BE921}" srcOrd="0" destOrd="0" presId="urn:microsoft.com/office/officeart/2008/layout/VerticalCurvedList"/>
    <dgm:cxn modelId="{FBE1E1F9-DBD5-48AD-98AC-8CEDD1F7D5B9}" type="presOf" srcId="{8F760EA2-E0C0-4367-A49B-EA596F55402D}" destId="{41191582-9FAA-4584-A9F4-36ED6C397B3D}" srcOrd="0" destOrd="0" presId="urn:microsoft.com/office/officeart/2008/layout/VerticalCurvedList"/>
    <dgm:cxn modelId="{5F22A672-A196-4652-97FC-3BC7B13B2D0D}" type="presParOf" srcId="{56497594-E7EE-4743-A4AD-45B4B35BE921}" destId="{AE35E4B1-3076-4803-AF6B-7DD00038E881}" srcOrd="0" destOrd="0" presId="urn:microsoft.com/office/officeart/2008/layout/VerticalCurvedList"/>
    <dgm:cxn modelId="{9400A03B-E729-4741-95BF-72BCDBFEAAEF}" type="presParOf" srcId="{AE35E4B1-3076-4803-AF6B-7DD00038E881}" destId="{4EE403DA-6318-4CD5-B958-D46EAF932080}" srcOrd="0" destOrd="0" presId="urn:microsoft.com/office/officeart/2008/layout/VerticalCurvedList"/>
    <dgm:cxn modelId="{C48C1712-2E67-4C64-A426-B6EC5BE87F09}" type="presParOf" srcId="{4EE403DA-6318-4CD5-B958-D46EAF932080}" destId="{B4771380-112D-40A1-989E-B7EAD645B4D5}" srcOrd="0" destOrd="0" presId="urn:microsoft.com/office/officeart/2008/layout/VerticalCurvedList"/>
    <dgm:cxn modelId="{A9AC0AE3-2299-4F7A-89A9-8C2A67E140B0}" type="presParOf" srcId="{4EE403DA-6318-4CD5-B958-D46EAF932080}" destId="{41191582-9FAA-4584-A9F4-36ED6C397B3D}" srcOrd="1" destOrd="0" presId="urn:microsoft.com/office/officeart/2008/layout/VerticalCurvedList"/>
    <dgm:cxn modelId="{1955555C-B5D8-4270-8982-2BFF5ADEF885}" type="presParOf" srcId="{4EE403DA-6318-4CD5-B958-D46EAF932080}" destId="{88EEAEEE-09DE-4ED3-A58C-6C9EE1CDDF58}" srcOrd="2" destOrd="0" presId="urn:microsoft.com/office/officeart/2008/layout/VerticalCurvedList"/>
    <dgm:cxn modelId="{DA8F2558-A467-4DCD-ACD4-F8E14808F4EF}" type="presParOf" srcId="{4EE403DA-6318-4CD5-B958-D46EAF932080}" destId="{E3753E98-1D1C-4E08-9296-94423B8D9014}" srcOrd="3" destOrd="0" presId="urn:microsoft.com/office/officeart/2008/layout/VerticalCurvedList"/>
    <dgm:cxn modelId="{1EFEB6D1-B62A-4F99-BD4A-4AEE0CF86038}" type="presParOf" srcId="{AE35E4B1-3076-4803-AF6B-7DD00038E881}" destId="{FF2CF5BB-3C3B-4F4D-999F-8D8900B1D3F7}" srcOrd="1" destOrd="0" presId="urn:microsoft.com/office/officeart/2008/layout/VerticalCurvedList"/>
    <dgm:cxn modelId="{DEF125D0-D45B-490C-8CC1-E38DD9508965}" type="presParOf" srcId="{AE35E4B1-3076-4803-AF6B-7DD00038E881}" destId="{B15A9D9D-F775-4D36-8F4C-7032A92B5D37}" srcOrd="2" destOrd="0" presId="urn:microsoft.com/office/officeart/2008/layout/VerticalCurvedList"/>
    <dgm:cxn modelId="{2B212B85-4D07-4272-AC9F-2212C6E3F8A8}" type="presParOf" srcId="{B15A9D9D-F775-4D36-8F4C-7032A92B5D37}" destId="{EC29E517-E067-458F-8BF0-584193515D7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EC6A4-363F-40F6-9A88-93627A92FC2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0EB7283-D164-42EB-8489-21A83DE54743}">
      <dgm:prSet phldrT="[Text]"/>
      <dgm:spPr/>
      <dgm:t>
        <a:bodyPr/>
        <a:lstStyle/>
        <a:p>
          <a:r>
            <a:rPr lang="fr-FR" dirty="0" err="1" smtClean="0"/>
            <a:t>Methode</a:t>
          </a:r>
          <a:r>
            <a:rPr lang="fr-FR" dirty="0" smtClean="0"/>
            <a:t> d’estimation des charges</a:t>
          </a:r>
          <a:endParaRPr lang="en-US" dirty="0"/>
        </a:p>
      </dgm:t>
    </dgm:pt>
    <dgm:pt modelId="{2F5AA2D2-E476-4C04-A48E-FA670BFAA29A}" type="parTrans" cxnId="{F3882F28-F380-4ACE-83B7-7FC22313BF01}">
      <dgm:prSet/>
      <dgm:spPr/>
      <dgm:t>
        <a:bodyPr/>
        <a:lstStyle/>
        <a:p>
          <a:endParaRPr lang="en-US"/>
        </a:p>
      </dgm:t>
    </dgm:pt>
    <dgm:pt modelId="{4DC1CF07-D779-472F-B5D0-F4BF6F91A410}" type="sibTrans" cxnId="{F3882F28-F380-4ACE-83B7-7FC22313BF01}">
      <dgm:prSet/>
      <dgm:spPr/>
      <dgm:t>
        <a:bodyPr/>
        <a:lstStyle/>
        <a:p>
          <a:endParaRPr lang="en-US"/>
        </a:p>
      </dgm:t>
    </dgm:pt>
    <dgm:pt modelId="{9D806E12-B973-4FED-94DD-8C6B1FCC63F8}" type="pres">
      <dgm:prSet presAssocID="{892EC6A4-363F-40F6-9A88-93627A92FC2B}" presName="Name0" presStyleCnt="0">
        <dgm:presLayoutVars>
          <dgm:chMax val="7"/>
          <dgm:chPref val="7"/>
          <dgm:dir/>
        </dgm:presLayoutVars>
      </dgm:prSet>
      <dgm:spPr/>
      <dgm:t>
        <a:bodyPr/>
        <a:lstStyle/>
        <a:p>
          <a:endParaRPr lang="en-US"/>
        </a:p>
      </dgm:t>
    </dgm:pt>
    <dgm:pt modelId="{6B7C3F84-47FF-47C7-9ABF-37E3B8BFB71C}" type="pres">
      <dgm:prSet presAssocID="{892EC6A4-363F-40F6-9A88-93627A92FC2B}" presName="Name1" presStyleCnt="0"/>
      <dgm:spPr/>
    </dgm:pt>
    <dgm:pt modelId="{85B1C918-370E-4C09-BB9E-4A79D9AF629F}" type="pres">
      <dgm:prSet presAssocID="{892EC6A4-363F-40F6-9A88-93627A92FC2B}" presName="cycle" presStyleCnt="0"/>
      <dgm:spPr/>
    </dgm:pt>
    <dgm:pt modelId="{B21C9C16-0687-4168-AE7A-58C8EB8E54B5}" type="pres">
      <dgm:prSet presAssocID="{892EC6A4-363F-40F6-9A88-93627A92FC2B}" presName="srcNode" presStyleLbl="node1" presStyleIdx="0" presStyleCnt="1"/>
      <dgm:spPr/>
    </dgm:pt>
    <dgm:pt modelId="{95D4CAC2-BFBE-4C29-AC30-399C63E984B2}" type="pres">
      <dgm:prSet presAssocID="{892EC6A4-363F-40F6-9A88-93627A92FC2B}" presName="conn" presStyleLbl="parChTrans1D2" presStyleIdx="0" presStyleCnt="1"/>
      <dgm:spPr/>
      <dgm:t>
        <a:bodyPr/>
        <a:lstStyle/>
        <a:p>
          <a:endParaRPr lang="en-US"/>
        </a:p>
      </dgm:t>
    </dgm:pt>
    <dgm:pt modelId="{2D196D84-88AC-4BD1-B0BE-FB2B8CAA93B4}" type="pres">
      <dgm:prSet presAssocID="{892EC6A4-363F-40F6-9A88-93627A92FC2B}" presName="extraNode" presStyleLbl="node1" presStyleIdx="0" presStyleCnt="1"/>
      <dgm:spPr/>
    </dgm:pt>
    <dgm:pt modelId="{15F92ED7-A4C1-4496-A672-15B5CC9C62B9}" type="pres">
      <dgm:prSet presAssocID="{892EC6A4-363F-40F6-9A88-93627A92FC2B}" presName="dstNode" presStyleLbl="node1" presStyleIdx="0" presStyleCnt="1"/>
      <dgm:spPr/>
    </dgm:pt>
    <dgm:pt modelId="{0F580FFC-4550-4EC4-A75B-C6FC1EF27723}" type="pres">
      <dgm:prSet presAssocID="{50EB7283-D164-42EB-8489-21A83DE54743}" presName="text_1" presStyleLbl="node1" presStyleIdx="0" presStyleCnt="1">
        <dgm:presLayoutVars>
          <dgm:bulletEnabled val="1"/>
        </dgm:presLayoutVars>
      </dgm:prSet>
      <dgm:spPr/>
      <dgm:t>
        <a:bodyPr/>
        <a:lstStyle/>
        <a:p>
          <a:endParaRPr lang="en-US"/>
        </a:p>
      </dgm:t>
    </dgm:pt>
    <dgm:pt modelId="{DB8059EE-8E0C-448C-9DAA-17643028413B}" type="pres">
      <dgm:prSet presAssocID="{50EB7283-D164-42EB-8489-21A83DE54743}" presName="accent_1" presStyleCnt="0"/>
      <dgm:spPr/>
    </dgm:pt>
    <dgm:pt modelId="{CC2254EE-C589-4F34-A350-8541729CC7AA}" type="pres">
      <dgm:prSet presAssocID="{50EB7283-D164-42EB-8489-21A83DE54743}" presName="accentRepeatNode" presStyleLbl="solidFgAcc1" presStyleIdx="0" presStyleCnt="1"/>
      <dgm:spPr/>
    </dgm:pt>
  </dgm:ptLst>
  <dgm:cxnLst>
    <dgm:cxn modelId="{F3882F28-F380-4ACE-83B7-7FC22313BF01}" srcId="{892EC6A4-363F-40F6-9A88-93627A92FC2B}" destId="{50EB7283-D164-42EB-8489-21A83DE54743}" srcOrd="0" destOrd="0" parTransId="{2F5AA2D2-E476-4C04-A48E-FA670BFAA29A}" sibTransId="{4DC1CF07-D779-472F-B5D0-F4BF6F91A410}"/>
    <dgm:cxn modelId="{C20305BF-1357-48E7-98AD-7182F3744CCA}" type="presOf" srcId="{50EB7283-D164-42EB-8489-21A83DE54743}" destId="{0F580FFC-4550-4EC4-A75B-C6FC1EF27723}" srcOrd="0" destOrd="0" presId="urn:microsoft.com/office/officeart/2008/layout/VerticalCurvedList"/>
    <dgm:cxn modelId="{0E916847-6443-4BED-A762-C55651E2093D}" type="presOf" srcId="{4DC1CF07-D779-472F-B5D0-F4BF6F91A410}" destId="{95D4CAC2-BFBE-4C29-AC30-399C63E984B2}" srcOrd="0" destOrd="0" presId="urn:microsoft.com/office/officeart/2008/layout/VerticalCurvedList"/>
    <dgm:cxn modelId="{C2055E4A-09DC-45DF-8CEE-0319CCC7CB66}" type="presOf" srcId="{892EC6A4-363F-40F6-9A88-93627A92FC2B}" destId="{9D806E12-B973-4FED-94DD-8C6B1FCC63F8}" srcOrd="0" destOrd="0" presId="urn:microsoft.com/office/officeart/2008/layout/VerticalCurvedList"/>
    <dgm:cxn modelId="{E6D6915D-426A-4B94-AC2F-644539A947A9}" type="presParOf" srcId="{9D806E12-B973-4FED-94DD-8C6B1FCC63F8}" destId="{6B7C3F84-47FF-47C7-9ABF-37E3B8BFB71C}" srcOrd="0" destOrd="0" presId="urn:microsoft.com/office/officeart/2008/layout/VerticalCurvedList"/>
    <dgm:cxn modelId="{F1FA74E5-E3B1-4E8E-940A-34D5DDC70D67}" type="presParOf" srcId="{6B7C3F84-47FF-47C7-9ABF-37E3B8BFB71C}" destId="{85B1C918-370E-4C09-BB9E-4A79D9AF629F}" srcOrd="0" destOrd="0" presId="urn:microsoft.com/office/officeart/2008/layout/VerticalCurvedList"/>
    <dgm:cxn modelId="{C11EE466-BE34-4093-9A5A-66A363B97FFE}" type="presParOf" srcId="{85B1C918-370E-4C09-BB9E-4A79D9AF629F}" destId="{B21C9C16-0687-4168-AE7A-58C8EB8E54B5}" srcOrd="0" destOrd="0" presId="urn:microsoft.com/office/officeart/2008/layout/VerticalCurvedList"/>
    <dgm:cxn modelId="{505D02DB-9049-48BD-BFCB-8BF6134DD755}" type="presParOf" srcId="{85B1C918-370E-4C09-BB9E-4A79D9AF629F}" destId="{95D4CAC2-BFBE-4C29-AC30-399C63E984B2}" srcOrd="1" destOrd="0" presId="urn:microsoft.com/office/officeart/2008/layout/VerticalCurvedList"/>
    <dgm:cxn modelId="{840EAE3C-1584-47A2-9AFE-ADB8A10999B3}" type="presParOf" srcId="{85B1C918-370E-4C09-BB9E-4A79D9AF629F}" destId="{2D196D84-88AC-4BD1-B0BE-FB2B8CAA93B4}" srcOrd="2" destOrd="0" presId="urn:microsoft.com/office/officeart/2008/layout/VerticalCurvedList"/>
    <dgm:cxn modelId="{A8590548-D2DD-4F9E-80B4-F9CA5D6FA95D}" type="presParOf" srcId="{85B1C918-370E-4C09-BB9E-4A79D9AF629F}" destId="{15F92ED7-A4C1-4496-A672-15B5CC9C62B9}" srcOrd="3" destOrd="0" presId="urn:microsoft.com/office/officeart/2008/layout/VerticalCurvedList"/>
    <dgm:cxn modelId="{6E9EB953-D936-4E6C-B016-1064ED7ED65B}" type="presParOf" srcId="{6B7C3F84-47FF-47C7-9ABF-37E3B8BFB71C}" destId="{0F580FFC-4550-4EC4-A75B-C6FC1EF27723}" srcOrd="1" destOrd="0" presId="urn:microsoft.com/office/officeart/2008/layout/VerticalCurvedList"/>
    <dgm:cxn modelId="{740E884E-46AA-46A4-AE21-90C1DA26D41D}" type="presParOf" srcId="{6B7C3F84-47FF-47C7-9ABF-37E3B8BFB71C}" destId="{DB8059EE-8E0C-448C-9DAA-17643028413B}" srcOrd="2" destOrd="0" presId="urn:microsoft.com/office/officeart/2008/layout/VerticalCurvedList"/>
    <dgm:cxn modelId="{2BFE83D6-285B-4D2E-94B2-BE9EFB80E241}" type="presParOf" srcId="{DB8059EE-8E0C-448C-9DAA-17643028413B}" destId="{CC2254EE-C589-4F34-A350-8541729CC7A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02E035-6ABA-4BE6-8AC4-C028C9371CAA}"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F6A15541-3CBE-4072-8C11-98C85B7833B8}">
      <dgm:prSet phldrT="[Text]"/>
      <dgm:spPr/>
      <dgm:t>
        <a:bodyPr/>
        <a:lstStyle/>
        <a:p>
          <a:r>
            <a:rPr lang="fr-FR" dirty="0" err="1" smtClean="0"/>
            <a:t>Definition</a:t>
          </a:r>
          <a:endParaRPr lang="en-US" dirty="0"/>
        </a:p>
      </dgm:t>
    </dgm:pt>
    <dgm:pt modelId="{C66521A1-BEEF-4E86-BAA2-C598DA16C520}" type="parTrans" cxnId="{88937DF3-BCE0-4B20-BB96-FD8FF442ACEF}">
      <dgm:prSet/>
      <dgm:spPr/>
      <dgm:t>
        <a:bodyPr/>
        <a:lstStyle/>
        <a:p>
          <a:endParaRPr lang="en-US"/>
        </a:p>
      </dgm:t>
    </dgm:pt>
    <dgm:pt modelId="{6F5DCD59-FCBC-47C0-9658-94E31C12A86D}" type="sibTrans" cxnId="{88937DF3-BCE0-4B20-BB96-FD8FF442ACEF}">
      <dgm:prSet/>
      <dgm:spPr/>
      <dgm:t>
        <a:bodyPr/>
        <a:lstStyle/>
        <a:p>
          <a:endParaRPr lang="en-US"/>
        </a:p>
      </dgm:t>
    </dgm:pt>
    <dgm:pt modelId="{BB1DEAA5-A204-4D00-B655-6C28FF4C1AA6}" type="pres">
      <dgm:prSet presAssocID="{9702E035-6ABA-4BE6-8AC4-C028C9371CAA}" presName="Name0" presStyleCnt="0">
        <dgm:presLayoutVars>
          <dgm:chMax val="7"/>
          <dgm:chPref val="7"/>
          <dgm:dir/>
        </dgm:presLayoutVars>
      </dgm:prSet>
      <dgm:spPr/>
      <dgm:t>
        <a:bodyPr/>
        <a:lstStyle/>
        <a:p>
          <a:endParaRPr lang="en-US"/>
        </a:p>
      </dgm:t>
    </dgm:pt>
    <dgm:pt modelId="{2C74748D-10E6-4B93-957D-DF53A3BA4BBD}" type="pres">
      <dgm:prSet presAssocID="{9702E035-6ABA-4BE6-8AC4-C028C9371CAA}" presName="Name1" presStyleCnt="0"/>
      <dgm:spPr/>
    </dgm:pt>
    <dgm:pt modelId="{592DDE52-DF3A-4A78-94C7-0C7BD12BA323}" type="pres">
      <dgm:prSet presAssocID="{9702E035-6ABA-4BE6-8AC4-C028C9371CAA}" presName="cycle" presStyleCnt="0"/>
      <dgm:spPr/>
    </dgm:pt>
    <dgm:pt modelId="{20E1AC74-1A79-4710-9CE1-5452707BD949}" type="pres">
      <dgm:prSet presAssocID="{9702E035-6ABA-4BE6-8AC4-C028C9371CAA}" presName="srcNode" presStyleLbl="node1" presStyleIdx="0" presStyleCnt="1"/>
      <dgm:spPr/>
    </dgm:pt>
    <dgm:pt modelId="{40814D68-AFED-46DB-84F8-FDBA558CBE37}" type="pres">
      <dgm:prSet presAssocID="{9702E035-6ABA-4BE6-8AC4-C028C9371CAA}" presName="conn" presStyleLbl="parChTrans1D2" presStyleIdx="0" presStyleCnt="1"/>
      <dgm:spPr/>
      <dgm:t>
        <a:bodyPr/>
        <a:lstStyle/>
        <a:p>
          <a:endParaRPr lang="en-US"/>
        </a:p>
      </dgm:t>
    </dgm:pt>
    <dgm:pt modelId="{AE5037C1-FAC1-4AB5-A96D-3788FD02323F}" type="pres">
      <dgm:prSet presAssocID="{9702E035-6ABA-4BE6-8AC4-C028C9371CAA}" presName="extraNode" presStyleLbl="node1" presStyleIdx="0" presStyleCnt="1"/>
      <dgm:spPr/>
    </dgm:pt>
    <dgm:pt modelId="{D888F67D-71B3-4A12-8689-0DC5683BA157}" type="pres">
      <dgm:prSet presAssocID="{9702E035-6ABA-4BE6-8AC4-C028C9371CAA}" presName="dstNode" presStyleLbl="node1" presStyleIdx="0" presStyleCnt="1"/>
      <dgm:spPr/>
    </dgm:pt>
    <dgm:pt modelId="{6BF1DE99-F9A7-4133-AC50-8835A8773DA4}" type="pres">
      <dgm:prSet presAssocID="{F6A15541-3CBE-4072-8C11-98C85B7833B8}" presName="text_1" presStyleLbl="node1" presStyleIdx="0" presStyleCnt="1">
        <dgm:presLayoutVars>
          <dgm:bulletEnabled val="1"/>
        </dgm:presLayoutVars>
      </dgm:prSet>
      <dgm:spPr/>
      <dgm:t>
        <a:bodyPr/>
        <a:lstStyle/>
        <a:p>
          <a:endParaRPr lang="en-US"/>
        </a:p>
      </dgm:t>
    </dgm:pt>
    <dgm:pt modelId="{11D9FC84-0A60-4396-9C1D-764C832A66E2}" type="pres">
      <dgm:prSet presAssocID="{F6A15541-3CBE-4072-8C11-98C85B7833B8}" presName="accent_1" presStyleCnt="0"/>
      <dgm:spPr/>
    </dgm:pt>
    <dgm:pt modelId="{3C0C775C-2A8A-447B-B0D7-250C449B8AD5}" type="pres">
      <dgm:prSet presAssocID="{F6A15541-3CBE-4072-8C11-98C85B7833B8}" presName="accentRepeatNode" presStyleLbl="solidFgAcc1" presStyleIdx="0" presStyleCnt="1"/>
      <dgm:spPr/>
    </dgm:pt>
  </dgm:ptLst>
  <dgm:cxnLst>
    <dgm:cxn modelId="{0A7C4A74-2228-4E37-8ABF-0995504EF553}" type="presOf" srcId="{6F5DCD59-FCBC-47C0-9658-94E31C12A86D}" destId="{40814D68-AFED-46DB-84F8-FDBA558CBE37}" srcOrd="0" destOrd="0" presId="urn:microsoft.com/office/officeart/2008/layout/VerticalCurvedList"/>
    <dgm:cxn modelId="{EED42A67-DEA9-4598-9368-49C8E07F848C}" type="presOf" srcId="{F6A15541-3CBE-4072-8C11-98C85B7833B8}" destId="{6BF1DE99-F9A7-4133-AC50-8835A8773DA4}" srcOrd="0" destOrd="0" presId="urn:microsoft.com/office/officeart/2008/layout/VerticalCurvedList"/>
    <dgm:cxn modelId="{88937DF3-BCE0-4B20-BB96-FD8FF442ACEF}" srcId="{9702E035-6ABA-4BE6-8AC4-C028C9371CAA}" destId="{F6A15541-3CBE-4072-8C11-98C85B7833B8}" srcOrd="0" destOrd="0" parTransId="{C66521A1-BEEF-4E86-BAA2-C598DA16C520}" sibTransId="{6F5DCD59-FCBC-47C0-9658-94E31C12A86D}"/>
    <dgm:cxn modelId="{1EA509DC-32FC-4523-A276-D819C1FF4777}" type="presOf" srcId="{9702E035-6ABA-4BE6-8AC4-C028C9371CAA}" destId="{BB1DEAA5-A204-4D00-B655-6C28FF4C1AA6}" srcOrd="0" destOrd="0" presId="urn:microsoft.com/office/officeart/2008/layout/VerticalCurvedList"/>
    <dgm:cxn modelId="{2591DEF8-C580-46D5-802C-96A1AFEEA947}" type="presParOf" srcId="{BB1DEAA5-A204-4D00-B655-6C28FF4C1AA6}" destId="{2C74748D-10E6-4B93-957D-DF53A3BA4BBD}" srcOrd="0" destOrd="0" presId="urn:microsoft.com/office/officeart/2008/layout/VerticalCurvedList"/>
    <dgm:cxn modelId="{0A01A820-14F5-450E-804C-6FD6617CEE76}" type="presParOf" srcId="{2C74748D-10E6-4B93-957D-DF53A3BA4BBD}" destId="{592DDE52-DF3A-4A78-94C7-0C7BD12BA323}" srcOrd="0" destOrd="0" presId="urn:microsoft.com/office/officeart/2008/layout/VerticalCurvedList"/>
    <dgm:cxn modelId="{E0C090EE-EDD3-455F-A779-2FA3651B2E91}" type="presParOf" srcId="{592DDE52-DF3A-4A78-94C7-0C7BD12BA323}" destId="{20E1AC74-1A79-4710-9CE1-5452707BD949}" srcOrd="0" destOrd="0" presId="urn:microsoft.com/office/officeart/2008/layout/VerticalCurvedList"/>
    <dgm:cxn modelId="{E782567E-476F-431B-81D6-5425D937710C}" type="presParOf" srcId="{592DDE52-DF3A-4A78-94C7-0C7BD12BA323}" destId="{40814D68-AFED-46DB-84F8-FDBA558CBE37}" srcOrd="1" destOrd="0" presId="urn:microsoft.com/office/officeart/2008/layout/VerticalCurvedList"/>
    <dgm:cxn modelId="{4404B8EF-A831-4ED9-A0E4-C54C3C82C9BA}" type="presParOf" srcId="{592DDE52-DF3A-4A78-94C7-0C7BD12BA323}" destId="{AE5037C1-FAC1-4AB5-A96D-3788FD02323F}" srcOrd="2" destOrd="0" presId="urn:microsoft.com/office/officeart/2008/layout/VerticalCurvedList"/>
    <dgm:cxn modelId="{85C00815-2756-4791-94CC-DE6EFFB26A2A}" type="presParOf" srcId="{592DDE52-DF3A-4A78-94C7-0C7BD12BA323}" destId="{D888F67D-71B3-4A12-8689-0DC5683BA157}" srcOrd="3" destOrd="0" presId="urn:microsoft.com/office/officeart/2008/layout/VerticalCurvedList"/>
    <dgm:cxn modelId="{0B58DB69-9E9B-4CB4-B2E7-1565A10469A1}" type="presParOf" srcId="{2C74748D-10E6-4B93-957D-DF53A3BA4BBD}" destId="{6BF1DE99-F9A7-4133-AC50-8835A8773DA4}" srcOrd="1" destOrd="0" presId="urn:microsoft.com/office/officeart/2008/layout/VerticalCurvedList"/>
    <dgm:cxn modelId="{3AF50874-5EDF-4A1E-9864-CCEB8622D54A}" type="presParOf" srcId="{2C74748D-10E6-4B93-957D-DF53A3BA4BBD}" destId="{11D9FC84-0A60-4396-9C1D-764C832A66E2}" srcOrd="2" destOrd="0" presId="urn:microsoft.com/office/officeart/2008/layout/VerticalCurvedList"/>
    <dgm:cxn modelId="{68D0F39B-B9C9-45C0-8A2B-A9DC3AA4049D}" type="presParOf" srcId="{11D9FC84-0A60-4396-9C1D-764C832A66E2}" destId="{3C0C775C-2A8A-447B-B0D7-250C449B8AD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FD826D-9DF1-4637-8DC1-7AFED7D53395}"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A14F2F84-E779-4741-B997-BABC192266B5}">
      <dgm:prSet phldrT="[Text]"/>
      <dgm:spPr/>
      <dgm:t>
        <a:bodyPr/>
        <a:lstStyle/>
        <a:p>
          <a:r>
            <a:rPr lang="fr-FR" dirty="0" err="1" smtClean="0"/>
            <a:t>Definition</a:t>
          </a:r>
          <a:endParaRPr lang="en-US" dirty="0"/>
        </a:p>
      </dgm:t>
    </dgm:pt>
    <dgm:pt modelId="{83D888BD-157D-466B-9532-2906719FFF41}" type="parTrans" cxnId="{AAB0991D-3B0D-4BE1-8C85-5CB11B6174F5}">
      <dgm:prSet/>
      <dgm:spPr/>
      <dgm:t>
        <a:bodyPr/>
        <a:lstStyle/>
        <a:p>
          <a:endParaRPr lang="en-US"/>
        </a:p>
      </dgm:t>
    </dgm:pt>
    <dgm:pt modelId="{94779B62-7EB2-4890-B8BF-F3FFAF1F2AD6}" type="sibTrans" cxnId="{AAB0991D-3B0D-4BE1-8C85-5CB11B6174F5}">
      <dgm:prSet/>
      <dgm:spPr/>
      <dgm:t>
        <a:bodyPr/>
        <a:lstStyle/>
        <a:p>
          <a:endParaRPr lang="en-US"/>
        </a:p>
      </dgm:t>
    </dgm:pt>
    <dgm:pt modelId="{101CACC7-C4FD-491E-997B-2CB2FB3FFFD2}" type="pres">
      <dgm:prSet presAssocID="{EFFD826D-9DF1-4637-8DC1-7AFED7D53395}" presName="Name0" presStyleCnt="0">
        <dgm:presLayoutVars>
          <dgm:chMax val="7"/>
          <dgm:chPref val="7"/>
          <dgm:dir/>
        </dgm:presLayoutVars>
      </dgm:prSet>
      <dgm:spPr/>
      <dgm:t>
        <a:bodyPr/>
        <a:lstStyle/>
        <a:p>
          <a:endParaRPr lang="en-US"/>
        </a:p>
      </dgm:t>
    </dgm:pt>
    <dgm:pt modelId="{F6AE519A-8A39-4D18-8A52-A9BA28679FAE}" type="pres">
      <dgm:prSet presAssocID="{EFFD826D-9DF1-4637-8DC1-7AFED7D53395}" presName="Name1" presStyleCnt="0"/>
      <dgm:spPr/>
    </dgm:pt>
    <dgm:pt modelId="{4C478CFB-C8FD-4FEC-AC2F-6A6AF74DFDA8}" type="pres">
      <dgm:prSet presAssocID="{EFFD826D-9DF1-4637-8DC1-7AFED7D53395}" presName="cycle" presStyleCnt="0"/>
      <dgm:spPr/>
    </dgm:pt>
    <dgm:pt modelId="{CE432D3B-9B0F-40C1-8FE5-3CCB8F45F614}" type="pres">
      <dgm:prSet presAssocID="{EFFD826D-9DF1-4637-8DC1-7AFED7D53395}" presName="srcNode" presStyleLbl="node1" presStyleIdx="0" presStyleCnt="1"/>
      <dgm:spPr/>
    </dgm:pt>
    <dgm:pt modelId="{6A198A59-DD22-4757-A8AC-A93EAABDD5DF}" type="pres">
      <dgm:prSet presAssocID="{EFFD826D-9DF1-4637-8DC1-7AFED7D53395}" presName="conn" presStyleLbl="parChTrans1D2" presStyleIdx="0" presStyleCnt="1"/>
      <dgm:spPr/>
      <dgm:t>
        <a:bodyPr/>
        <a:lstStyle/>
        <a:p>
          <a:endParaRPr lang="en-US"/>
        </a:p>
      </dgm:t>
    </dgm:pt>
    <dgm:pt modelId="{E790384F-C811-40F1-AC03-BD2CF6B07DAF}" type="pres">
      <dgm:prSet presAssocID="{EFFD826D-9DF1-4637-8DC1-7AFED7D53395}" presName="extraNode" presStyleLbl="node1" presStyleIdx="0" presStyleCnt="1"/>
      <dgm:spPr/>
    </dgm:pt>
    <dgm:pt modelId="{03C5A937-0FFF-404B-8376-727F931A3A62}" type="pres">
      <dgm:prSet presAssocID="{EFFD826D-9DF1-4637-8DC1-7AFED7D53395}" presName="dstNode" presStyleLbl="node1" presStyleIdx="0" presStyleCnt="1"/>
      <dgm:spPr/>
    </dgm:pt>
    <dgm:pt modelId="{2596913F-139C-4F46-B7E0-6DB4F1C428B3}" type="pres">
      <dgm:prSet presAssocID="{A14F2F84-E779-4741-B997-BABC192266B5}" presName="text_1" presStyleLbl="node1" presStyleIdx="0" presStyleCnt="1">
        <dgm:presLayoutVars>
          <dgm:bulletEnabled val="1"/>
        </dgm:presLayoutVars>
      </dgm:prSet>
      <dgm:spPr/>
      <dgm:t>
        <a:bodyPr/>
        <a:lstStyle/>
        <a:p>
          <a:endParaRPr lang="en-US"/>
        </a:p>
      </dgm:t>
    </dgm:pt>
    <dgm:pt modelId="{34633D24-C5F3-4501-AE46-F92EE000FB84}" type="pres">
      <dgm:prSet presAssocID="{A14F2F84-E779-4741-B997-BABC192266B5}" presName="accent_1" presStyleCnt="0"/>
      <dgm:spPr/>
    </dgm:pt>
    <dgm:pt modelId="{BED2407C-F0D0-44FA-B5A2-C1A9644CBE0D}" type="pres">
      <dgm:prSet presAssocID="{A14F2F84-E779-4741-B997-BABC192266B5}" presName="accentRepeatNode" presStyleLbl="solidFgAcc1" presStyleIdx="0" presStyleCnt="1"/>
      <dgm:spPr/>
    </dgm:pt>
  </dgm:ptLst>
  <dgm:cxnLst>
    <dgm:cxn modelId="{F48C32C9-2D2F-4ECE-B1B7-1A1381912A67}" type="presOf" srcId="{EFFD826D-9DF1-4637-8DC1-7AFED7D53395}" destId="{101CACC7-C4FD-491E-997B-2CB2FB3FFFD2}" srcOrd="0" destOrd="0" presId="urn:microsoft.com/office/officeart/2008/layout/VerticalCurvedList"/>
    <dgm:cxn modelId="{AAB0991D-3B0D-4BE1-8C85-5CB11B6174F5}" srcId="{EFFD826D-9DF1-4637-8DC1-7AFED7D53395}" destId="{A14F2F84-E779-4741-B997-BABC192266B5}" srcOrd="0" destOrd="0" parTransId="{83D888BD-157D-466B-9532-2906719FFF41}" sibTransId="{94779B62-7EB2-4890-B8BF-F3FFAF1F2AD6}"/>
    <dgm:cxn modelId="{33B034E5-7062-450F-A790-39BAA48D251D}" type="presOf" srcId="{94779B62-7EB2-4890-B8BF-F3FFAF1F2AD6}" destId="{6A198A59-DD22-4757-A8AC-A93EAABDD5DF}" srcOrd="0" destOrd="0" presId="urn:microsoft.com/office/officeart/2008/layout/VerticalCurvedList"/>
    <dgm:cxn modelId="{8D6A07F7-FC80-4299-9D24-05A032964D7A}" type="presOf" srcId="{A14F2F84-E779-4741-B997-BABC192266B5}" destId="{2596913F-139C-4F46-B7E0-6DB4F1C428B3}" srcOrd="0" destOrd="0" presId="urn:microsoft.com/office/officeart/2008/layout/VerticalCurvedList"/>
    <dgm:cxn modelId="{35A0B801-534E-4028-B121-DA58B2F78E7D}" type="presParOf" srcId="{101CACC7-C4FD-491E-997B-2CB2FB3FFFD2}" destId="{F6AE519A-8A39-4D18-8A52-A9BA28679FAE}" srcOrd="0" destOrd="0" presId="urn:microsoft.com/office/officeart/2008/layout/VerticalCurvedList"/>
    <dgm:cxn modelId="{09E11D0A-A43F-4701-B980-F8145ABD5DB4}" type="presParOf" srcId="{F6AE519A-8A39-4D18-8A52-A9BA28679FAE}" destId="{4C478CFB-C8FD-4FEC-AC2F-6A6AF74DFDA8}" srcOrd="0" destOrd="0" presId="urn:microsoft.com/office/officeart/2008/layout/VerticalCurvedList"/>
    <dgm:cxn modelId="{7A089E05-0051-4CCA-AF99-0FDD2F9B08C7}" type="presParOf" srcId="{4C478CFB-C8FD-4FEC-AC2F-6A6AF74DFDA8}" destId="{CE432D3B-9B0F-40C1-8FE5-3CCB8F45F614}" srcOrd="0" destOrd="0" presId="urn:microsoft.com/office/officeart/2008/layout/VerticalCurvedList"/>
    <dgm:cxn modelId="{40A627B4-9D6E-41AD-8FA7-607103EE0FC8}" type="presParOf" srcId="{4C478CFB-C8FD-4FEC-AC2F-6A6AF74DFDA8}" destId="{6A198A59-DD22-4757-A8AC-A93EAABDD5DF}" srcOrd="1" destOrd="0" presId="urn:microsoft.com/office/officeart/2008/layout/VerticalCurvedList"/>
    <dgm:cxn modelId="{9E90927D-3537-4109-AE50-ADB122C0107C}" type="presParOf" srcId="{4C478CFB-C8FD-4FEC-AC2F-6A6AF74DFDA8}" destId="{E790384F-C811-40F1-AC03-BD2CF6B07DAF}" srcOrd="2" destOrd="0" presId="urn:microsoft.com/office/officeart/2008/layout/VerticalCurvedList"/>
    <dgm:cxn modelId="{E9E2D27F-B7C2-46EB-8D27-E16B503388E6}" type="presParOf" srcId="{4C478CFB-C8FD-4FEC-AC2F-6A6AF74DFDA8}" destId="{03C5A937-0FFF-404B-8376-727F931A3A62}" srcOrd="3" destOrd="0" presId="urn:microsoft.com/office/officeart/2008/layout/VerticalCurvedList"/>
    <dgm:cxn modelId="{C0D26351-E34C-4DEB-B451-0F24079C5DA6}" type="presParOf" srcId="{F6AE519A-8A39-4D18-8A52-A9BA28679FAE}" destId="{2596913F-139C-4F46-B7E0-6DB4F1C428B3}" srcOrd="1" destOrd="0" presId="urn:microsoft.com/office/officeart/2008/layout/VerticalCurvedList"/>
    <dgm:cxn modelId="{547A63A7-238E-4CD0-895F-D8ABB3E2D535}" type="presParOf" srcId="{F6AE519A-8A39-4D18-8A52-A9BA28679FAE}" destId="{34633D24-C5F3-4501-AE46-F92EE000FB84}" srcOrd="2" destOrd="0" presId="urn:microsoft.com/office/officeart/2008/layout/VerticalCurvedList"/>
    <dgm:cxn modelId="{7D416977-1B89-47A7-9222-887139304C4D}" type="presParOf" srcId="{34633D24-C5F3-4501-AE46-F92EE000FB84}" destId="{BED2407C-F0D0-44FA-B5A2-C1A9644CBE0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0EAA1-5F08-4465-9E49-CE00AAB4E27F}"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8D3ECC0E-B58F-4095-BD49-69BBD9FA0517}">
      <dgm:prSet phldrT="[Text]"/>
      <dgm:spPr/>
      <dgm:t>
        <a:bodyPr/>
        <a:lstStyle/>
        <a:p>
          <a:r>
            <a:rPr lang="fr-FR" dirty="0" err="1" smtClean="0"/>
            <a:t>Definition</a:t>
          </a:r>
          <a:endParaRPr lang="en-US" dirty="0"/>
        </a:p>
      </dgm:t>
    </dgm:pt>
    <dgm:pt modelId="{86F0AB68-10FF-4F17-A1CF-70D24C889524}" type="parTrans" cxnId="{01E067AE-574E-4DCC-9172-C2DA94198CEC}">
      <dgm:prSet/>
      <dgm:spPr/>
      <dgm:t>
        <a:bodyPr/>
        <a:lstStyle/>
        <a:p>
          <a:endParaRPr lang="en-US"/>
        </a:p>
      </dgm:t>
    </dgm:pt>
    <dgm:pt modelId="{F77A7D8C-F1CC-47C1-85DB-9B94487C3196}" type="sibTrans" cxnId="{01E067AE-574E-4DCC-9172-C2DA94198CEC}">
      <dgm:prSet/>
      <dgm:spPr/>
      <dgm:t>
        <a:bodyPr/>
        <a:lstStyle/>
        <a:p>
          <a:endParaRPr lang="en-US"/>
        </a:p>
      </dgm:t>
    </dgm:pt>
    <dgm:pt modelId="{9895250B-A5E4-40C7-B8E2-CBB17F578814}" type="pres">
      <dgm:prSet presAssocID="{5380EAA1-5F08-4465-9E49-CE00AAB4E27F}" presName="Name0" presStyleCnt="0">
        <dgm:presLayoutVars>
          <dgm:chMax val="7"/>
          <dgm:chPref val="7"/>
          <dgm:dir/>
        </dgm:presLayoutVars>
      </dgm:prSet>
      <dgm:spPr/>
      <dgm:t>
        <a:bodyPr/>
        <a:lstStyle/>
        <a:p>
          <a:endParaRPr lang="en-US"/>
        </a:p>
      </dgm:t>
    </dgm:pt>
    <dgm:pt modelId="{82C415C9-767B-4217-8ECB-11B59D470D58}" type="pres">
      <dgm:prSet presAssocID="{5380EAA1-5F08-4465-9E49-CE00AAB4E27F}" presName="Name1" presStyleCnt="0"/>
      <dgm:spPr/>
    </dgm:pt>
    <dgm:pt modelId="{89372CC9-BA22-4E48-B26B-89BACFE890F6}" type="pres">
      <dgm:prSet presAssocID="{5380EAA1-5F08-4465-9E49-CE00AAB4E27F}" presName="cycle" presStyleCnt="0"/>
      <dgm:spPr/>
    </dgm:pt>
    <dgm:pt modelId="{5ED68812-7B0D-425D-ABEE-10EE8EF1EA5A}" type="pres">
      <dgm:prSet presAssocID="{5380EAA1-5F08-4465-9E49-CE00AAB4E27F}" presName="srcNode" presStyleLbl="node1" presStyleIdx="0" presStyleCnt="1"/>
      <dgm:spPr/>
    </dgm:pt>
    <dgm:pt modelId="{32CB6D4A-5C87-4940-BA0E-EE67DCB38ED0}" type="pres">
      <dgm:prSet presAssocID="{5380EAA1-5F08-4465-9E49-CE00AAB4E27F}" presName="conn" presStyleLbl="parChTrans1D2" presStyleIdx="0" presStyleCnt="1"/>
      <dgm:spPr/>
      <dgm:t>
        <a:bodyPr/>
        <a:lstStyle/>
        <a:p>
          <a:endParaRPr lang="en-US"/>
        </a:p>
      </dgm:t>
    </dgm:pt>
    <dgm:pt modelId="{4544421A-2904-4197-B77D-4F4CE83C7F67}" type="pres">
      <dgm:prSet presAssocID="{5380EAA1-5F08-4465-9E49-CE00AAB4E27F}" presName="extraNode" presStyleLbl="node1" presStyleIdx="0" presStyleCnt="1"/>
      <dgm:spPr/>
    </dgm:pt>
    <dgm:pt modelId="{E5BBCAAC-06DA-419D-81B7-C2E8C3628D5C}" type="pres">
      <dgm:prSet presAssocID="{5380EAA1-5F08-4465-9E49-CE00AAB4E27F}" presName="dstNode" presStyleLbl="node1" presStyleIdx="0" presStyleCnt="1"/>
      <dgm:spPr/>
    </dgm:pt>
    <dgm:pt modelId="{DA6C5CCE-D2D5-43D6-BEBE-19761F3773A3}" type="pres">
      <dgm:prSet presAssocID="{8D3ECC0E-B58F-4095-BD49-69BBD9FA0517}" presName="text_1" presStyleLbl="node1" presStyleIdx="0" presStyleCnt="1">
        <dgm:presLayoutVars>
          <dgm:bulletEnabled val="1"/>
        </dgm:presLayoutVars>
      </dgm:prSet>
      <dgm:spPr/>
      <dgm:t>
        <a:bodyPr/>
        <a:lstStyle/>
        <a:p>
          <a:endParaRPr lang="en-US"/>
        </a:p>
      </dgm:t>
    </dgm:pt>
    <dgm:pt modelId="{2668F4A0-1CC4-42A5-B43B-F222D9910B15}" type="pres">
      <dgm:prSet presAssocID="{8D3ECC0E-B58F-4095-BD49-69BBD9FA0517}" presName="accent_1" presStyleCnt="0"/>
      <dgm:spPr/>
    </dgm:pt>
    <dgm:pt modelId="{D4851228-5A19-4BAF-B283-82B4A9643F20}" type="pres">
      <dgm:prSet presAssocID="{8D3ECC0E-B58F-4095-BD49-69BBD9FA0517}" presName="accentRepeatNode" presStyleLbl="solidFgAcc1" presStyleIdx="0" presStyleCnt="1"/>
      <dgm:spPr/>
    </dgm:pt>
  </dgm:ptLst>
  <dgm:cxnLst>
    <dgm:cxn modelId="{01E067AE-574E-4DCC-9172-C2DA94198CEC}" srcId="{5380EAA1-5F08-4465-9E49-CE00AAB4E27F}" destId="{8D3ECC0E-B58F-4095-BD49-69BBD9FA0517}" srcOrd="0" destOrd="0" parTransId="{86F0AB68-10FF-4F17-A1CF-70D24C889524}" sibTransId="{F77A7D8C-F1CC-47C1-85DB-9B94487C3196}"/>
    <dgm:cxn modelId="{D9FFD219-5EF6-4420-A454-9DB64447EF1D}" type="presOf" srcId="{8D3ECC0E-B58F-4095-BD49-69BBD9FA0517}" destId="{DA6C5CCE-D2D5-43D6-BEBE-19761F3773A3}" srcOrd="0" destOrd="0" presId="urn:microsoft.com/office/officeart/2008/layout/VerticalCurvedList"/>
    <dgm:cxn modelId="{642A4EA6-ECF1-4161-8D51-C10037C8647E}" type="presOf" srcId="{F77A7D8C-F1CC-47C1-85DB-9B94487C3196}" destId="{32CB6D4A-5C87-4940-BA0E-EE67DCB38ED0}" srcOrd="0" destOrd="0" presId="urn:microsoft.com/office/officeart/2008/layout/VerticalCurvedList"/>
    <dgm:cxn modelId="{F1C5C2B5-614B-4F6A-A63F-E668F75A72D8}" type="presOf" srcId="{5380EAA1-5F08-4465-9E49-CE00AAB4E27F}" destId="{9895250B-A5E4-40C7-B8E2-CBB17F578814}" srcOrd="0" destOrd="0" presId="urn:microsoft.com/office/officeart/2008/layout/VerticalCurvedList"/>
    <dgm:cxn modelId="{3F9A3D9D-9A66-45E0-970E-45F5DC908D0C}" type="presParOf" srcId="{9895250B-A5E4-40C7-B8E2-CBB17F578814}" destId="{82C415C9-767B-4217-8ECB-11B59D470D58}" srcOrd="0" destOrd="0" presId="urn:microsoft.com/office/officeart/2008/layout/VerticalCurvedList"/>
    <dgm:cxn modelId="{182882F8-9D38-4A92-8597-060A27606D69}" type="presParOf" srcId="{82C415C9-767B-4217-8ECB-11B59D470D58}" destId="{89372CC9-BA22-4E48-B26B-89BACFE890F6}" srcOrd="0" destOrd="0" presId="urn:microsoft.com/office/officeart/2008/layout/VerticalCurvedList"/>
    <dgm:cxn modelId="{632489C2-10DB-4564-83AF-F59BB39F811D}" type="presParOf" srcId="{89372CC9-BA22-4E48-B26B-89BACFE890F6}" destId="{5ED68812-7B0D-425D-ABEE-10EE8EF1EA5A}" srcOrd="0" destOrd="0" presId="urn:microsoft.com/office/officeart/2008/layout/VerticalCurvedList"/>
    <dgm:cxn modelId="{549009AE-A246-493B-A064-A63E6FC8A424}" type="presParOf" srcId="{89372CC9-BA22-4E48-B26B-89BACFE890F6}" destId="{32CB6D4A-5C87-4940-BA0E-EE67DCB38ED0}" srcOrd="1" destOrd="0" presId="urn:microsoft.com/office/officeart/2008/layout/VerticalCurvedList"/>
    <dgm:cxn modelId="{EFC9CE5E-BFF9-4DCD-8890-1A9761880A74}" type="presParOf" srcId="{89372CC9-BA22-4E48-B26B-89BACFE890F6}" destId="{4544421A-2904-4197-B77D-4F4CE83C7F67}" srcOrd="2" destOrd="0" presId="urn:microsoft.com/office/officeart/2008/layout/VerticalCurvedList"/>
    <dgm:cxn modelId="{A80ADB55-5D8A-4056-BB8D-C2C6C49F414E}" type="presParOf" srcId="{89372CC9-BA22-4E48-B26B-89BACFE890F6}" destId="{E5BBCAAC-06DA-419D-81B7-C2E8C3628D5C}" srcOrd="3" destOrd="0" presId="urn:microsoft.com/office/officeart/2008/layout/VerticalCurvedList"/>
    <dgm:cxn modelId="{E8830ADD-F301-4DB5-A4BF-EEEF14F95C09}" type="presParOf" srcId="{82C415C9-767B-4217-8ECB-11B59D470D58}" destId="{DA6C5CCE-D2D5-43D6-BEBE-19761F3773A3}" srcOrd="1" destOrd="0" presId="urn:microsoft.com/office/officeart/2008/layout/VerticalCurvedList"/>
    <dgm:cxn modelId="{85F187C7-F1E2-4931-ADB2-B806FC617409}" type="presParOf" srcId="{82C415C9-767B-4217-8ECB-11B59D470D58}" destId="{2668F4A0-1CC4-42A5-B43B-F222D9910B15}" srcOrd="2" destOrd="0" presId="urn:microsoft.com/office/officeart/2008/layout/VerticalCurvedList"/>
    <dgm:cxn modelId="{ED329ED3-5C1F-4219-A7ED-1B70248C3E1E}" type="presParOf" srcId="{2668F4A0-1CC4-42A5-B43B-F222D9910B15}" destId="{D4851228-5A19-4BAF-B283-82B4A9643F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EC1DF5-785F-4FC2-B9AA-215B353D3DBA}"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49FDC591-B183-4CE6-A33C-1A28FA58C844}">
      <dgm:prSet phldrT="[Text]"/>
      <dgm:spPr/>
      <dgm:t>
        <a:bodyPr/>
        <a:lstStyle/>
        <a:p>
          <a:r>
            <a:rPr lang="fr-FR" dirty="0" err="1" smtClean="0"/>
            <a:t>Definition</a:t>
          </a:r>
          <a:endParaRPr lang="en-US" dirty="0"/>
        </a:p>
      </dgm:t>
    </dgm:pt>
    <dgm:pt modelId="{D25EB05D-1822-41C5-8871-289D38A9C0A8}" type="parTrans" cxnId="{4DAC1B0D-161F-42C5-BE5B-97968CDE35FF}">
      <dgm:prSet/>
      <dgm:spPr/>
      <dgm:t>
        <a:bodyPr/>
        <a:lstStyle/>
        <a:p>
          <a:endParaRPr lang="en-US"/>
        </a:p>
      </dgm:t>
    </dgm:pt>
    <dgm:pt modelId="{3C765E02-662E-468D-8FCB-380C2BE7A715}" type="sibTrans" cxnId="{4DAC1B0D-161F-42C5-BE5B-97968CDE35FF}">
      <dgm:prSet/>
      <dgm:spPr/>
      <dgm:t>
        <a:bodyPr/>
        <a:lstStyle/>
        <a:p>
          <a:endParaRPr lang="en-US"/>
        </a:p>
      </dgm:t>
    </dgm:pt>
    <dgm:pt modelId="{8202BC5E-9D53-4A97-8743-F3E3D847CE52}" type="pres">
      <dgm:prSet presAssocID="{0FEC1DF5-785F-4FC2-B9AA-215B353D3DBA}" presName="Name0" presStyleCnt="0">
        <dgm:presLayoutVars>
          <dgm:chMax val="7"/>
          <dgm:chPref val="7"/>
          <dgm:dir/>
        </dgm:presLayoutVars>
      </dgm:prSet>
      <dgm:spPr/>
      <dgm:t>
        <a:bodyPr/>
        <a:lstStyle/>
        <a:p>
          <a:endParaRPr lang="en-US"/>
        </a:p>
      </dgm:t>
    </dgm:pt>
    <dgm:pt modelId="{24018AB8-2154-4DF7-9CE2-11FE53851168}" type="pres">
      <dgm:prSet presAssocID="{0FEC1DF5-785F-4FC2-B9AA-215B353D3DBA}" presName="Name1" presStyleCnt="0"/>
      <dgm:spPr/>
    </dgm:pt>
    <dgm:pt modelId="{08B1CC10-CDB1-4735-A02A-EACC522DA6E4}" type="pres">
      <dgm:prSet presAssocID="{0FEC1DF5-785F-4FC2-B9AA-215B353D3DBA}" presName="cycle" presStyleCnt="0"/>
      <dgm:spPr/>
    </dgm:pt>
    <dgm:pt modelId="{DD71EC6C-6C41-4F45-ADD2-834BBCE99229}" type="pres">
      <dgm:prSet presAssocID="{0FEC1DF5-785F-4FC2-B9AA-215B353D3DBA}" presName="srcNode" presStyleLbl="node1" presStyleIdx="0" presStyleCnt="1"/>
      <dgm:spPr/>
    </dgm:pt>
    <dgm:pt modelId="{D93D188E-70D8-4CC4-9BE2-A15F5FE54504}" type="pres">
      <dgm:prSet presAssocID="{0FEC1DF5-785F-4FC2-B9AA-215B353D3DBA}" presName="conn" presStyleLbl="parChTrans1D2" presStyleIdx="0" presStyleCnt="1"/>
      <dgm:spPr/>
      <dgm:t>
        <a:bodyPr/>
        <a:lstStyle/>
        <a:p>
          <a:endParaRPr lang="en-US"/>
        </a:p>
      </dgm:t>
    </dgm:pt>
    <dgm:pt modelId="{F6B16402-C6D8-4AD7-AF93-06340F1027E0}" type="pres">
      <dgm:prSet presAssocID="{0FEC1DF5-785F-4FC2-B9AA-215B353D3DBA}" presName="extraNode" presStyleLbl="node1" presStyleIdx="0" presStyleCnt="1"/>
      <dgm:spPr/>
    </dgm:pt>
    <dgm:pt modelId="{D8213BF3-2FB2-4F7A-8AA1-4AA497BE247E}" type="pres">
      <dgm:prSet presAssocID="{0FEC1DF5-785F-4FC2-B9AA-215B353D3DBA}" presName="dstNode" presStyleLbl="node1" presStyleIdx="0" presStyleCnt="1"/>
      <dgm:spPr/>
    </dgm:pt>
    <dgm:pt modelId="{CFB66320-85E5-4078-BD16-521DADAACBD1}" type="pres">
      <dgm:prSet presAssocID="{49FDC591-B183-4CE6-A33C-1A28FA58C844}" presName="text_1" presStyleLbl="node1" presStyleIdx="0" presStyleCnt="1">
        <dgm:presLayoutVars>
          <dgm:bulletEnabled val="1"/>
        </dgm:presLayoutVars>
      </dgm:prSet>
      <dgm:spPr/>
      <dgm:t>
        <a:bodyPr/>
        <a:lstStyle/>
        <a:p>
          <a:endParaRPr lang="en-US"/>
        </a:p>
      </dgm:t>
    </dgm:pt>
    <dgm:pt modelId="{AC71150E-6C41-4948-9CBE-2017A9628C4B}" type="pres">
      <dgm:prSet presAssocID="{49FDC591-B183-4CE6-A33C-1A28FA58C844}" presName="accent_1" presStyleCnt="0"/>
      <dgm:spPr/>
    </dgm:pt>
    <dgm:pt modelId="{A10358ED-D74C-496A-92B4-C6A5B862A6A6}" type="pres">
      <dgm:prSet presAssocID="{49FDC591-B183-4CE6-A33C-1A28FA58C844}" presName="accentRepeatNode" presStyleLbl="solidFgAcc1" presStyleIdx="0" presStyleCnt="1"/>
      <dgm:spPr/>
    </dgm:pt>
  </dgm:ptLst>
  <dgm:cxnLst>
    <dgm:cxn modelId="{4DAC1B0D-161F-42C5-BE5B-97968CDE35FF}" srcId="{0FEC1DF5-785F-4FC2-B9AA-215B353D3DBA}" destId="{49FDC591-B183-4CE6-A33C-1A28FA58C844}" srcOrd="0" destOrd="0" parTransId="{D25EB05D-1822-41C5-8871-289D38A9C0A8}" sibTransId="{3C765E02-662E-468D-8FCB-380C2BE7A715}"/>
    <dgm:cxn modelId="{F6BEF018-83AB-468D-BBA2-A5950C9D6B19}" type="presOf" srcId="{49FDC591-B183-4CE6-A33C-1A28FA58C844}" destId="{CFB66320-85E5-4078-BD16-521DADAACBD1}" srcOrd="0" destOrd="0" presId="urn:microsoft.com/office/officeart/2008/layout/VerticalCurvedList"/>
    <dgm:cxn modelId="{FABD8151-8C7D-43F7-BBC7-F91061C31157}" type="presOf" srcId="{3C765E02-662E-468D-8FCB-380C2BE7A715}" destId="{D93D188E-70D8-4CC4-9BE2-A15F5FE54504}" srcOrd="0" destOrd="0" presId="urn:microsoft.com/office/officeart/2008/layout/VerticalCurvedList"/>
    <dgm:cxn modelId="{F283640A-311F-4BC1-89BA-264515C2498B}" type="presOf" srcId="{0FEC1DF5-785F-4FC2-B9AA-215B353D3DBA}" destId="{8202BC5E-9D53-4A97-8743-F3E3D847CE52}" srcOrd="0" destOrd="0" presId="urn:microsoft.com/office/officeart/2008/layout/VerticalCurvedList"/>
    <dgm:cxn modelId="{77B292EC-E1B4-4C37-A8CD-2176149CD91F}" type="presParOf" srcId="{8202BC5E-9D53-4A97-8743-F3E3D847CE52}" destId="{24018AB8-2154-4DF7-9CE2-11FE53851168}" srcOrd="0" destOrd="0" presId="urn:microsoft.com/office/officeart/2008/layout/VerticalCurvedList"/>
    <dgm:cxn modelId="{D7ED74F1-B1E6-4D7C-8C66-C6C150D75F92}" type="presParOf" srcId="{24018AB8-2154-4DF7-9CE2-11FE53851168}" destId="{08B1CC10-CDB1-4735-A02A-EACC522DA6E4}" srcOrd="0" destOrd="0" presId="urn:microsoft.com/office/officeart/2008/layout/VerticalCurvedList"/>
    <dgm:cxn modelId="{868B95E2-33D3-4D54-BBEF-F9425EDC1E2A}" type="presParOf" srcId="{08B1CC10-CDB1-4735-A02A-EACC522DA6E4}" destId="{DD71EC6C-6C41-4F45-ADD2-834BBCE99229}" srcOrd="0" destOrd="0" presId="urn:microsoft.com/office/officeart/2008/layout/VerticalCurvedList"/>
    <dgm:cxn modelId="{F7E9DC62-F0AF-41A7-983F-BC849DE7CD3B}" type="presParOf" srcId="{08B1CC10-CDB1-4735-A02A-EACC522DA6E4}" destId="{D93D188E-70D8-4CC4-9BE2-A15F5FE54504}" srcOrd="1" destOrd="0" presId="urn:microsoft.com/office/officeart/2008/layout/VerticalCurvedList"/>
    <dgm:cxn modelId="{901101E7-8F00-46A1-86FF-9C8C456B5546}" type="presParOf" srcId="{08B1CC10-CDB1-4735-A02A-EACC522DA6E4}" destId="{F6B16402-C6D8-4AD7-AF93-06340F1027E0}" srcOrd="2" destOrd="0" presId="urn:microsoft.com/office/officeart/2008/layout/VerticalCurvedList"/>
    <dgm:cxn modelId="{61C76EF0-1402-4466-B934-F79AA73D4E15}" type="presParOf" srcId="{08B1CC10-CDB1-4735-A02A-EACC522DA6E4}" destId="{D8213BF3-2FB2-4F7A-8AA1-4AA497BE247E}" srcOrd="3" destOrd="0" presId="urn:microsoft.com/office/officeart/2008/layout/VerticalCurvedList"/>
    <dgm:cxn modelId="{D06D2B87-588F-4742-A190-047F075BA5D2}" type="presParOf" srcId="{24018AB8-2154-4DF7-9CE2-11FE53851168}" destId="{CFB66320-85E5-4078-BD16-521DADAACBD1}" srcOrd="1" destOrd="0" presId="urn:microsoft.com/office/officeart/2008/layout/VerticalCurvedList"/>
    <dgm:cxn modelId="{CF51A947-58AB-4148-BBA8-37213ECE03FF}" type="presParOf" srcId="{24018AB8-2154-4DF7-9CE2-11FE53851168}" destId="{AC71150E-6C41-4948-9CBE-2017A9628C4B}" srcOrd="2" destOrd="0" presId="urn:microsoft.com/office/officeart/2008/layout/VerticalCurvedList"/>
    <dgm:cxn modelId="{672DF829-602C-4092-B395-234CFE177464}" type="presParOf" srcId="{AC71150E-6C41-4948-9CBE-2017A9628C4B}" destId="{A10358ED-D74C-496A-92B4-C6A5B862A6A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CFFE3F-447C-42CD-8347-20655B3FECC5}"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4035A7DC-7C23-4171-9009-05369150E00D}">
      <dgm:prSet phldrT="[Text]"/>
      <dgm:spPr/>
      <dgm:t>
        <a:bodyPr/>
        <a:lstStyle/>
        <a:p>
          <a:r>
            <a:rPr lang="fr-FR" dirty="0" err="1" smtClean="0"/>
            <a:t>Definiton</a:t>
          </a:r>
          <a:endParaRPr lang="en-US" dirty="0"/>
        </a:p>
      </dgm:t>
    </dgm:pt>
    <dgm:pt modelId="{5C22D6EF-DD70-4F10-92ED-A252DF9E71E1}" type="parTrans" cxnId="{BE4EE00A-C6BC-4F50-B54D-713DD94AA007}">
      <dgm:prSet/>
      <dgm:spPr/>
      <dgm:t>
        <a:bodyPr/>
        <a:lstStyle/>
        <a:p>
          <a:endParaRPr lang="en-US"/>
        </a:p>
      </dgm:t>
    </dgm:pt>
    <dgm:pt modelId="{627D3099-498E-48CA-85F7-BD3827B9EC79}" type="sibTrans" cxnId="{BE4EE00A-C6BC-4F50-B54D-713DD94AA007}">
      <dgm:prSet/>
      <dgm:spPr/>
      <dgm:t>
        <a:bodyPr/>
        <a:lstStyle/>
        <a:p>
          <a:endParaRPr lang="en-US"/>
        </a:p>
      </dgm:t>
    </dgm:pt>
    <dgm:pt modelId="{EB5DC225-9576-418E-B6F4-A15B7CD8FC9D}" type="pres">
      <dgm:prSet presAssocID="{F1CFFE3F-447C-42CD-8347-20655B3FECC5}" presName="Name0" presStyleCnt="0">
        <dgm:presLayoutVars>
          <dgm:chMax val="7"/>
          <dgm:chPref val="7"/>
          <dgm:dir/>
        </dgm:presLayoutVars>
      </dgm:prSet>
      <dgm:spPr/>
      <dgm:t>
        <a:bodyPr/>
        <a:lstStyle/>
        <a:p>
          <a:endParaRPr lang="en-US"/>
        </a:p>
      </dgm:t>
    </dgm:pt>
    <dgm:pt modelId="{773C01DA-9135-4E17-9375-5D83330BE724}" type="pres">
      <dgm:prSet presAssocID="{F1CFFE3F-447C-42CD-8347-20655B3FECC5}" presName="Name1" presStyleCnt="0"/>
      <dgm:spPr/>
    </dgm:pt>
    <dgm:pt modelId="{3F8E3CE2-677A-4BDA-B0D7-BFBF2322DF30}" type="pres">
      <dgm:prSet presAssocID="{F1CFFE3F-447C-42CD-8347-20655B3FECC5}" presName="cycle" presStyleCnt="0"/>
      <dgm:spPr/>
    </dgm:pt>
    <dgm:pt modelId="{6CDFE58C-D31A-4C53-AE41-D81C8C8F69B6}" type="pres">
      <dgm:prSet presAssocID="{F1CFFE3F-447C-42CD-8347-20655B3FECC5}" presName="srcNode" presStyleLbl="node1" presStyleIdx="0" presStyleCnt="1"/>
      <dgm:spPr/>
    </dgm:pt>
    <dgm:pt modelId="{62C062F3-2E77-46DB-B995-62794E3E7737}" type="pres">
      <dgm:prSet presAssocID="{F1CFFE3F-447C-42CD-8347-20655B3FECC5}" presName="conn" presStyleLbl="parChTrans1D2" presStyleIdx="0" presStyleCnt="1"/>
      <dgm:spPr/>
      <dgm:t>
        <a:bodyPr/>
        <a:lstStyle/>
        <a:p>
          <a:endParaRPr lang="en-US"/>
        </a:p>
      </dgm:t>
    </dgm:pt>
    <dgm:pt modelId="{347425D5-028F-416B-B5FD-2A32A0DDE2D0}" type="pres">
      <dgm:prSet presAssocID="{F1CFFE3F-447C-42CD-8347-20655B3FECC5}" presName="extraNode" presStyleLbl="node1" presStyleIdx="0" presStyleCnt="1"/>
      <dgm:spPr/>
    </dgm:pt>
    <dgm:pt modelId="{554FABF1-C8FB-4862-9DC4-32FE356AB886}" type="pres">
      <dgm:prSet presAssocID="{F1CFFE3F-447C-42CD-8347-20655B3FECC5}" presName="dstNode" presStyleLbl="node1" presStyleIdx="0" presStyleCnt="1"/>
      <dgm:spPr/>
    </dgm:pt>
    <dgm:pt modelId="{85474CD2-211B-4854-B5D0-466CA07EF107}" type="pres">
      <dgm:prSet presAssocID="{4035A7DC-7C23-4171-9009-05369150E00D}" presName="text_1" presStyleLbl="node1" presStyleIdx="0" presStyleCnt="1">
        <dgm:presLayoutVars>
          <dgm:bulletEnabled val="1"/>
        </dgm:presLayoutVars>
      </dgm:prSet>
      <dgm:spPr/>
      <dgm:t>
        <a:bodyPr/>
        <a:lstStyle/>
        <a:p>
          <a:endParaRPr lang="en-US"/>
        </a:p>
      </dgm:t>
    </dgm:pt>
    <dgm:pt modelId="{F3E369B7-E159-4198-888E-C46F49E19694}" type="pres">
      <dgm:prSet presAssocID="{4035A7DC-7C23-4171-9009-05369150E00D}" presName="accent_1" presStyleCnt="0"/>
      <dgm:spPr/>
    </dgm:pt>
    <dgm:pt modelId="{A331FD06-524E-4061-9AE8-712392674790}" type="pres">
      <dgm:prSet presAssocID="{4035A7DC-7C23-4171-9009-05369150E00D}" presName="accentRepeatNode" presStyleLbl="solidFgAcc1" presStyleIdx="0" presStyleCnt="1"/>
      <dgm:spPr/>
    </dgm:pt>
  </dgm:ptLst>
  <dgm:cxnLst>
    <dgm:cxn modelId="{BE4EE00A-C6BC-4F50-B54D-713DD94AA007}" srcId="{F1CFFE3F-447C-42CD-8347-20655B3FECC5}" destId="{4035A7DC-7C23-4171-9009-05369150E00D}" srcOrd="0" destOrd="0" parTransId="{5C22D6EF-DD70-4F10-92ED-A252DF9E71E1}" sibTransId="{627D3099-498E-48CA-85F7-BD3827B9EC79}"/>
    <dgm:cxn modelId="{D300A003-7ACD-4E08-89CD-9A3691527D42}" type="presOf" srcId="{4035A7DC-7C23-4171-9009-05369150E00D}" destId="{85474CD2-211B-4854-B5D0-466CA07EF107}" srcOrd="0" destOrd="0" presId="urn:microsoft.com/office/officeart/2008/layout/VerticalCurvedList"/>
    <dgm:cxn modelId="{885688F8-6382-4677-BB39-D2E618422C5C}" type="presOf" srcId="{F1CFFE3F-447C-42CD-8347-20655B3FECC5}" destId="{EB5DC225-9576-418E-B6F4-A15B7CD8FC9D}" srcOrd="0" destOrd="0" presId="urn:microsoft.com/office/officeart/2008/layout/VerticalCurvedList"/>
    <dgm:cxn modelId="{53F4119D-D479-452A-8085-F9A44ADCD537}" type="presOf" srcId="{627D3099-498E-48CA-85F7-BD3827B9EC79}" destId="{62C062F3-2E77-46DB-B995-62794E3E7737}" srcOrd="0" destOrd="0" presId="urn:microsoft.com/office/officeart/2008/layout/VerticalCurvedList"/>
    <dgm:cxn modelId="{8ED5BD98-4A58-4267-A75C-1749E262143D}" type="presParOf" srcId="{EB5DC225-9576-418E-B6F4-A15B7CD8FC9D}" destId="{773C01DA-9135-4E17-9375-5D83330BE724}" srcOrd="0" destOrd="0" presId="urn:microsoft.com/office/officeart/2008/layout/VerticalCurvedList"/>
    <dgm:cxn modelId="{434AD214-29C9-498B-9744-9379145F4226}" type="presParOf" srcId="{773C01DA-9135-4E17-9375-5D83330BE724}" destId="{3F8E3CE2-677A-4BDA-B0D7-BFBF2322DF30}" srcOrd="0" destOrd="0" presId="urn:microsoft.com/office/officeart/2008/layout/VerticalCurvedList"/>
    <dgm:cxn modelId="{53F47AF1-F1F4-45C8-AFF2-1DA141879800}" type="presParOf" srcId="{3F8E3CE2-677A-4BDA-B0D7-BFBF2322DF30}" destId="{6CDFE58C-D31A-4C53-AE41-D81C8C8F69B6}" srcOrd="0" destOrd="0" presId="urn:microsoft.com/office/officeart/2008/layout/VerticalCurvedList"/>
    <dgm:cxn modelId="{DC029D3D-1CD5-49FB-BDC0-DE47780734CA}" type="presParOf" srcId="{3F8E3CE2-677A-4BDA-B0D7-BFBF2322DF30}" destId="{62C062F3-2E77-46DB-B995-62794E3E7737}" srcOrd="1" destOrd="0" presId="urn:microsoft.com/office/officeart/2008/layout/VerticalCurvedList"/>
    <dgm:cxn modelId="{B477C05C-9224-46ED-A4E6-8EB371445690}" type="presParOf" srcId="{3F8E3CE2-677A-4BDA-B0D7-BFBF2322DF30}" destId="{347425D5-028F-416B-B5FD-2A32A0DDE2D0}" srcOrd="2" destOrd="0" presId="urn:microsoft.com/office/officeart/2008/layout/VerticalCurvedList"/>
    <dgm:cxn modelId="{04B0B66C-5AE5-4A90-BE11-6CBC79ED26EF}" type="presParOf" srcId="{3F8E3CE2-677A-4BDA-B0D7-BFBF2322DF30}" destId="{554FABF1-C8FB-4862-9DC4-32FE356AB886}" srcOrd="3" destOrd="0" presId="urn:microsoft.com/office/officeart/2008/layout/VerticalCurvedList"/>
    <dgm:cxn modelId="{9640CD7F-0F1F-477E-8F09-FE2A07D4440B}" type="presParOf" srcId="{773C01DA-9135-4E17-9375-5D83330BE724}" destId="{85474CD2-211B-4854-B5D0-466CA07EF107}" srcOrd="1" destOrd="0" presId="urn:microsoft.com/office/officeart/2008/layout/VerticalCurvedList"/>
    <dgm:cxn modelId="{49646B5E-730F-4998-A9B1-99F84049DE8F}" type="presParOf" srcId="{773C01DA-9135-4E17-9375-5D83330BE724}" destId="{F3E369B7-E159-4198-888E-C46F49E19694}" srcOrd="2" destOrd="0" presId="urn:microsoft.com/office/officeart/2008/layout/VerticalCurvedList"/>
    <dgm:cxn modelId="{04882265-A2F7-4021-BBC7-32F45D8A0F67}" type="presParOf" srcId="{F3E369B7-E159-4198-888E-C46F49E19694}" destId="{A331FD06-524E-4061-9AE8-71239267479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91582-9FAA-4584-A9F4-36ED6C397B3D}">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2CF5BB-3C3B-4F4D-999F-8D8900B1D3F7}">
      <dsp:nvSpPr>
        <dsp:cNvPr id="0" name=""/>
        <dsp:cNvSpPr/>
      </dsp:nvSpPr>
      <dsp:spPr>
        <a:xfrm>
          <a:off x="1528713" y="1401167"/>
          <a:ext cx="4753023" cy="24459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9" tIns="88900" rIns="88900" bIns="88900" numCol="1" spcCol="1270" anchor="ctr" anchorCtr="0">
          <a:noAutofit/>
        </a:bodyPr>
        <a:lstStyle/>
        <a:p>
          <a:pPr lvl="0" algn="l" defTabSz="1555750">
            <a:lnSpc>
              <a:spcPct val="90000"/>
            </a:lnSpc>
            <a:spcBef>
              <a:spcPct val="0"/>
            </a:spcBef>
            <a:spcAft>
              <a:spcPct val="35000"/>
            </a:spcAft>
          </a:pPr>
          <a:r>
            <a:rPr lang="fr-FR" sz="3500" kern="1200" dirty="0" err="1" smtClean="0"/>
            <a:t>Methode</a:t>
          </a:r>
          <a:r>
            <a:rPr lang="fr-FR" sz="3500" kern="1200" dirty="0" smtClean="0"/>
            <a:t> d’estimation des couts</a:t>
          </a:r>
          <a:endParaRPr lang="en-US" sz="3500" kern="1200" dirty="0"/>
        </a:p>
      </dsp:txBody>
      <dsp:txXfrm>
        <a:off x="1528713" y="1401167"/>
        <a:ext cx="4753023" cy="2445940"/>
      </dsp:txXfrm>
    </dsp:sp>
    <dsp:sp modelId="{EC29E517-E067-458F-8BF0-584193515D7C}">
      <dsp:nvSpPr>
        <dsp:cNvPr id="0" name=""/>
        <dsp:cNvSpPr/>
      </dsp:nvSpPr>
      <dsp:spPr>
        <a:xfrm>
          <a:off x="0" y="1095424"/>
          <a:ext cx="3057426" cy="305742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4CAC2-BFBE-4C29-AC30-399C63E984B2}">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80FFC-4550-4EC4-A75B-C6FC1EF27723}">
      <dsp:nvSpPr>
        <dsp:cNvPr id="0" name=""/>
        <dsp:cNvSpPr/>
      </dsp:nvSpPr>
      <dsp:spPr>
        <a:xfrm>
          <a:off x="1528713" y="1401167"/>
          <a:ext cx="4753023" cy="244594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9" tIns="88900" rIns="88900" bIns="88900" numCol="1" spcCol="1270" anchor="ctr" anchorCtr="0">
          <a:noAutofit/>
        </a:bodyPr>
        <a:lstStyle/>
        <a:p>
          <a:pPr lvl="0" algn="l" defTabSz="1555750">
            <a:lnSpc>
              <a:spcPct val="90000"/>
            </a:lnSpc>
            <a:spcBef>
              <a:spcPct val="0"/>
            </a:spcBef>
            <a:spcAft>
              <a:spcPct val="35000"/>
            </a:spcAft>
          </a:pPr>
          <a:r>
            <a:rPr lang="fr-FR" sz="3500" kern="1200" dirty="0" err="1" smtClean="0"/>
            <a:t>Methode</a:t>
          </a:r>
          <a:r>
            <a:rPr lang="fr-FR" sz="3500" kern="1200" dirty="0" smtClean="0"/>
            <a:t> d’estimation des charges</a:t>
          </a:r>
          <a:endParaRPr lang="en-US" sz="3500" kern="1200" dirty="0"/>
        </a:p>
      </dsp:txBody>
      <dsp:txXfrm>
        <a:off x="1528713" y="1401167"/>
        <a:ext cx="4753023" cy="2445940"/>
      </dsp:txXfrm>
    </dsp:sp>
    <dsp:sp modelId="{CC2254EE-C589-4F34-A350-8541729CC7AA}">
      <dsp:nvSpPr>
        <dsp:cNvPr id="0" name=""/>
        <dsp:cNvSpPr/>
      </dsp:nvSpPr>
      <dsp:spPr>
        <a:xfrm>
          <a:off x="0" y="1095424"/>
          <a:ext cx="3057426" cy="305742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14D68-AFED-46DB-84F8-FDBA558CBE37}">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F1DE99-F9A7-4133-AC50-8835A8773DA4}">
      <dsp:nvSpPr>
        <dsp:cNvPr id="0" name=""/>
        <dsp:cNvSpPr/>
      </dsp:nvSpPr>
      <dsp:spPr>
        <a:xfrm>
          <a:off x="1528713" y="1401167"/>
          <a:ext cx="4753023" cy="2445940"/>
        </a:xfrm>
        <a:prstGeom prst="rect">
          <a:avLst/>
        </a:prstGeom>
        <a:gradFill rotWithShape="0">
          <a:gsLst>
            <a:gs pos="0">
              <a:schemeClr val="accent1">
                <a:hueOff val="0"/>
                <a:satOff val="0"/>
                <a:lumOff val="0"/>
                <a:alphaOff val="0"/>
                <a:tint val="62000"/>
                <a:alpha val="60000"/>
                <a:satMod val="109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82909" tIns="111760" rIns="111760" bIns="111760" numCol="1" spcCol="1270" anchor="ctr" anchorCtr="0">
          <a:noAutofit/>
        </a:bodyPr>
        <a:lstStyle/>
        <a:p>
          <a:pPr lvl="0" algn="l" defTabSz="1955800">
            <a:lnSpc>
              <a:spcPct val="90000"/>
            </a:lnSpc>
            <a:spcBef>
              <a:spcPct val="0"/>
            </a:spcBef>
            <a:spcAft>
              <a:spcPct val="35000"/>
            </a:spcAft>
          </a:pPr>
          <a:r>
            <a:rPr lang="fr-FR" sz="4400" kern="1200" dirty="0" err="1" smtClean="0"/>
            <a:t>Definition</a:t>
          </a:r>
          <a:endParaRPr lang="en-US" sz="4400" kern="1200" dirty="0"/>
        </a:p>
      </dsp:txBody>
      <dsp:txXfrm>
        <a:off x="1528713" y="1401167"/>
        <a:ext cx="4753023" cy="2445940"/>
      </dsp:txXfrm>
    </dsp:sp>
    <dsp:sp modelId="{3C0C775C-2A8A-447B-B0D7-250C449B8AD5}">
      <dsp:nvSpPr>
        <dsp:cNvPr id="0" name=""/>
        <dsp:cNvSpPr/>
      </dsp:nvSpPr>
      <dsp:spPr>
        <a:xfrm>
          <a:off x="0" y="1095424"/>
          <a:ext cx="3057426" cy="3057426"/>
        </a:xfrm>
        <a:prstGeom prst="ellipse">
          <a:avLst/>
        </a:prstGeom>
        <a:gradFill rotWithShape="0">
          <a:gsLst>
            <a:gs pos="0">
              <a:schemeClr val="lt1">
                <a:hueOff val="0"/>
                <a:satOff val="0"/>
                <a:lumOff val="0"/>
                <a:alphaOff val="0"/>
                <a:tint val="62000"/>
                <a:alpha val="60000"/>
                <a:satMod val="109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8A59-DD22-4757-A8AC-A93EAABDD5DF}">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6913F-139C-4F46-B7E0-6DB4F1C428B3}">
      <dsp:nvSpPr>
        <dsp:cNvPr id="0" name=""/>
        <dsp:cNvSpPr/>
      </dsp:nvSpPr>
      <dsp:spPr>
        <a:xfrm>
          <a:off x="1528713" y="1401167"/>
          <a:ext cx="4753023" cy="2445940"/>
        </a:xfrm>
        <a:prstGeom prst="rect">
          <a:avLst/>
        </a:prstGeom>
        <a:gradFill rotWithShape="0">
          <a:gsLst>
            <a:gs pos="0">
              <a:schemeClr val="accent1">
                <a:hueOff val="0"/>
                <a:satOff val="0"/>
                <a:lumOff val="0"/>
                <a:alphaOff val="0"/>
                <a:tint val="62000"/>
                <a:alpha val="60000"/>
                <a:satMod val="109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82909" tIns="111760" rIns="111760" bIns="111760" numCol="1" spcCol="1270" anchor="ctr" anchorCtr="0">
          <a:noAutofit/>
        </a:bodyPr>
        <a:lstStyle/>
        <a:p>
          <a:pPr lvl="0" algn="l" defTabSz="1955800">
            <a:lnSpc>
              <a:spcPct val="90000"/>
            </a:lnSpc>
            <a:spcBef>
              <a:spcPct val="0"/>
            </a:spcBef>
            <a:spcAft>
              <a:spcPct val="35000"/>
            </a:spcAft>
          </a:pPr>
          <a:r>
            <a:rPr lang="fr-FR" sz="4400" kern="1200" dirty="0" err="1" smtClean="0"/>
            <a:t>Definition</a:t>
          </a:r>
          <a:endParaRPr lang="en-US" sz="4400" kern="1200" dirty="0"/>
        </a:p>
      </dsp:txBody>
      <dsp:txXfrm>
        <a:off x="1528713" y="1401167"/>
        <a:ext cx="4753023" cy="2445940"/>
      </dsp:txXfrm>
    </dsp:sp>
    <dsp:sp modelId="{BED2407C-F0D0-44FA-B5A2-C1A9644CBE0D}">
      <dsp:nvSpPr>
        <dsp:cNvPr id="0" name=""/>
        <dsp:cNvSpPr/>
      </dsp:nvSpPr>
      <dsp:spPr>
        <a:xfrm>
          <a:off x="0" y="1095424"/>
          <a:ext cx="3057426" cy="3057426"/>
        </a:xfrm>
        <a:prstGeom prst="ellipse">
          <a:avLst/>
        </a:prstGeom>
        <a:gradFill rotWithShape="0">
          <a:gsLst>
            <a:gs pos="0">
              <a:schemeClr val="lt1">
                <a:hueOff val="0"/>
                <a:satOff val="0"/>
                <a:lumOff val="0"/>
                <a:alphaOff val="0"/>
                <a:tint val="62000"/>
                <a:alpha val="60000"/>
                <a:satMod val="109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B6D4A-5C87-4940-BA0E-EE67DCB38ED0}">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C5CCE-D2D5-43D6-BEBE-19761F3773A3}">
      <dsp:nvSpPr>
        <dsp:cNvPr id="0" name=""/>
        <dsp:cNvSpPr/>
      </dsp:nvSpPr>
      <dsp:spPr>
        <a:xfrm>
          <a:off x="1528713" y="1401167"/>
          <a:ext cx="4753023" cy="2445940"/>
        </a:xfrm>
        <a:prstGeom prst="rect">
          <a:avLst/>
        </a:prstGeom>
        <a:gradFill rotWithShape="0">
          <a:gsLst>
            <a:gs pos="0">
              <a:schemeClr val="accent1">
                <a:hueOff val="0"/>
                <a:satOff val="0"/>
                <a:lumOff val="0"/>
                <a:alphaOff val="0"/>
                <a:tint val="62000"/>
                <a:alpha val="60000"/>
                <a:satMod val="109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82909" tIns="111760" rIns="111760" bIns="111760" numCol="1" spcCol="1270" anchor="ctr" anchorCtr="0">
          <a:noAutofit/>
        </a:bodyPr>
        <a:lstStyle/>
        <a:p>
          <a:pPr lvl="0" algn="l" defTabSz="1955800">
            <a:lnSpc>
              <a:spcPct val="90000"/>
            </a:lnSpc>
            <a:spcBef>
              <a:spcPct val="0"/>
            </a:spcBef>
            <a:spcAft>
              <a:spcPct val="35000"/>
            </a:spcAft>
          </a:pPr>
          <a:r>
            <a:rPr lang="fr-FR" sz="4400" kern="1200" dirty="0" err="1" smtClean="0"/>
            <a:t>Definition</a:t>
          </a:r>
          <a:endParaRPr lang="en-US" sz="4400" kern="1200" dirty="0"/>
        </a:p>
      </dsp:txBody>
      <dsp:txXfrm>
        <a:off x="1528713" y="1401167"/>
        <a:ext cx="4753023" cy="2445940"/>
      </dsp:txXfrm>
    </dsp:sp>
    <dsp:sp modelId="{D4851228-5A19-4BAF-B283-82B4A9643F20}">
      <dsp:nvSpPr>
        <dsp:cNvPr id="0" name=""/>
        <dsp:cNvSpPr/>
      </dsp:nvSpPr>
      <dsp:spPr>
        <a:xfrm>
          <a:off x="0" y="1095424"/>
          <a:ext cx="3057426" cy="3057426"/>
        </a:xfrm>
        <a:prstGeom prst="ellipse">
          <a:avLst/>
        </a:prstGeom>
        <a:gradFill rotWithShape="0">
          <a:gsLst>
            <a:gs pos="0">
              <a:schemeClr val="lt1">
                <a:hueOff val="0"/>
                <a:satOff val="0"/>
                <a:lumOff val="0"/>
                <a:alphaOff val="0"/>
                <a:tint val="62000"/>
                <a:alpha val="60000"/>
                <a:satMod val="109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062F3-2E77-46DB-B995-62794E3E7737}">
      <dsp:nvSpPr>
        <dsp:cNvPr id="0" name=""/>
        <dsp:cNvSpPr/>
      </dsp:nvSpPr>
      <dsp:spPr>
        <a:xfrm>
          <a:off x="-5480070" y="-908103"/>
          <a:ext cx="7064481" cy="7064481"/>
        </a:xfrm>
        <a:prstGeom prst="blockArc">
          <a:avLst>
            <a:gd name="adj1" fmla="val 18900000"/>
            <a:gd name="adj2" fmla="val 2700000"/>
            <a:gd name="adj3" fmla="val 30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74CD2-211B-4854-B5D0-466CA07EF107}">
      <dsp:nvSpPr>
        <dsp:cNvPr id="0" name=""/>
        <dsp:cNvSpPr/>
      </dsp:nvSpPr>
      <dsp:spPr>
        <a:xfrm>
          <a:off x="1528713" y="1401167"/>
          <a:ext cx="4753023" cy="2445940"/>
        </a:xfrm>
        <a:prstGeom prst="rect">
          <a:avLst/>
        </a:prstGeom>
        <a:gradFill rotWithShape="0">
          <a:gsLst>
            <a:gs pos="0">
              <a:schemeClr val="accent1">
                <a:hueOff val="0"/>
                <a:satOff val="0"/>
                <a:lumOff val="0"/>
                <a:alphaOff val="0"/>
                <a:tint val="62000"/>
                <a:alpha val="60000"/>
                <a:satMod val="109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82909" tIns="119380" rIns="119380" bIns="119380" numCol="1" spcCol="1270" anchor="ctr" anchorCtr="0">
          <a:noAutofit/>
        </a:bodyPr>
        <a:lstStyle/>
        <a:p>
          <a:pPr lvl="0" algn="l" defTabSz="2089150">
            <a:lnSpc>
              <a:spcPct val="90000"/>
            </a:lnSpc>
            <a:spcBef>
              <a:spcPct val="0"/>
            </a:spcBef>
            <a:spcAft>
              <a:spcPct val="35000"/>
            </a:spcAft>
          </a:pPr>
          <a:r>
            <a:rPr lang="fr-FR" sz="4700" kern="1200" dirty="0" err="1" smtClean="0"/>
            <a:t>Definiton</a:t>
          </a:r>
          <a:endParaRPr lang="en-US" sz="4700" kern="1200" dirty="0"/>
        </a:p>
      </dsp:txBody>
      <dsp:txXfrm>
        <a:off x="1528713" y="1401167"/>
        <a:ext cx="4753023" cy="2445940"/>
      </dsp:txXfrm>
    </dsp:sp>
    <dsp:sp modelId="{A331FD06-524E-4061-9AE8-712392674790}">
      <dsp:nvSpPr>
        <dsp:cNvPr id="0" name=""/>
        <dsp:cNvSpPr/>
      </dsp:nvSpPr>
      <dsp:spPr>
        <a:xfrm>
          <a:off x="0" y="1095424"/>
          <a:ext cx="3057426" cy="3057426"/>
        </a:xfrm>
        <a:prstGeom prst="ellipse">
          <a:avLst/>
        </a:prstGeom>
        <a:gradFill rotWithShape="0">
          <a:gsLst>
            <a:gs pos="0">
              <a:schemeClr val="lt1">
                <a:hueOff val="0"/>
                <a:satOff val="0"/>
                <a:lumOff val="0"/>
                <a:alphaOff val="0"/>
                <a:tint val="62000"/>
                <a:alpha val="60000"/>
                <a:satMod val="109000"/>
                <a:lumMod val="110000"/>
              </a:schemeClr>
            </a:gs>
            <a:gs pos="100000">
              <a:schemeClr val="lt1">
                <a:hueOff val="0"/>
                <a:satOff val="0"/>
                <a:lumOff val="0"/>
                <a:alphaOff val="0"/>
                <a:tint val="78000"/>
                <a:alpha val="92000"/>
                <a:satMod val="109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 xmlns:a16="http://schemas.microsoft.com/office/drawing/2014/main" id="{2A76F12D-2985-47C3-A07C-9F03DD159D54}"/>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 xmlns:a16="http://schemas.microsoft.com/office/drawing/2014/main" id="{24F83A19-1DC2-46DB-B3A1-ECF7C417E9ED}"/>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06A169F4-7421-4FD8-9CA7-11B31D1B931E}" type="datetime1">
              <a:rPr lang="ar-SA" smtClean="0">
                <a:latin typeface="Tahoma" panose="020B0604030504040204" pitchFamily="34" charset="0"/>
                <a:ea typeface="Tahoma" panose="020B0604030504040204" pitchFamily="34" charset="0"/>
                <a:cs typeface="Tahoma" panose="020B0604030504040204" pitchFamily="34" charset="0"/>
              </a:rPr>
              <a:t>18/10/1443</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لتذييل 3">
            <a:extLst>
              <a:ext uri="{FF2B5EF4-FFF2-40B4-BE49-F238E27FC236}">
                <a16:creationId xmlns="" xmlns:a16="http://schemas.microsoft.com/office/drawing/2014/main" id="{6A3D6289-F1C3-4041-A186-E428808BD1C6}"/>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 xmlns:a16="http://schemas.microsoft.com/office/drawing/2014/main" id="{CE17ECA2-D3CC-4290-9914-977FED6D3657}"/>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20D98A85-43CB-4CDC-8FF1-647F52B29F1B}"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EA746370-F50E-405E-B2DC-332A1C566063}" type="datetime1">
              <a:rPr lang="ar-SA" smtClean="0"/>
              <a:t>18/10/1443</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F3B4569-3B6E-468D-B981-DA515F47BCE4}" type="slidenum">
              <a:rPr lang="ar-SA" smtClean="0"/>
              <a:pPr/>
              <a:t>‹#›</a:t>
            </a:fld>
            <a:endParaRPr lang="ar-SA" dirty="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rtlCol="1"/>
          <a:lstStyle/>
          <a:p>
            <a:pP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rtlCol="1"/>
          <a:lstStyle/>
          <a:p>
            <a:pPr algn="l" rtl="1"/>
            <a:fld id="{CF3B4569-3B6E-468D-B981-DA515F47BCE4}"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العنوان">
    <p:spTree>
      <p:nvGrpSpPr>
        <p:cNvPr id="1" name=""/>
        <p:cNvGrpSpPr/>
        <p:nvPr/>
      </p:nvGrpSpPr>
      <p:grpSpPr>
        <a:xfrm>
          <a:off x="0" y="0"/>
          <a:ext cx="0" cy="0"/>
          <a:chOff x="0" y="0"/>
          <a:chExt cx="0" cy="0"/>
        </a:xfrm>
      </p:grpSpPr>
      <p:grpSp>
        <p:nvGrpSpPr>
          <p:cNvPr id="89" name="المجموعة 88"/>
          <p:cNvGrpSpPr/>
          <p:nvPr/>
        </p:nvGrpSpPr>
        <p:grpSpPr>
          <a:xfrm flipH="1">
            <a:off x="5823" y="-59376"/>
            <a:ext cx="12515851" cy="6934071"/>
            <a:chOff x="-329674" y="-51881"/>
            <a:chExt cx="12515851" cy="6934071"/>
          </a:xfrm>
        </p:grpSpPr>
        <p:sp>
          <p:nvSpPr>
            <p:cNvPr id="90" name="شكل حر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شكل حر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شكل حر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شكل حر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شكل حر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شكل حر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شكل حر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شكل حر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شكل حر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شكل حر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شكل حر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شكل حر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شكل حر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شكل حر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شكل حر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المجموعة 8"/>
          <p:cNvGrpSpPr/>
          <p:nvPr/>
        </p:nvGrpSpPr>
        <p:grpSpPr>
          <a:xfrm flipH="1">
            <a:off x="1674362" y="1186483"/>
            <a:ext cx="8848345" cy="4477933"/>
            <a:chOff x="1669293" y="1186483"/>
            <a:chExt cx="8848345" cy="4477933"/>
          </a:xfrm>
        </p:grpSpPr>
        <p:sp>
          <p:nvSpPr>
            <p:cNvPr id="39" name="مستطيل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مثلث متساوي الساقين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مستطيل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ctrTitle"/>
          </p:nvPr>
        </p:nvSpPr>
        <p:spPr>
          <a:xfrm flipH="1">
            <a:off x="1752849" y="2075504"/>
            <a:ext cx="8679915" cy="1748729"/>
          </a:xfrm>
        </p:spPr>
        <p:txBody>
          <a:bodyPr bIns="0" rtlCol="1" anchor="b">
            <a:normAutofit/>
          </a:bodyPr>
          <a:lstStyle>
            <a:lvl1pPr algn="ctr" rtl="1">
              <a:lnSpc>
                <a:spcPct val="80000"/>
              </a:lnSpc>
              <a:defRPr sz="5400" spc="-150">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وان فرعي 2"/>
          <p:cNvSpPr>
            <a:spLocks noGrp="1"/>
          </p:cNvSpPr>
          <p:nvPr>
            <p:ph type="subTitle" idx="1"/>
          </p:nvPr>
        </p:nvSpPr>
        <p:spPr>
          <a:xfrm flipH="1">
            <a:off x="1759336" y="3906266"/>
            <a:ext cx="8673427" cy="1322587"/>
          </a:xfrm>
        </p:spPr>
        <p:txBody>
          <a:bodyPr tIns="0" rtlCol="1">
            <a:normAutofit/>
          </a:bodyPr>
          <a:lstStyle>
            <a:lvl1pPr marL="0" indent="0" algn="ctr" rtl="1">
              <a:lnSpc>
                <a:spcPct val="100000"/>
              </a:lnSpc>
              <a:buNone/>
              <a:defRPr sz="1800" b="0">
                <a:solidFill>
                  <a:srgbClr val="FFFEFF"/>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18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SA" noProof="0" dirty="0"/>
              <a:t>انقر لتحرير نمط العنوان الثانوي الرئيسي</a:t>
            </a:r>
          </a:p>
        </p:txBody>
      </p:sp>
      <p:sp>
        <p:nvSpPr>
          <p:cNvPr id="4" name="عنصر نائب للتاريخ 3"/>
          <p:cNvSpPr>
            <a:spLocks noGrp="1"/>
          </p:cNvSpPr>
          <p:nvPr>
            <p:ph type="dt" sz="half" idx="10"/>
          </p:nvPr>
        </p:nvSpPr>
        <p:spPr>
          <a:xfrm flipH="1">
            <a:off x="7729728" y="320040"/>
            <a:ext cx="3657600" cy="320040"/>
          </a:xfrm>
        </p:spPr>
        <p:txBody>
          <a:bodyPr vert="horz" lIns="91440" tIns="45720" rIns="91440" bIns="45720" rtlCol="1" anchor="ctr"/>
          <a:lstStyle>
            <a:lvl1pPr algn="r" rtl="1">
              <a:defRPr lang="en-US">
                <a:latin typeface="Tahoma" panose="020B0604030504040204" pitchFamily="34" charset="0"/>
                <a:ea typeface="Tahoma" panose="020B0604030504040204" pitchFamily="34" charset="0"/>
                <a:cs typeface="Tahoma" panose="020B0604030504040204" pitchFamily="34" charset="0"/>
              </a:defRPr>
            </a:lvl1pPr>
          </a:lstStyle>
          <a:p>
            <a:fld id="{4673058A-FA89-4EF8-8F04-B5FA78262657}" type="datetime1">
              <a:rPr lang="ar-SA" noProof="0" smtClean="0"/>
              <a:t>18/10/1443</a:t>
            </a:fld>
            <a:endParaRPr lang="ar-SA" noProof="0" dirty="0"/>
          </a:p>
        </p:txBody>
      </p:sp>
      <p:sp>
        <p:nvSpPr>
          <p:cNvPr id="5" name="عنصر نائب للتذييل 4"/>
          <p:cNvSpPr>
            <a:spLocks noGrp="1"/>
          </p:cNvSpPr>
          <p:nvPr>
            <p:ph type="ftr" sz="quarter" idx="11"/>
          </p:nvPr>
        </p:nvSpPr>
        <p:spPr>
          <a:xfrm flipH="1">
            <a:off x="798576" y="6227064"/>
            <a:ext cx="10588752" cy="320040"/>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dirty="0"/>
          </a:p>
        </p:txBody>
      </p:sp>
      <p:sp>
        <p:nvSpPr>
          <p:cNvPr id="6" name="عنصر نائب لرقم الشريحة 5"/>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grpSp>
        <p:nvGrpSpPr>
          <p:cNvPr id="75" name="المجموعة 74"/>
          <p:cNvGrpSpPr/>
          <p:nvPr/>
        </p:nvGrpSpPr>
        <p:grpSpPr>
          <a:xfrm flipH="1">
            <a:off x="25399" y="0"/>
            <a:ext cx="12584114" cy="6853238"/>
            <a:chOff x="-417513" y="0"/>
            <a:chExt cx="12584114" cy="6853238"/>
          </a:xfrm>
        </p:grpSpPr>
        <p:sp>
          <p:nvSpPr>
            <p:cNvPr id="76"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المجموعة 21"/>
          <p:cNvGrpSpPr/>
          <p:nvPr/>
        </p:nvGrpSpPr>
        <p:grpSpPr>
          <a:xfrm flipH="1">
            <a:off x="7717380" y="1699589"/>
            <a:ext cx="3674476" cy="3470421"/>
            <a:chOff x="697883" y="1816768"/>
            <a:chExt cx="3674476" cy="3470421"/>
          </a:xfrm>
        </p:grpSpPr>
        <p:sp>
          <p:nvSpPr>
            <p:cNvPr id="23" name="مستطيل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مستطيل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2172" y="2349925"/>
            <a:ext cx="3501196" cy="2456441"/>
          </a:xfrm>
        </p:spPr>
        <p:txBody>
          <a:bodyPr rtlCol="1"/>
          <a:lstStyle>
            <a:lvl1pPr algn="ctr" rtl="1">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العنصر النائب لنص عمودي 2"/>
          <p:cNvSpPr>
            <a:spLocks noGrp="1"/>
          </p:cNvSpPr>
          <p:nvPr>
            <p:ph type="body" orient="vert" idx="1" hasCustomPrompt="1"/>
          </p:nvPr>
        </p:nvSpPr>
        <p:spPr>
          <a:xfrm flipH="1">
            <a:off x="806982" y="794719"/>
            <a:ext cx="6275035" cy="5257090"/>
          </a:xfrm>
        </p:spPr>
        <p:txBody>
          <a:bodyPr vert="vert270"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A3F0C9E7-3362-4915-8236-A7D993F063AA}" type="datetime1">
              <a:rPr lang="ar-SA" noProof="0" smtClean="0"/>
              <a:t>18/10/1443</a:t>
            </a:fld>
            <a:endParaRPr lang="ar-SA" noProof="0" dirty="0"/>
          </a:p>
        </p:txBody>
      </p:sp>
      <p:sp>
        <p:nvSpPr>
          <p:cNvPr id="5" name="عنصر نائب للتذييل 4"/>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dirty="0"/>
          </a:p>
        </p:txBody>
      </p:sp>
      <p:sp>
        <p:nvSpPr>
          <p:cNvPr id="6" name="عنصر نائب لرقم الشريحة 5"/>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noProof="0" smtClean="0"/>
              <a:pPr/>
              <a:t>‹#›</a:t>
            </a:fld>
            <a:endParaRPr lang="ar-SA"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العنوان العمودي والنص">
    <p:spTree>
      <p:nvGrpSpPr>
        <p:cNvPr id="1" name=""/>
        <p:cNvGrpSpPr/>
        <p:nvPr/>
      </p:nvGrpSpPr>
      <p:grpSpPr>
        <a:xfrm>
          <a:off x="0" y="0"/>
          <a:ext cx="0" cy="0"/>
          <a:chOff x="0" y="0"/>
          <a:chExt cx="0" cy="0"/>
        </a:xfrm>
      </p:grpSpPr>
      <p:grpSp>
        <p:nvGrpSpPr>
          <p:cNvPr id="75" name="المجموعة 74"/>
          <p:cNvGrpSpPr/>
          <p:nvPr/>
        </p:nvGrpSpPr>
        <p:grpSpPr>
          <a:xfrm>
            <a:off x="-392114" y="0"/>
            <a:ext cx="12584114" cy="6853238"/>
            <a:chOff x="-417513" y="0"/>
            <a:chExt cx="12584114" cy="6853238"/>
          </a:xfrm>
        </p:grpSpPr>
        <p:sp>
          <p:nvSpPr>
            <p:cNvPr id="76"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المجموعة 21"/>
          <p:cNvGrpSpPr/>
          <p:nvPr/>
        </p:nvGrpSpPr>
        <p:grpSpPr>
          <a:xfrm flipH="1">
            <a:off x="798576" y="1699589"/>
            <a:ext cx="3674476" cy="3470421"/>
            <a:chOff x="697883" y="1816768"/>
            <a:chExt cx="3674476" cy="3470421"/>
          </a:xfrm>
        </p:grpSpPr>
        <p:sp>
          <p:nvSpPr>
            <p:cNvPr id="23" name="مستطيل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مستطيل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العمودي 1"/>
          <p:cNvSpPr>
            <a:spLocks noGrp="1"/>
          </p:cNvSpPr>
          <p:nvPr>
            <p:ph type="title" orient="vert" hasCustomPrompt="1"/>
          </p:nvPr>
        </p:nvSpPr>
        <p:spPr>
          <a:xfrm flipH="1">
            <a:off x="883369" y="2349925"/>
            <a:ext cx="3501195" cy="2456442"/>
          </a:xfrm>
        </p:spPr>
        <p:txBody>
          <a:bodyPr vert="vert270" rtlCol="1"/>
          <a:lstStyle>
            <a:lvl1pPr algn="r" rtl="1">
              <a:lnSpc>
                <a:spcPct val="80000"/>
              </a:lnSpc>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العنصر النائب لنص عمودي 2"/>
          <p:cNvSpPr>
            <a:spLocks noGrp="1"/>
          </p:cNvSpPr>
          <p:nvPr>
            <p:ph type="body" orient="vert" idx="1"/>
          </p:nvPr>
        </p:nvSpPr>
        <p:spPr>
          <a:xfrm flipH="1">
            <a:off x="5120631" y="798444"/>
            <a:ext cx="6268622" cy="5257303"/>
          </a:xfrm>
        </p:spPr>
        <p:txBody>
          <a:bodyPr vert="eaVert"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1356FFE-C5DB-4A67-A984-D00FB9767DE9}" type="datetime1">
              <a:rPr lang="ar-SA" noProof="0" smtClean="0"/>
              <a:t>18/10/1443</a:t>
            </a:fld>
            <a:endParaRPr lang="ar-SA" noProof="0" dirty="0"/>
          </a:p>
        </p:txBody>
      </p:sp>
      <p:sp>
        <p:nvSpPr>
          <p:cNvPr id="5" name="عنصر نائب للتذييل 4"/>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6" name="عنصر نائب لرقم الشريحة 5"/>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grpSp>
        <p:nvGrpSpPr>
          <p:cNvPr id="80" name="المجموعة 79"/>
          <p:cNvGrpSpPr/>
          <p:nvPr/>
        </p:nvGrpSpPr>
        <p:grpSpPr>
          <a:xfrm flipH="1">
            <a:off x="25399" y="0"/>
            <a:ext cx="12584114" cy="6853238"/>
            <a:chOff x="-417513" y="0"/>
            <a:chExt cx="12584114" cy="6853238"/>
          </a:xfrm>
        </p:grpSpPr>
        <p:sp>
          <p:nvSpPr>
            <p:cNvPr id="81"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المجموعة 26"/>
          <p:cNvGrpSpPr/>
          <p:nvPr/>
        </p:nvGrpSpPr>
        <p:grpSpPr>
          <a:xfrm flipH="1">
            <a:off x="7717380" y="1699589"/>
            <a:ext cx="3674476" cy="3470421"/>
            <a:chOff x="697883" y="1816768"/>
            <a:chExt cx="3674476" cy="3470421"/>
          </a:xfrm>
        </p:grpSpPr>
        <p:sp>
          <p:nvSpPr>
            <p:cNvPr id="28" name="مستطيل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مستطيل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4390" y="2349925"/>
            <a:ext cx="3498979" cy="2456442"/>
          </a:xfrm>
        </p:spPr>
        <p:txBody>
          <a:bodyPr rtlCol="1"/>
          <a:lstStyle>
            <a:lvl1pPr algn="ctr" rtl="1">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محتوى 2"/>
          <p:cNvSpPr>
            <a:spLocks noGrp="1"/>
          </p:cNvSpPr>
          <p:nvPr>
            <p:ph idx="1"/>
          </p:nvPr>
        </p:nvSpPr>
        <p:spPr>
          <a:xfrm flipH="1">
            <a:off x="791680" y="803186"/>
            <a:ext cx="6281873" cy="5248622"/>
          </a:xfrm>
        </p:spPr>
        <p:txBody>
          <a:bodyPr rtlCol="1" anchor="ct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تاريخ 3"/>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3AE5A6D-8B8A-4FDB-AB37-433A5E8BED11}" type="datetime1">
              <a:rPr lang="ar-SA" noProof="0" smtClean="0"/>
              <a:t>18/10/1443</a:t>
            </a:fld>
            <a:endParaRPr lang="ar-SA" noProof="0" dirty="0"/>
          </a:p>
        </p:txBody>
      </p:sp>
      <p:sp>
        <p:nvSpPr>
          <p:cNvPr id="5" name="عنصر نائب للتذييل 4"/>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6" name="عنصر نائب لرقم الشريحة 5"/>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رأس المقطع">
    <p:spTree>
      <p:nvGrpSpPr>
        <p:cNvPr id="1" name=""/>
        <p:cNvGrpSpPr/>
        <p:nvPr/>
      </p:nvGrpSpPr>
      <p:grpSpPr>
        <a:xfrm>
          <a:off x="0" y="0"/>
          <a:ext cx="0" cy="0"/>
          <a:chOff x="0" y="0"/>
          <a:chExt cx="0" cy="0"/>
        </a:xfrm>
      </p:grpSpPr>
      <p:grpSp>
        <p:nvGrpSpPr>
          <p:cNvPr id="77" name="المجموعة 76"/>
          <p:cNvGrpSpPr/>
          <p:nvPr/>
        </p:nvGrpSpPr>
        <p:grpSpPr>
          <a:xfrm flipH="1">
            <a:off x="5823" y="-59376"/>
            <a:ext cx="12515851" cy="6923798"/>
            <a:chOff x="-329674" y="-51881"/>
            <a:chExt cx="12515851" cy="6923798"/>
          </a:xfrm>
        </p:grpSpPr>
        <p:sp>
          <p:nvSpPr>
            <p:cNvPr id="78" name="شكل حر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شكل حر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شكل حر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شكل حر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شكل حر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شكل حر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شكل حر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شكل حر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شكل حر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شكل حر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شكل حر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شكل حر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شكل حر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المجموعة 8"/>
          <p:cNvGrpSpPr/>
          <p:nvPr/>
        </p:nvGrpSpPr>
        <p:grpSpPr>
          <a:xfrm flipH="1">
            <a:off x="3266310" y="1186483"/>
            <a:ext cx="5666145" cy="4477933"/>
            <a:chOff x="3259545" y="1186483"/>
            <a:chExt cx="5666145" cy="4477933"/>
          </a:xfrm>
        </p:grpSpPr>
        <p:sp>
          <p:nvSpPr>
            <p:cNvPr id="99" name="مستطيل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مثلث متساوي الساقين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مستطيل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3357560" y="2074730"/>
            <a:ext cx="5490224" cy="1689390"/>
          </a:xfrm>
        </p:spPr>
        <p:txBody>
          <a:bodyPr bIns="0" rtlCol="1" anchor="b">
            <a:normAutofit/>
          </a:bodyPr>
          <a:lstStyle>
            <a:lvl1pPr algn="ctr" rtl="1">
              <a:defRPr sz="4400">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نص 2"/>
          <p:cNvSpPr>
            <a:spLocks noGrp="1"/>
          </p:cNvSpPr>
          <p:nvPr>
            <p:ph type="body" idx="1"/>
          </p:nvPr>
        </p:nvSpPr>
        <p:spPr>
          <a:xfrm flipH="1">
            <a:off x="3357562" y="3846851"/>
            <a:ext cx="5490223" cy="1383770"/>
          </a:xfrm>
        </p:spPr>
        <p:txBody>
          <a:bodyPr tIns="0" rtlCol="1">
            <a:normAutofit/>
          </a:bodyPr>
          <a:lstStyle>
            <a:lvl1pPr marL="0" indent="0" algn="ctr" rtl="1">
              <a:buNone/>
              <a:defRPr sz="1800">
                <a:solidFill>
                  <a:srgbClr val="FFFE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ar-SA" noProof="0" dirty="0"/>
              <a:t>تحرير أنماط النص الرئيسي</a:t>
            </a:r>
          </a:p>
        </p:txBody>
      </p:sp>
      <p:sp>
        <p:nvSpPr>
          <p:cNvPr id="4" name="عنصر نائب للتاريخ 3"/>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823F2F0C-221B-407C-88DA-2CA718D865BE}" type="datetime1">
              <a:rPr lang="ar-SA" noProof="0" smtClean="0"/>
              <a:t>18/10/1443</a:t>
            </a:fld>
            <a:endParaRPr lang="ar-SA" noProof="0" dirty="0"/>
          </a:p>
        </p:txBody>
      </p:sp>
      <p:sp>
        <p:nvSpPr>
          <p:cNvPr id="5" name="عنصر نائب للتذييل 4"/>
          <p:cNvSpPr>
            <a:spLocks noGrp="1"/>
          </p:cNvSpPr>
          <p:nvPr>
            <p:ph type="ftr" sz="quarter" idx="11"/>
          </p:nvPr>
        </p:nvSpPr>
        <p:spPr>
          <a:xfrm flipH="1">
            <a:off x="798576" y="6227064"/>
            <a:ext cx="10588752" cy="320040"/>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dirty="0"/>
          </a:p>
        </p:txBody>
      </p:sp>
      <p:sp>
        <p:nvSpPr>
          <p:cNvPr id="6" name="عنصر نائب لرقم الشريحة 5"/>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grpSp>
        <p:nvGrpSpPr>
          <p:cNvPr id="37" name="المجموعة 36"/>
          <p:cNvGrpSpPr/>
          <p:nvPr/>
        </p:nvGrpSpPr>
        <p:grpSpPr>
          <a:xfrm flipH="1">
            <a:off x="25399" y="0"/>
            <a:ext cx="12584114" cy="6853238"/>
            <a:chOff x="-417513" y="0"/>
            <a:chExt cx="12584114" cy="6853238"/>
          </a:xfrm>
        </p:grpSpPr>
        <p:sp>
          <p:nvSpPr>
            <p:cNvPr id="38"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المجموعة 58"/>
          <p:cNvGrpSpPr/>
          <p:nvPr/>
        </p:nvGrpSpPr>
        <p:grpSpPr>
          <a:xfrm flipH="1">
            <a:off x="7717380" y="1699589"/>
            <a:ext cx="3674476" cy="3470421"/>
            <a:chOff x="697883" y="1816768"/>
            <a:chExt cx="3674476" cy="3470421"/>
          </a:xfrm>
        </p:grpSpPr>
        <p:sp>
          <p:nvSpPr>
            <p:cNvPr id="60" name="مستطيل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مستطيل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2172" y="2339669"/>
            <a:ext cx="3500828" cy="2470065"/>
          </a:xfrm>
        </p:spPr>
        <p:txBody>
          <a:bodyPr lIns="91440" tIns="91440" rIns="91440" bIns="91440" rtlCol="1"/>
          <a:lstStyle>
            <a:lvl1pPr algn="ctr" rtl="1">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محتوى 2"/>
          <p:cNvSpPr>
            <a:spLocks noGrp="1"/>
          </p:cNvSpPr>
          <p:nvPr>
            <p:ph sz="half" idx="1"/>
          </p:nvPr>
        </p:nvSpPr>
        <p:spPr>
          <a:xfrm flipH="1">
            <a:off x="801531" y="803187"/>
            <a:ext cx="6269591" cy="238265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محتوى 3"/>
          <p:cNvSpPr>
            <a:spLocks noGrp="1"/>
          </p:cNvSpPr>
          <p:nvPr>
            <p:ph sz="half" idx="2"/>
          </p:nvPr>
        </p:nvSpPr>
        <p:spPr>
          <a:xfrm flipH="1">
            <a:off x="801531" y="3672162"/>
            <a:ext cx="6272022" cy="238358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5" name="عنصر نائب للتاريخ 4"/>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80787F8A-238A-43D5-90F8-BFC3C807112C}" type="datetime1">
              <a:rPr lang="ar-SA" noProof="0" smtClean="0"/>
              <a:t>18/10/1443</a:t>
            </a:fld>
            <a:endParaRPr lang="ar-SA" noProof="0" dirty="0"/>
          </a:p>
        </p:txBody>
      </p:sp>
      <p:sp>
        <p:nvSpPr>
          <p:cNvPr id="6" name="عنصر نائب للتذييل 5"/>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grpSp>
        <p:nvGrpSpPr>
          <p:cNvPr id="39" name="المجموعة 38"/>
          <p:cNvGrpSpPr/>
          <p:nvPr/>
        </p:nvGrpSpPr>
        <p:grpSpPr>
          <a:xfrm flipH="1">
            <a:off x="25399" y="0"/>
            <a:ext cx="12584114" cy="6853238"/>
            <a:chOff x="-417513" y="0"/>
            <a:chExt cx="12584114" cy="6853238"/>
          </a:xfrm>
        </p:grpSpPr>
        <p:sp>
          <p:nvSpPr>
            <p:cNvPr id="40"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المجموعة 60"/>
          <p:cNvGrpSpPr/>
          <p:nvPr/>
        </p:nvGrpSpPr>
        <p:grpSpPr>
          <a:xfrm flipH="1">
            <a:off x="7717380" y="1699589"/>
            <a:ext cx="3674476" cy="3470421"/>
            <a:chOff x="697883" y="1816768"/>
            <a:chExt cx="3674476" cy="3470421"/>
          </a:xfrm>
        </p:grpSpPr>
        <p:sp>
          <p:nvSpPr>
            <p:cNvPr id="62" name="مستطيل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مستطيل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2171" y="2363915"/>
            <a:ext cx="3500828" cy="2460497"/>
          </a:xfrm>
        </p:spPr>
        <p:txBody>
          <a:bodyPr lIns="91440" tIns="91440" rIns="91440" bIns="91440" rtlCol="1"/>
          <a:lstStyle>
            <a:lvl1pPr algn="ctr" rtl="1">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نص 2"/>
          <p:cNvSpPr>
            <a:spLocks noGrp="1"/>
          </p:cNvSpPr>
          <p:nvPr>
            <p:ph type="body" idx="1"/>
          </p:nvPr>
        </p:nvSpPr>
        <p:spPr>
          <a:xfrm flipH="1">
            <a:off x="801775" y="803185"/>
            <a:ext cx="6265088" cy="685800"/>
          </a:xfrm>
        </p:spPr>
        <p:txBody>
          <a:bodyPr rtlCol="1" anchor="ctr">
            <a:noAutofit/>
          </a:bodyPr>
          <a:lstStyle>
            <a:lvl1pPr marL="0" indent="0" algn="r" rtl="1">
              <a:lnSpc>
                <a:spcPct val="100000"/>
              </a:lnSpc>
              <a:buNone/>
              <a:defRPr sz="2200" b="0" cap="all"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dirty="0"/>
              <a:t>تحرير أنماط النص الرئيسي</a:t>
            </a:r>
          </a:p>
        </p:txBody>
      </p:sp>
      <p:sp>
        <p:nvSpPr>
          <p:cNvPr id="4" name="عنصر نائب للمحتوى 3"/>
          <p:cNvSpPr>
            <a:spLocks noGrp="1"/>
          </p:cNvSpPr>
          <p:nvPr>
            <p:ph sz="half" idx="2"/>
          </p:nvPr>
        </p:nvSpPr>
        <p:spPr>
          <a:xfrm flipH="1">
            <a:off x="802345" y="1488985"/>
            <a:ext cx="6264350" cy="169685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5" name="عنصر نائب للنص 4"/>
          <p:cNvSpPr>
            <a:spLocks noGrp="1"/>
          </p:cNvSpPr>
          <p:nvPr>
            <p:ph type="body" sz="quarter" idx="3"/>
          </p:nvPr>
        </p:nvSpPr>
        <p:spPr>
          <a:xfrm flipH="1">
            <a:off x="808933" y="3665887"/>
            <a:ext cx="6264414" cy="685800"/>
          </a:xfrm>
        </p:spPr>
        <p:txBody>
          <a:bodyPr rtlCol="1" anchor="ctr">
            <a:noAutofit/>
          </a:bodyPr>
          <a:lstStyle>
            <a:lvl1pPr marL="0" indent="0" algn="r" rtl="1">
              <a:lnSpc>
                <a:spcPct val="100000"/>
              </a:lnSpc>
              <a:buNone/>
              <a:defRPr sz="2200" b="0" cap="all"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dirty="0"/>
              <a:t>تحرير أنماط النص الرئيسي</a:t>
            </a:r>
          </a:p>
        </p:txBody>
      </p:sp>
      <p:sp>
        <p:nvSpPr>
          <p:cNvPr id="6" name="عنصر نائب للمحتوى 5"/>
          <p:cNvSpPr>
            <a:spLocks noGrp="1"/>
          </p:cNvSpPr>
          <p:nvPr>
            <p:ph sz="quarter" idx="4"/>
          </p:nvPr>
        </p:nvSpPr>
        <p:spPr>
          <a:xfrm flipH="1">
            <a:off x="807965" y="4351687"/>
            <a:ext cx="6265588" cy="17040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7" name="عنصر نائب للتاريخ 6"/>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9045AED-3621-488A-8CEF-B7B5A5C520D4}" type="datetime1">
              <a:rPr lang="ar-SA" noProof="0" smtClean="0"/>
              <a:t>18/10/1443</a:t>
            </a:fld>
            <a:endParaRPr lang="ar-SA" noProof="0" dirty="0"/>
          </a:p>
        </p:txBody>
      </p:sp>
      <p:sp>
        <p:nvSpPr>
          <p:cNvPr id="8" name="عنصر نائب للتذييل 7"/>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dirty="0"/>
          </a:p>
        </p:txBody>
      </p:sp>
      <p:sp>
        <p:nvSpPr>
          <p:cNvPr id="9" name="عنصر نائب لرقم الشريحة 8"/>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noProof="0" smtClean="0"/>
              <a:pPr/>
              <a:t>‹#›</a:t>
            </a:fld>
            <a:endParaRPr lang="ar-SA"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grpSp>
        <p:nvGrpSpPr>
          <p:cNvPr id="77" name="المجموعة 76"/>
          <p:cNvGrpSpPr/>
          <p:nvPr/>
        </p:nvGrpSpPr>
        <p:grpSpPr>
          <a:xfrm flipH="1">
            <a:off x="25399" y="0"/>
            <a:ext cx="12584114" cy="6853238"/>
            <a:chOff x="-417513" y="0"/>
            <a:chExt cx="12584114" cy="6853238"/>
          </a:xfrm>
        </p:grpSpPr>
        <p:sp>
          <p:nvSpPr>
            <p:cNvPr id="78"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المجموعة 23"/>
          <p:cNvGrpSpPr/>
          <p:nvPr/>
        </p:nvGrpSpPr>
        <p:grpSpPr>
          <a:xfrm flipH="1">
            <a:off x="7717380" y="1699589"/>
            <a:ext cx="3674476" cy="3470421"/>
            <a:chOff x="697883" y="1816768"/>
            <a:chExt cx="3674476" cy="3470421"/>
          </a:xfrm>
        </p:grpSpPr>
        <p:sp>
          <p:nvSpPr>
            <p:cNvPr id="25" name="مستطيل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مستطيل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2172" y="2349925"/>
            <a:ext cx="3501196" cy="2456442"/>
          </a:xfrm>
        </p:spPr>
        <p:txBody>
          <a:bodyPr rtlCol="1"/>
          <a:lstStyle>
            <a:lvl1pPr algn="ctr" rtl="1">
              <a:defRPr>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تاريخ 2"/>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C38CF65-E420-415A-BDEA-1326C601DA73}" type="datetime1">
              <a:rPr lang="ar-SA" noProof="0" smtClean="0"/>
              <a:t>18/10/1443</a:t>
            </a:fld>
            <a:endParaRPr lang="ar-SA" noProof="0" dirty="0"/>
          </a:p>
        </p:txBody>
      </p:sp>
      <p:sp>
        <p:nvSpPr>
          <p:cNvPr id="4" name="عنصر نائب للتذييل 3"/>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5" name="عنصر نائب لرقم الشريحة 4"/>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7729728" y="320040"/>
            <a:ext cx="3657600" cy="320040"/>
          </a:xfrm>
        </p:spPr>
        <p:txBody>
          <a:bodyPr rtlCol="1"/>
          <a:lstStyle>
            <a:lvl1pPr algn="r" rtl="1">
              <a:defRPr/>
            </a:lvl1pPr>
          </a:lstStyle>
          <a:p>
            <a:pPr rtl="1"/>
            <a:fld id="{343D505B-91F0-4ED4-9964-8916D8563E0F}" type="datetime1">
              <a:rPr lang="ar-SA" noProof="0" smtClean="0"/>
              <a:t>18/10/1443</a:t>
            </a:fld>
            <a:endParaRPr lang="ar-SA" noProof="0"/>
          </a:p>
        </p:txBody>
      </p:sp>
      <p:sp>
        <p:nvSpPr>
          <p:cNvPr id="3" name="عنصر نائب للتذييل 2"/>
          <p:cNvSpPr>
            <a:spLocks noGrp="1"/>
          </p:cNvSpPr>
          <p:nvPr>
            <p:ph type="ftr" sz="quarter" idx="11"/>
          </p:nvPr>
        </p:nvSpPr>
        <p:spPr>
          <a:xfrm flipH="1">
            <a:off x="798576" y="6227064"/>
            <a:ext cx="10588752" cy="320040"/>
          </a:xfrm>
        </p:spPr>
        <p:txBody>
          <a:bodyPr rtlCol="1"/>
          <a:lstStyle>
            <a:lvl1pPr algn="l" rtl="1">
              <a:defRPr/>
            </a:lvl1pPr>
          </a:lstStyle>
          <a:p>
            <a:endParaRPr lang="ar-SA" dirty="0"/>
          </a:p>
        </p:txBody>
      </p:sp>
      <p:sp>
        <p:nvSpPr>
          <p:cNvPr id="4" name="عنصر نائب لرقم الشريحة 3"/>
          <p:cNvSpPr>
            <a:spLocks noGrp="1"/>
          </p:cNvSpPr>
          <p:nvPr>
            <p:ph type="sldNum" sz="quarter" idx="12"/>
          </p:nvPr>
        </p:nvSpPr>
        <p:spPr>
          <a:xfrm flipH="1">
            <a:off x="807720" y="320040"/>
            <a:ext cx="914400" cy="320040"/>
          </a:xfrm>
        </p:spPr>
        <p:txBody>
          <a:bodyPr rtlCol="1"/>
          <a:lstStyle>
            <a:lvl1pPr algn="l" rtl="1">
              <a:defRPr/>
            </a:lvl1pPr>
          </a:lstStyle>
          <a:p>
            <a:fld id="{6D22F896-40B5-4ADD-8801-0D06FADFA095}" type="slidenum">
              <a:rPr lang="ar-SA" smtClean="0"/>
              <a:pPr/>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grpSp>
        <p:nvGrpSpPr>
          <p:cNvPr id="74" name="المجموعة 73"/>
          <p:cNvGrpSpPr/>
          <p:nvPr/>
        </p:nvGrpSpPr>
        <p:grpSpPr>
          <a:xfrm flipH="1">
            <a:off x="25399" y="0"/>
            <a:ext cx="12584114" cy="6853238"/>
            <a:chOff x="-417513" y="0"/>
            <a:chExt cx="12584114" cy="6853238"/>
          </a:xfrm>
        </p:grpSpPr>
        <p:sp>
          <p:nvSpPr>
            <p:cNvPr id="75" name="شكل حر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شكل حر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شكل حر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شكل حر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شكل حر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شكل حر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شكل حر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شكل حر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شكل حر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شكل حر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شكل حر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شكل حر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شكل حر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شكل حر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المجموعة 20"/>
          <p:cNvGrpSpPr/>
          <p:nvPr/>
        </p:nvGrpSpPr>
        <p:grpSpPr>
          <a:xfrm flipH="1">
            <a:off x="7717380" y="1699589"/>
            <a:ext cx="3674476" cy="3470421"/>
            <a:chOff x="697883" y="1816768"/>
            <a:chExt cx="3674476" cy="3470421"/>
          </a:xfrm>
        </p:grpSpPr>
        <p:sp>
          <p:nvSpPr>
            <p:cNvPr id="22" name="مستطيل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مثلث متساوي الساقين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مستطيل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العنوان 1"/>
          <p:cNvSpPr>
            <a:spLocks noGrp="1"/>
          </p:cNvSpPr>
          <p:nvPr>
            <p:ph type="title"/>
          </p:nvPr>
        </p:nvSpPr>
        <p:spPr>
          <a:xfrm flipH="1">
            <a:off x="7802172" y="2352026"/>
            <a:ext cx="3501197" cy="1223298"/>
          </a:xfrm>
        </p:spPr>
        <p:txBody>
          <a:bodyPr bIns="0" rtlCol="1" anchor="b">
            <a:noAutofit/>
          </a:bodyPr>
          <a:lstStyle>
            <a:lvl1pPr algn="ctr" rtl="1">
              <a:defRPr sz="3200">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3" name="عنصر نائب للمحتوى 2"/>
          <p:cNvSpPr>
            <a:spLocks noGrp="1"/>
          </p:cNvSpPr>
          <p:nvPr>
            <p:ph idx="1"/>
          </p:nvPr>
        </p:nvSpPr>
        <p:spPr>
          <a:xfrm flipH="1">
            <a:off x="806982" y="802809"/>
            <a:ext cx="6275035" cy="5249940"/>
          </a:xfrm>
        </p:spPr>
        <p:txBody>
          <a:bodyPr rtlCol="1" anchor="ct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dirty="0"/>
              <a:t>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4" name="عنصر نائب للنص 3"/>
          <p:cNvSpPr>
            <a:spLocks noGrp="1"/>
          </p:cNvSpPr>
          <p:nvPr>
            <p:ph type="body" sz="half" idx="2"/>
          </p:nvPr>
        </p:nvSpPr>
        <p:spPr>
          <a:xfrm flipH="1">
            <a:off x="7802172" y="3580186"/>
            <a:ext cx="3501197" cy="1221164"/>
          </a:xfrm>
        </p:spPr>
        <p:txBody>
          <a:bodyPr rtlCol="1"/>
          <a:lstStyle>
            <a:lvl1pPr marL="0" indent="0" algn="ctr" rtl="1">
              <a:buNone/>
              <a:defRPr sz="1600">
                <a:solidFill>
                  <a:srgbClr val="FFFE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dirty="0"/>
              <a:t>تحرير أنماط النص الرئيسي</a:t>
            </a:r>
          </a:p>
        </p:txBody>
      </p:sp>
      <p:sp>
        <p:nvSpPr>
          <p:cNvPr id="5" name="عنصر نائب للتاريخ 4"/>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2340013C-1727-4018-A53F-49A8E97CC3C0}" type="datetime1">
              <a:rPr lang="ar-SA" noProof="0" smtClean="0"/>
              <a:t>18/10/1443</a:t>
            </a:fld>
            <a:endParaRPr lang="ar-SA" noProof="0" dirty="0"/>
          </a:p>
        </p:txBody>
      </p:sp>
      <p:sp>
        <p:nvSpPr>
          <p:cNvPr id="6" name="عنصر نائب للتذييل 5"/>
          <p:cNvSpPr>
            <a:spLocks noGrp="1"/>
          </p:cNvSpPr>
          <p:nvPr>
            <p:ph type="ftr" sz="quarter" idx="11"/>
          </p:nvPr>
        </p:nvSpPr>
        <p:spPr>
          <a:xfrm flipH="1">
            <a:off x="798576" y="6227064"/>
            <a:ext cx="10588752"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p:cNvSpPr>
            <a:spLocks noGrp="1"/>
          </p:cNvSpPr>
          <p:nvPr>
            <p:ph type="sldNum" sz="quarter" idx="12"/>
          </p:nvPr>
        </p:nvSpPr>
        <p:spPr>
          <a:xfrm flipH="1">
            <a:off x="807720" y="320040"/>
            <a:ext cx="914400"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73" name="المجموعة 72"/>
          <p:cNvGrpSpPr/>
          <p:nvPr/>
        </p:nvGrpSpPr>
        <p:grpSpPr>
          <a:xfrm flipH="1">
            <a:off x="5823" y="-59376"/>
            <a:ext cx="12515851" cy="6923798"/>
            <a:chOff x="-329674" y="-51881"/>
            <a:chExt cx="12515851" cy="6923798"/>
          </a:xfrm>
        </p:grpSpPr>
        <p:sp>
          <p:nvSpPr>
            <p:cNvPr id="81" name="شكل حر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شكل حر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شكل حر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شكل حر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شكل حر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شكل حر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شكل حر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شكل حر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شكل حر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شكل حر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شكل حر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شكل حر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شكل حر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شكل حر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شكل حر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شكل حر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شكل حر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شكل حر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شكل حر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المجموعة 75"/>
          <p:cNvGrpSpPr/>
          <p:nvPr/>
        </p:nvGrpSpPr>
        <p:grpSpPr>
          <a:xfrm flipH="1">
            <a:off x="5445124" y="1698331"/>
            <a:ext cx="5941540" cy="3470421"/>
            <a:chOff x="805336" y="1698331"/>
            <a:chExt cx="5941540" cy="3470421"/>
          </a:xfrm>
        </p:grpSpPr>
        <p:sp>
          <p:nvSpPr>
            <p:cNvPr id="77" name="مستطيل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مثلث متساوي الساقين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مستطيل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عنصر نائب للصورة 2"/>
          <p:cNvSpPr>
            <a:spLocks noGrp="1" noChangeAspect="1"/>
          </p:cNvSpPr>
          <p:nvPr>
            <p:ph type="pic" idx="1"/>
          </p:nvPr>
        </p:nvSpPr>
        <p:spPr>
          <a:xfrm flipH="1">
            <a:off x="0" y="0"/>
            <a:ext cx="4648490" cy="6858000"/>
          </a:xfrm>
          <a:solidFill>
            <a:schemeClr val="bg1">
              <a:lumMod val="65000"/>
              <a:lumOff val="35000"/>
            </a:schemeClr>
          </a:solidFill>
          <a:ln w="9525" cap="sq">
            <a:noFill/>
            <a:miter lim="800000"/>
          </a:ln>
          <a:effectLst/>
        </p:spPr>
        <p:txBody>
          <a:bodyPr rtlCol="1" anchor="t"/>
          <a:lstStyle>
            <a:lvl1pPr marL="0" indent="0" algn="ct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ar-SA" noProof="0" dirty="0"/>
              <a:t>انقر فوق الأيقونة لإضافة صورة</a:t>
            </a:r>
          </a:p>
        </p:txBody>
      </p:sp>
      <p:sp>
        <p:nvSpPr>
          <p:cNvPr id="2" name="العنوان 1"/>
          <p:cNvSpPr>
            <a:spLocks noGrp="1"/>
          </p:cNvSpPr>
          <p:nvPr>
            <p:ph type="title"/>
          </p:nvPr>
        </p:nvSpPr>
        <p:spPr>
          <a:xfrm flipH="1">
            <a:off x="5529911" y="2360255"/>
            <a:ext cx="5776646" cy="1178032"/>
          </a:xfrm>
        </p:spPr>
        <p:txBody>
          <a:bodyPr bIns="0" rtlCol="1" anchor="b">
            <a:normAutofit/>
          </a:bodyPr>
          <a:lstStyle>
            <a:lvl1pPr algn="ctr" rtl="1">
              <a:defRPr sz="3600">
                <a:solidFill>
                  <a:srgbClr val="FFFE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noProof="0" dirty="0"/>
              <a:t>انقر لتحرير نمط العنوان الرئيسي</a:t>
            </a:r>
          </a:p>
        </p:txBody>
      </p:sp>
      <p:sp>
        <p:nvSpPr>
          <p:cNvPr id="4" name="عنصر نائب للنص 3"/>
          <p:cNvSpPr>
            <a:spLocks noGrp="1"/>
          </p:cNvSpPr>
          <p:nvPr>
            <p:ph type="body" sz="half" idx="2"/>
          </p:nvPr>
        </p:nvSpPr>
        <p:spPr>
          <a:xfrm flipH="1">
            <a:off x="5529911" y="3545012"/>
            <a:ext cx="5776646" cy="1274198"/>
          </a:xfrm>
        </p:spPr>
        <p:txBody>
          <a:bodyPr rtlCol="1">
            <a:normAutofit/>
          </a:bodyPr>
          <a:lstStyle>
            <a:lvl1pPr marL="0" indent="0" algn="ctr" rtl="1">
              <a:buNone/>
              <a:defRPr sz="1800">
                <a:solidFill>
                  <a:srgbClr val="FFFE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dirty="0"/>
              <a:t>تحرير أنماط النص الرئيسي</a:t>
            </a:r>
          </a:p>
        </p:txBody>
      </p:sp>
      <p:sp>
        <p:nvSpPr>
          <p:cNvPr id="5" name="عنصر نائب للتاريخ 4"/>
          <p:cNvSpPr>
            <a:spLocks noGrp="1"/>
          </p:cNvSpPr>
          <p:nvPr>
            <p:ph type="dt" sz="half" idx="10"/>
          </p:nvPr>
        </p:nvSpPr>
        <p:spPr>
          <a:xfrm flipH="1">
            <a:off x="7729728" y="320040"/>
            <a:ext cx="36576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D797983A-BEDE-40C2-BB2D-8613E73C8DF4}" type="datetime1">
              <a:rPr lang="ar-SA" noProof="0" smtClean="0"/>
              <a:t>18/10/1443</a:t>
            </a:fld>
            <a:endParaRPr lang="ar-SA" noProof="0" dirty="0"/>
          </a:p>
        </p:txBody>
      </p:sp>
      <p:sp>
        <p:nvSpPr>
          <p:cNvPr id="6" name="عنصر نائب للتذييل 5"/>
          <p:cNvSpPr>
            <a:spLocks noGrp="1"/>
          </p:cNvSpPr>
          <p:nvPr>
            <p:ph type="ftr" sz="quarter" idx="11"/>
          </p:nvPr>
        </p:nvSpPr>
        <p:spPr>
          <a:xfrm flipH="1">
            <a:off x="5445125" y="6227064"/>
            <a:ext cx="5942203" cy="32004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p:cNvSpPr>
            <a:spLocks noGrp="1"/>
          </p:cNvSpPr>
          <p:nvPr>
            <p:ph type="sldNum" sz="quarter" idx="12"/>
          </p:nvPr>
        </p:nvSpPr>
        <p:spPr>
          <a:xfrm flipH="1">
            <a:off x="5449223" y="320040"/>
            <a:ext cx="914400" cy="32004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6D22F896-40B5-4ADD-8801-0D06FADFA095}" type="slidenum">
              <a:rPr lang="ar-SA" smtClean="0"/>
              <a:pPr algn="l"/>
              <a:t>‹#›</a:t>
            </a:fld>
            <a:endParaRPr lang="ar-S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flipH="1">
            <a:off x="7802172" y="2358391"/>
            <a:ext cx="3498667" cy="2456485"/>
          </a:xfrm>
          <a:prstGeom prst="rect">
            <a:avLst/>
          </a:prstGeom>
        </p:spPr>
        <p:txBody>
          <a:bodyPr vert="horz" lIns="228600" tIns="228600" rIns="228600" bIns="228600" rtlCol="1" anchor="ctr">
            <a:normAutofit/>
          </a:bodyPr>
          <a:lstStyle/>
          <a:p>
            <a:pPr rtl="1"/>
            <a:r>
              <a:rPr lang="ar-SA" noProof="0"/>
              <a:t>انقر لتحرير نمط العنوان الرئيسي</a:t>
            </a:r>
          </a:p>
        </p:txBody>
      </p:sp>
      <p:sp>
        <p:nvSpPr>
          <p:cNvPr id="3" name="عنصر نائب للنص 2"/>
          <p:cNvSpPr>
            <a:spLocks noGrp="1"/>
          </p:cNvSpPr>
          <p:nvPr>
            <p:ph type="body" idx="1"/>
          </p:nvPr>
        </p:nvSpPr>
        <p:spPr>
          <a:xfrm flipH="1">
            <a:off x="806982" y="794719"/>
            <a:ext cx="5950036" cy="5257090"/>
          </a:xfrm>
          <a:prstGeom prst="rect">
            <a:avLst/>
          </a:prstGeom>
        </p:spPr>
        <p:txBody>
          <a:bodyPr vert="horz" lIns="91440" tIns="45720" rIns="91440" bIns="45720" rtlCol="1">
            <a:normAutofit/>
          </a:bodyPr>
          <a:lstStyle/>
          <a:p>
            <a:pPr lvl="0" rtl="1"/>
            <a:r>
              <a:rPr lang="ar-SA" noProof="0"/>
              <a:t>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a:p>
            <a:pPr lvl="5" rtl="1"/>
            <a:r>
              <a:rPr lang="ar-SA" noProof="0"/>
              <a:t>6</a:t>
            </a:r>
          </a:p>
          <a:p>
            <a:pPr lvl="6" rtl="1"/>
            <a:r>
              <a:rPr lang="ar-SA" noProof="0"/>
              <a:t>7</a:t>
            </a:r>
          </a:p>
          <a:p>
            <a:pPr lvl="7" rtl="1"/>
            <a:r>
              <a:rPr lang="ar-SA" noProof="0"/>
              <a:t>8</a:t>
            </a:r>
          </a:p>
          <a:p>
            <a:pPr lvl="8" rtl="1"/>
            <a:r>
              <a:rPr lang="ar-SA" noProof="0"/>
              <a:t>9</a:t>
            </a:r>
          </a:p>
        </p:txBody>
      </p:sp>
      <p:sp>
        <p:nvSpPr>
          <p:cNvPr id="4" name="عنصر نائب للتاريخ 3"/>
          <p:cNvSpPr>
            <a:spLocks noGrp="1"/>
          </p:cNvSpPr>
          <p:nvPr>
            <p:ph type="dt" sz="half" idx="2"/>
          </p:nvPr>
        </p:nvSpPr>
        <p:spPr>
          <a:xfrm flipH="1">
            <a:off x="7729728" y="320040"/>
            <a:ext cx="3657600" cy="320040"/>
          </a:xfrm>
          <a:prstGeom prst="rect">
            <a:avLst/>
          </a:prstGeom>
        </p:spPr>
        <p:txBody>
          <a:bodyPr vert="horz" lIns="91440" tIns="45720" rIns="91440" bIns="45720" rtlCol="1" anchor="ctr"/>
          <a:lstStyle>
            <a:lvl1pPr algn="r"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DB1E7DDF-69E7-4DD9-BEB0-D8E343F8A20E}" type="datetime1">
              <a:rPr lang="ar-SA" noProof="0" smtClean="0"/>
              <a:t>18/10/1443</a:t>
            </a:fld>
            <a:endParaRPr lang="ar-SA" noProof="0"/>
          </a:p>
        </p:txBody>
      </p:sp>
      <p:sp>
        <p:nvSpPr>
          <p:cNvPr id="5" name="عنصر نائب للتذييل 4"/>
          <p:cNvSpPr>
            <a:spLocks noGrp="1"/>
          </p:cNvSpPr>
          <p:nvPr>
            <p:ph type="ftr" sz="quarter" idx="3"/>
          </p:nvPr>
        </p:nvSpPr>
        <p:spPr>
          <a:xfrm flipH="1">
            <a:off x="798576" y="6227064"/>
            <a:ext cx="10588752" cy="320040"/>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6" name="عنصر نائب لرقم الشريحة 5"/>
          <p:cNvSpPr>
            <a:spLocks noGrp="1"/>
          </p:cNvSpPr>
          <p:nvPr>
            <p:ph type="sldNum" sz="quarter" idx="4"/>
          </p:nvPr>
        </p:nvSpPr>
        <p:spPr>
          <a:xfrm flipH="1">
            <a:off x="807720" y="320040"/>
            <a:ext cx="914400" cy="320040"/>
          </a:xfrm>
          <a:prstGeom prst="rect">
            <a:avLst/>
          </a:prstGeom>
        </p:spPr>
        <p:txBody>
          <a:bodyPr vert="horz" lIns="91440" tIns="45720" rIns="91440" bIns="45720" rtlCol="1" anchor="ctr"/>
          <a:lstStyle>
            <a:lvl1pPr algn="l" rtl="1">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6D22F896-40B5-4ADD-8801-0D06FADFA095}"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1" eaLnBrk="1" latinLnBrk="0" hangingPunct="1">
        <a:lnSpc>
          <a:spcPct val="85000"/>
        </a:lnSpc>
        <a:spcBef>
          <a:spcPct val="0"/>
        </a:spcBef>
        <a:buNone/>
        <a:defRPr sz="4000" b="0" i="0" kern="1200" cap="none" spc="-15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6pPr>
      <a:lvl7pPr marL="29718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7pPr>
      <a:lvl8pPr marL="34290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8pPr>
      <a:lvl9pPr marL="3886200" indent="-228600" algn="r" defTabSz="914400" rtl="1"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ahoma" panose="020B0604030504040204" pitchFamily="34" charset="0"/>
          <a:ea typeface="Tahoma" panose="020B0604030504040204" pitchFamily="34" charset="0"/>
          <a:cs typeface="Tahoma" panose="020B0604030504040204" pitchFamily="34" charset="0"/>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nager-go.com/gestion-de-projet/dossiers-methodes/estimation-des-charges" TargetMode="External"/><Relationship Id="rId2" Type="http://schemas.openxmlformats.org/officeDocument/2006/relationships/hyperlink" Target="https://www.planzone.fr/blog/comment-estimer-cout-projet" TargetMode="External"/><Relationship Id="rId1" Type="http://schemas.openxmlformats.org/officeDocument/2006/relationships/slideLayout" Target="../slideLayouts/slideLayout2.xml"/><Relationship Id="rId6" Type="http://schemas.openxmlformats.org/officeDocument/2006/relationships/hyperlink" Target="https://www.editions-eni.fr/open/mediabook.aspx?idR=2e0a633afcb29c38db445cf9f3d09d8a" TargetMode="External"/><Relationship Id="rId5" Type="http://schemas.openxmlformats.org/officeDocument/2006/relationships/hyperlink" Target="https://fr.wikipedia.org/wiki/R&#233;partition_proportionnelle#:~:text=La%20r&#233;partition%20proportionnelle%20est%20une,soci&#233;t&#233;%20poss&#232;de%20une%20pr&#233;sence%20fiscale" TargetMode="External"/><Relationship Id="rId4" Type="http://schemas.openxmlformats.org/officeDocument/2006/relationships/hyperlink" Target="https://www.e-marketing.fr/Thematique/academie-1078/fiche-outils-10154/La-methode-DELPHI-324666.ht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nager-go.com/gestion-de-projet/dossiers-methodes/construire-un-reseau-p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a:extLst>
              <a:ext uri="{FF2B5EF4-FFF2-40B4-BE49-F238E27FC236}">
                <a16:creationId xmlns="" xmlns:a16="http://schemas.microsoft.com/office/drawing/2014/main" id="{70752FD7-76EF-4EBF-8807-5A08A9C8EA09}"/>
              </a:ext>
            </a:extLst>
          </p:cNvPr>
          <p:cNvSpPr>
            <a:spLocks noGrp="1"/>
          </p:cNvSpPr>
          <p:nvPr>
            <p:ph type="ctrTitle"/>
          </p:nvPr>
        </p:nvSpPr>
        <p:spPr>
          <a:xfrm flipH="1">
            <a:off x="1752849" y="2075504"/>
            <a:ext cx="8679915" cy="1748729"/>
          </a:xfrm>
        </p:spPr>
        <p:txBody>
          <a:bodyPr rtlCol="1"/>
          <a:lstStyle/>
          <a:p>
            <a:r>
              <a:rPr lang="ar-SA" dirty="0" err="1">
                <a:latin typeface="Tahoma"/>
                <a:ea typeface="Tahoma"/>
                <a:cs typeface="Tahoma"/>
              </a:rPr>
              <a:t>Methode</a:t>
            </a:r>
            <a:r>
              <a:rPr lang="ar-SA" dirty="0">
                <a:latin typeface="Tahoma"/>
                <a:ea typeface="Tahoma"/>
                <a:cs typeface="Tahoma"/>
              </a:rPr>
              <a:t> </a:t>
            </a:r>
            <a:r>
              <a:rPr lang="ar-SA" dirty="0" err="1">
                <a:latin typeface="Tahoma"/>
                <a:ea typeface="Tahoma"/>
                <a:cs typeface="Tahoma"/>
              </a:rPr>
              <a:t>d'estimation</a:t>
            </a:r>
            <a:r>
              <a:rPr lang="ar-SA" dirty="0">
                <a:latin typeface="Tahoma"/>
                <a:ea typeface="Tahoma"/>
                <a:cs typeface="Tahoma"/>
              </a:rPr>
              <a:t> </a:t>
            </a:r>
            <a:r>
              <a:rPr lang="ar-SA" dirty="0" err="1">
                <a:latin typeface="Tahoma"/>
                <a:ea typeface="Tahoma"/>
                <a:cs typeface="Tahoma"/>
              </a:rPr>
              <a:t>des</a:t>
            </a:r>
            <a:r>
              <a:rPr lang="ar-SA" dirty="0">
                <a:latin typeface="Tahoma"/>
                <a:ea typeface="Tahoma"/>
                <a:cs typeface="Tahoma"/>
              </a:rPr>
              <a:t> </a:t>
            </a:r>
            <a:r>
              <a:rPr lang="ar-SA" dirty="0" err="1">
                <a:latin typeface="Tahoma"/>
                <a:ea typeface="Tahoma"/>
                <a:cs typeface="Tahoma"/>
              </a:rPr>
              <a:t>charges</a:t>
            </a:r>
            <a:r>
              <a:rPr lang="ar-SA" dirty="0">
                <a:latin typeface="Tahoma"/>
                <a:ea typeface="Tahoma"/>
                <a:cs typeface="Tahoma"/>
              </a:rPr>
              <a:t> </a:t>
            </a:r>
            <a:r>
              <a:rPr lang="ar-SA" dirty="0" err="1">
                <a:latin typeface="Tahoma"/>
                <a:ea typeface="Tahoma"/>
                <a:cs typeface="Tahoma"/>
              </a:rPr>
              <a:t>et</a:t>
            </a:r>
            <a:r>
              <a:rPr lang="ar-SA" dirty="0">
                <a:latin typeface="Tahoma"/>
                <a:ea typeface="Tahoma"/>
                <a:cs typeface="Tahoma"/>
              </a:rPr>
              <a:t> </a:t>
            </a:r>
            <a:r>
              <a:rPr lang="ar-SA" dirty="0" err="1">
                <a:latin typeface="Tahoma"/>
                <a:ea typeface="Tahoma"/>
                <a:cs typeface="Tahoma"/>
              </a:rPr>
              <a:t>cout</a:t>
            </a:r>
            <a:r>
              <a:rPr lang="ar-SA" dirty="0">
                <a:latin typeface="Tahoma"/>
                <a:ea typeface="Tahoma"/>
                <a:cs typeface="Tahoma"/>
              </a:rPr>
              <a:t> </a:t>
            </a:r>
            <a:r>
              <a:rPr lang="ar-SA" dirty="0" err="1">
                <a:latin typeface="Tahoma"/>
                <a:ea typeface="Tahoma"/>
                <a:cs typeface="Tahoma"/>
              </a:rPr>
              <a:t>d'un</a:t>
            </a:r>
            <a:r>
              <a:rPr lang="ar-SA" dirty="0">
                <a:latin typeface="Tahoma"/>
                <a:ea typeface="Tahoma"/>
                <a:cs typeface="Tahoma"/>
              </a:rPr>
              <a:t> </a:t>
            </a:r>
            <a:r>
              <a:rPr lang="ar-SA" dirty="0" err="1">
                <a:latin typeface="Tahoma"/>
                <a:ea typeface="Tahoma"/>
                <a:cs typeface="Tahoma"/>
              </a:rPr>
              <a:t>projet</a:t>
            </a:r>
            <a:endParaRPr lang="ar-SA" dirty="0" err="1">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a:extLst>
              <a:ext uri="{FF2B5EF4-FFF2-40B4-BE49-F238E27FC236}">
                <a16:creationId xmlns="" xmlns:a16="http://schemas.microsoft.com/office/drawing/2014/main" id="{F4C8D8C1-1062-49B2-BB56-D9F8E5DA6EB6}"/>
              </a:ext>
            </a:extLst>
          </p:cNvPr>
          <p:cNvSpPr>
            <a:spLocks noGrp="1"/>
          </p:cNvSpPr>
          <p:nvPr>
            <p:ph type="subTitle" idx="1"/>
          </p:nvPr>
        </p:nvSpPr>
        <p:spPr>
          <a:xfrm flipH="1">
            <a:off x="1759336" y="3906266"/>
            <a:ext cx="8673427" cy="1322587"/>
          </a:xfrm>
        </p:spPr>
        <p:txBody>
          <a:bodyPr rtlCol="1"/>
          <a:lstStyle/>
          <a:p>
            <a:pP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مربع نص 3">
            <a:extLst>
              <a:ext uri="{FF2B5EF4-FFF2-40B4-BE49-F238E27FC236}">
                <a16:creationId xmlns="" xmlns:a16="http://schemas.microsoft.com/office/drawing/2014/main" id="{662256FB-1E86-0EBE-E6F7-582D7FC29D1C}"/>
              </a:ext>
            </a:extLst>
          </p:cNvPr>
          <p:cNvSpPr txBox="1"/>
          <p:nvPr/>
        </p:nvSpPr>
        <p:spPr>
          <a:xfrm>
            <a:off x="0" y="5816220"/>
            <a:ext cx="2743200" cy="92333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rtl="0"/>
            <a:r>
              <a:rPr lang="ar-SA" dirty="0" err="1">
                <a:cs typeface="Arial"/>
              </a:rPr>
              <a:t>Presente</a:t>
            </a:r>
            <a:r>
              <a:rPr lang="ar-SA" dirty="0">
                <a:cs typeface="Arial"/>
              </a:rPr>
              <a:t> </a:t>
            </a:r>
            <a:r>
              <a:rPr lang="ar-SA" dirty="0" err="1">
                <a:cs typeface="Arial"/>
              </a:rPr>
              <a:t>par</a:t>
            </a:r>
            <a:r>
              <a:rPr lang="ar-SA" dirty="0">
                <a:cs typeface="Arial"/>
              </a:rPr>
              <a:t>  :</a:t>
            </a:r>
          </a:p>
          <a:p>
            <a:pPr algn="l" rtl="0"/>
            <a:r>
              <a:rPr lang="ar-SA" dirty="0">
                <a:cs typeface="Arial"/>
              </a:rPr>
              <a:t>Ammar </a:t>
            </a:r>
            <a:r>
              <a:rPr lang="ar-SA" dirty="0" smtClean="0">
                <a:cs typeface="Arial"/>
              </a:rPr>
              <a:t>SULTAN</a:t>
            </a:r>
            <a:endParaRPr lang="ar-SA" dirty="0">
              <a:cs typeface="Arial"/>
            </a:endParaRPr>
          </a:p>
          <a:p>
            <a:pPr algn="l" rtl="0"/>
            <a:endParaRPr lang="ar-SA" dirty="0">
              <a:cs typeface="Arial"/>
            </a:endParaRPr>
          </a:p>
        </p:txBody>
      </p:sp>
      <p:sp>
        <p:nvSpPr>
          <p:cNvPr id="5" name="Slide Number Placeholder 4"/>
          <p:cNvSpPr>
            <a:spLocks noGrp="1"/>
          </p:cNvSpPr>
          <p:nvPr>
            <p:ph type="sldNum" sz="quarter" idx="12"/>
          </p:nvPr>
        </p:nvSpPr>
        <p:spPr/>
        <p:txBody>
          <a:bodyPr/>
          <a:lstStyle/>
          <a:p>
            <a:fld id="{6D22F896-40B5-4ADD-8801-0D06FADFA095}" type="slidenum">
              <a:rPr lang="ar-SA" smtClean="0"/>
              <a:pPr/>
              <a:t>1</a:t>
            </a:fld>
            <a:endParaRPr lang="ar-SA" dirty="0"/>
          </a:p>
        </p:txBody>
      </p:sp>
    </p:spTree>
    <p:extLst>
      <p:ext uri="{BB962C8B-B14F-4D97-AF65-F5344CB8AC3E}">
        <p14:creationId xmlns:p14="http://schemas.microsoft.com/office/powerpoint/2010/main" val="426286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163" y="1330883"/>
            <a:ext cx="6281737" cy="4193059"/>
          </a:xfrm>
        </p:spPr>
      </p:pic>
      <p:sp>
        <p:nvSpPr>
          <p:cNvPr id="3" name="Slide Number Placeholder 2"/>
          <p:cNvSpPr>
            <a:spLocks noGrp="1"/>
          </p:cNvSpPr>
          <p:nvPr>
            <p:ph type="sldNum" sz="quarter" idx="12"/>
          </p:nvPr>
        </p:nvSpPr>
        <p:spPr/>
        <p:txBody>
          <a:bodyPr/>
          <a:lstStyle/>
          <a:p>
            <a:fld id="{6D22F896-40B5-4ADD-8801-0D06FADFA095}" type="slidenum">
              <a:rPr lang="ar-SA" smtClean="0"/>
              <a:pPr/>
              <a:t>10</a:t>
            </a:fld>
            <a:endParaRPr lang="ar-SA" dirty="0"/>
          </a:p>
        </p:txBody>
      </p:sp>
    </p:spTree>
    <p:extLst>
      <p:ext uri="{BB962C8B-B14F-4D97-AF65-F5344CB8AC3E}">
        <p14:creationId xmlns:p14="http://schemas.microsoft.com/office/powerpoint/2010/main" val="417698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La </a:t>
            </a:r>
            <a:r>
              <a:rPr lang="fr-FR" dirty="0" err="1" smtClean="0"/>
              <a:t>methode</a:t>
            </a:r>
            <a:r>
              <a:rPr lang="fr-FR" dirty="0" smtClean="0"/>
              <a:t> de </a:t>
            </a:r>
            <a:r>
              <a:rPr lang="fr-FR" dirty="0" err="1" smtClean="0"/>
              <a:t>repartition</a:t>
            </a:r>
            <a:r>
              <a:rPr lang="fr-FR" dirty="0" smtClean="0"/>
              <a:t> proportionnelle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7936203"/>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11</a:t>
            </a:fld>
            <a:endParaRPr lang="ar-SA" dirty="0"/>
          </a:p>
        </p:txBody>
      </p:sp>
    </p:spTree>
    <p:extLst>
      <p:ext uri="{BB962C8B-B14F-4D97-AF65-F5344CB8AC3E}">
        <p14:creationId xmlns:p14="http://schemas.microsoft.com/office/powerpoint/2010/main" val="943873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l" rtl="0">
              <a:buNone/>
            </a:pPr>
            <a:r>
              <a:rPr lang="fr-FR" dirty="0"/>
              <a:t>La </a:t>
            </a:r>
            <a:r>
              <a:rPr lang="fr-FR" b="1" dirty="0"/>
              <a:t>répartition</a:t>
            </a:r>
            <a:r>
              <a:rPr lang="fr-FR" dirty="0"/>
              <a:t> </a:t>
            </a:r>
            <a:r>
              <a:rPr lang="fr-FR" b="1" dirty="0"/>
              <a:t>proportionnelle</a:t>
            </a:r>
            <a:r>
              <a:rPr lang="fr-FR" dirty="0"/>
              <a:t> est une </a:t>
            </a:r>
            <a:r>
              <a:rPr lang="fr-FR" b="1" dirty="0"/>
              <a:t>méthode</a:t>
            </a:r>
            <a:r>
              <a:rPr lang="fr-FR" dirty="0"/>
              <a:t> de taxation qui alloue les profits (ou les pertes) d'une société ou d'un groupe à une juridiction spécifique dans laquelle cette société possède une présence fiscale.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12</a:t>
            </a:fld>
            <a:endParaRPr lang="ar-SA" dirty="0"/>
          </a:p>
        </p:txBody>
      </p:sp>
    </p:spTree>
    <p:extLst>
      <p:ext uri="{BB962C8B-B14F-4D97-AF65-F5344CB8AC3E}">
        <p14:creationId xmlns:p14="http://schemas.microsoft.com/office/powerpoint/2010/main" val="3396681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a:t>
            </a:r>
            <a:endParaRPr lang="en-US" dirty="0"/>
          </a:p>
        </p:txBody>
      </p:sp>
      <p:graphicFrame>
        <p:nvGraphicFramePr>
          <p:cNvPr id="4" name="Content Placeholder 3"/>
          <p:cNvGraphicFramePr>
            <a:graphicFrameLocks noGrp="1"/>
          </p:cNvGraphicFramePr>
          <p:nvPr>
            <p:ph idx="1"/>
          </p:nvPr>
        </p:nvGraphicFramePr>
        <p:xfrm>
          <a:off x="1799927" y="2513012"/>
          <a:ext cx="4266209" cy="1828800"/>
        </p:xfrm>
        <a:graphic>
          <a:graphicData uri="http://schemas.openxmlformats.org/drawingml/2006/table">
            <a:tbl>
              <a:tblPr/>
              <a:tblGrid>
                <a:gridCol w="2429312"/>
                <a:gridCol w="1836897"/>
              </a:tblGrid>
              <a:tr h="0">
                <a:tc>
                  <a:txBody>
                    <a:bodyPr/>
                    <a:lstStyle/>
                    <a:p>
                      <a:pPr algn="ctr" fontAlgn="t"/>
                      <a:r>
                        <a:rPr lang="en-US">
                          <a:effectLst/>
                        </a:rPr>
                        <a:t>Étape</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a:effectLst/>
                        </a:rPr>
                        <a:t>Charge</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Opportunité</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5 %</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Élaboration</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20 %</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Construction</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65 %</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Transition</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solidFill>
                      <a:srgbClr val="D1F3FF"/>
                    </a:solidFill>
                  </a:tcPr>
                </a:tc>
                <a:tc>
                  <a:txBody>
                    <a:bodyPr/>
                    <a:lstStyle/>
                    <a:p>
                      <a:pPr algn="just" fontAlgn="t"/>
                      <a:r>
                        <a:rPr lang="en-US" dirty="0">
                          <a:effectLst/>
                        </a:rPr>
                        <a:t>10 %</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solidFill>
                      <a:srgbClr val="D1F3FF"/>
                    </a:solidFill>
                  </a:tcPr>
                </a:tc>
              </a:tr>
            </a:tbl>
          </a:graphicData>
        </a:graphic>
      </p:graphicFrame>
      <p:sp>
        <p:nvSpPr>
          <p:cNvPr id="5" name="Rectangle 1"/>
          <p:cNvSpPr>
            <a:spLocks noChangeArrowheads="1"/>
          </p:cNvSpPr>
          <p:nvPr/>
        </p:nvSpPr>
        <p:spPr bwMode="auto">
          <a:xfrm>
            <a:off x="177172" y="176658"/>
            <a:ext cx="7088928"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82828"/>
                </a:solidFill>
                <a:effectLst/>
                <a:latin typeface="Roboto"/>
              </a:rPr>
              <a:t>Il </a:t>
            </a:r>
            <a:r>
              <a:rPr kumimoji="0" lang="en-US" sz="1500" b="0" i="0" u="none" strike="noStrike" cap="none" normalizeH="0" baseline="0" dirty="0" err="1" smtClean="0">
                <a:ln>
                  <a:noFill/>
                </a:ln>
                <a:solidFill>
                  <a:srgbClr val="282828"/>
                </a:solidFill>
                <a:effectLst/>
                <a:latin typeface="Roboto"/>
              </a:rPr>
              <a:t>s’agit</a:t>
            </a:r>
            <a:r>
              <a:rPr kumimoji="0" lang="en-US" sz="1500" b="0" i="0" u="none" strike="noStrike" cap="none" normalizeH="0" baseline="0" dirty="0" smtClean="0">
                <a:ln>
                  <a:noFill/>
                </a:ln>
                <a:solidFill>
                  <a:srgbClr val="282828"/>
                </a:solidFill>
                <a:effectLst/>
                <a:latin typeface="Roboto"/>
              </a:rPr>
              <a:t> de </a:t>
            </a:r>
            <a:r>
              <a:rPr kumimoji="0" lang="en-US" sz="1500" b="0" i="0" u="none" strike="noStrike" cap="none" normalizeH="0" baseline="0" dirty="0" err="1" smtClean="0">
                <a:ln>
                  <a:noFill/>
                </a:ln>
                <a:solidFill>
                  <a:srgbClr val="282828"/>
                </a:solidFill>
                <a:effectLst/>
                <a:latin typeface="Roboto"/>
              </a:rPr>
              <a:t>répartir</a:t>
            </a:r>
            <a:r>
              <a:rPr kumimoji="0" lang="en-US" sz="1500" b="0" i="0" u="none" strike="noStrike" cap="none" normalizeH="0" baseline="0" dirty="0" smtClean="0">
                <a:ln>
                  <a:noFill/>
                </a:ln>
                <a:solidFill>
                  <a:srgbClr val="282828"/>
                </a:solidFill>
                <a:effectLst/>
                <a:latin typeface="Roboto"/>
              </a:rPr>
              <a:t> la charge </a:t>
            </a:r>
            <a:r>
              <a:rPr kumimoji="0" lang="en-US" sz="1500" b="0" i="0" u="none" strike="noStrike" cap="none" normalizeH="0" baseline="0" dirty="0" err="1" smtClean="0">
                <a:ln>
                  <a:noFill/>
                </a:ln>
                <a:solidFill>
                  <a:srgbClr val="282828"/>
                </a:solidFill>
                <a:effectLst/>
                <a:latin typeface="Roboto"/>
              </a:rPr>
              <a:t>globale</a:t>
            </a:r>
            <a:r>
              <a:rPr kumimoji="0" lang="en-US" sz="1500" b="0" i="0" u="none" strike="noStrike" cap="none" normalizeH="0" baseline="0" dirty="0" smtClean="0">
                <a:ln>
                  <a:noFill/>
                </a:ln>
                <a:solidFill>
                  <a:srgbClr val="282828"/>
                </a:solidFill>
                <a:effectLst/>
                <a:latin typeface="Roboto"/>
              </a:rPr>
              <a:t> du </a:t>
            </a:r>
            <a:r>
              <a:rPr kumimoji="0" lang="en-US" sz="1500" b="0" i="0" u="none" strike="noStrike" cap="none" normalizeH="0" baseline="0" dirty="0" err="1" smtClean="0">
                <a:ln>
                  <a:noFill/>
                </a:ln>
                <a:solidFill>
                  <a:srgbClr val="282828"/>
                </a:solidFill>
                <a:effectLst/>
                <a:latin typeface="Roboto"/>
              </a:rPr>
              <a:t>projet</a:t>
            </a:r>
            <a:r>
              <a:rPr kumimoji="0" lang="en-US" sz="1500" b="0" i="0" u="none" strike="noStrike" cap="none" normalizeH="0" baseline="0" dirty="0" smtClean="0">
                <a:ln>
                  <a:noFill/>
                </a:ln>
                <a:solidFill>
                  <a:srgbClr val="282828"/>
                </a:solidFill>
                <a:effectLst/>
                <a:latin typeface="Roboto"/>
              </a:rPr>
              <a:t> entre </a:t>
            </a:r>
            <a:r>
              <a:rPr kumimoji="0" lang="en-US" sz="1500" b="0" i="0" u="none" strike="noStrike" cap="none" normalizeH="0" baseline="0" dirty="0" err="1" smtClean="0">
                <a:ln>
                  <a:noFill/>
                </a:ln>
                <a:solidFill>
                  <a:srgbClr val="282828"/>
                </a:solidFill>
                <a:effectLst/>
                <a:latin typeface="Roboto"/>
              </a:rPr>
              <a:t>chaque</a:t>
            </a:r>
            <a:r>
              <a:rPr kumimoji="0" lang="en-US" sz="1500" b="0" i="0" u="none" strike="noStrike" cap="none" normalizeH="0" baseline="0" dirty="0" smtClean="0">
                <a:ln>
                  <a:noFill/>
                </a:ln>
                <a:solidFill>
                  <a:srgbClr val="282828"/>
                </a:solidFill>
                <a:effectLst/>
                <a:latin typeface="Roboto"/>
              </a:rPr>
              <a:t> phase.</a:t>
            </a:r>
          </a:p>
          <a:p>
            <a:pPr marL="0" marR="0" lvl="0" indent="0"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82828"/>
                </a:solidFill>
                <a:effectLst/>
                <a:latin typeface="Roboto"/>
              </a:rPr>
              <a:t> Le Rational Unified Process propose les ratios </a:t>
            </a:r>
            <a:r>
              <a:rPr kumimoji="0" lang="en-US" sz="1500" b="0" i="0" u="none" strike="noStrike" cap="none" normalizeH="0" baseline="0" dirty="0" err="1" smtClean="0">
                <a:ln>
                  <a:noFill/>
                </a:ln>
                <a:solidFill>
                  <a:srgbClr val="282828"/>
                </a:solidFill>
                <a:effectLst/>
                <a:latin typeface="Roboto"/>
              </a:rPr>
              <a:t>suivants</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d’après</a:t>
            </a:r>
            <a:r>
              <a:rPr kumimoji="0" lang="en-US" sz="1500" b="0" i="0" u="none" strike="noStrike" cap="none" normalizeH="0" baseline="0" dirty="0" smtClean="0">
                <a:ln>
                  <a:noFill/>
                </a:ln>
                <a:solidFill>
                  <a:srgbClr val="282828"/>
                </a:solidFill>
                <a:effectLst/>
                <a:latin typeface="Roboto"/>
              </a:rPr>
              <a:t> Chantal Morley,</a:t>
            </a:r>
          </a:p>
          <a:p>
            <a:pPr marL="0" marR="0" lvl="0" indent="0"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82828"/>
                </a:solidFill>
                <a:effectLst/>
                <a:latin typeface="Roboto"/>
              </a:rPr>
              <a:t> </a:t>
            </a:r>
            <a:r>
              <a:rPr kumimoji="0" lang="en-US" sz="1500" b="0" i="1" u="none" strike="noStrike" cap="none" normalizeH="0" baseline="0" dirty="0" smtClean="0">
                <a:ln>
                  <a:noFill/>
                </a:ln>
                <a:solidFill>
                  <a:srgbClr val="282828"/>
                </a:solidFill>
                <a:effectLst/>
                <a:latin typeface="Roboto"/>
              </a:rPr>
              <a:t>Management d’un </a:t>
            </a:r>
            <a:r>
              <a:rPr kumimoji="0" lang="en-US" sz="1500" b="0" i="1" u="none" strike="noStrike" cap="none" normalizeH="0" baseline="0" dirty="0" err="1" smtClean="0">
                <a:ln>
                  <a:noFill/>
                </a:ln>
                <a:solidFill>
                  <a:srgbClr val="282828"/>
                </a:solidFill>
                <a:effectLst/>
                <a:latin typeface="Roboto"/>
              </a:rPr>
              <a:t>projet</a:t>
            </a:r>
            <a:r>
              <a:rPr kumimoji="0" lang="en-US" sz="1500" b="0" i="1" u="none" strike="noStrike" cap="none" normalizeH="0" baseline="0" dirty="0" smtClean="0">
                <a:ln>
                  <a:noFill/>
                </a:ln>
                <a:solidFill>
                  <a:srgbClr val="282828"/>
                </a:solidFill>
                <a:effectLst/>
                <a:latin typeface="Roboto"/>
              </a:rPr>
              <a:t> </a:t>
            </a:r>
            <a:r>
              <a:rPr kumimoji="0" lang="en-US" sz="1500" b="0" i="1" u="none" strike="noStrike" cap="none" normalizeH="0" baseline="0" dirty="0" err="1" smtClean="0">
                <a:ln>
                  <a:noFill/>
                </a:ln>
                <a:solidFill>
                  <a:srgbClr val="282828"/>
                </a:solidFill>
                <a:effectLst/>
                <a:latin typeface="Roboto"/>
              </a:rPr>
              <a:t>système</a:t>
            </a:r>
            <a:r>
              <a:rPr kumimoji="0" lang="en-US" sz="1500" b="0" i="1" u="none" strike="noStrike" cap="none" normalizeH="0" baseline="0" dirty="0" smtClean="0">
                <a:ln>
                  <a:noFill/>
                </a:ln>
                <a:solidFill>
                  <a:srgbClr val="282828"/>
                </a:solidFill>
                <a:effectLst/>
                <a:latin typeface="Roboto"/>
              </a:rPr>
              <a:t> </a:t>
            </a:r>
            <a:r>
              <a:rPr kumimoji="0" lang="en-US" sz="1500" b="0" i="1" u="none" strike="noStrike" cap="none" normalizeH="0" baseline="0" dirty="0" err="1" smtClean="0">
                <a:ln>
                  <a:noFill/>
                </a:ln>
                <a:solidFill>
                  <a:srgbClr val="282828"/>
                </a:solidFill>
                <a:effectLst/>
                <a:latin typeface="Roboto"/>
              </a:rPr>
              <a:t>d’information</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Éditions</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Dunod</a:t>
            </a:r>
            <a:r>
              <a:rPr kumimoji="0" lang="en-US" sz="1500" b="0" i="0" u="none" strike="noStrike" cap="none" normalizeH="0" baseline="0" dirty="0" smtClean="0">
                <a:ln>
                  <a:noFill/>
                </a:ln>
                <a:solidFill>
                  <a:srgbClr val="282828"/>
                </a:solidFill>
                <a:effectLst/>
                <a:latin typeface="Roboto"/>
              </a:rPr>
              <a:t>) :</a:t>
            </a:r>
            <a:endParaRPr kumimoji="0" lang="en-US" sz="8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ar-SA" smtClean="0"/>
              <a:pPr/>
              <a:t>13</a:t>
            </a:fld>
            <a:endParaRPr lang="ar-SA" dirty="0"/>
          </a:p>
        </p:txBody>
      </p:sp>
    </p:spTree>
    <p:extLst>
      <p:ext uri="{BB962C8B-B14F-4D97-AF65-F5344CB8AC3E}">
        <p14:creationId xmlns:p14="http://schemas.microsoft.com/office/powerpoint/2010/main" val="1644613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a:t>
            </a:r>
            <a:r>
              <a:rPr lang="fr-FR" dirty="0" err="1" smtClean="0"/>
              <a:t>methode</a:t>
            </a:r>
            <a:r>
              <a:rPr lang="fr-FR" dirty="0" smtClean="0"/>
              <a:t> d’</a:t>
            </a:r>
            <a:r>
              <a:rPr lang="fr-FR" dirty="0" err="1" smtClean="0"/>
              <a:t>evaluation</a:t>
            </a:r>
            <a:r>
              <a:rPr lang="fr-FR" dirty="0" smtClean="0"/>
              <a:t> analytique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9411617"/>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14</a:t>
            </a:fld>
            <a:endParaRPr lang="ar-SA" dirty="0"/>
          </a:p>
        </p:txBody>
      </p:sp>
    </p:spTree>
    <p:extLst>
      <p:ext uri="{BB962C8B-B14F-4D97-AF65-F5344CB8AC3E}">
        <p14:creationId xmlns:p14="http://schemas.microsoft.com/office/powerpoint/2010/main" val="261798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l" rtl="0">
              <a:buNone/>
            </a:pPr>
            <a:r>
              <a:rPr lang="fr-FR" dirty="0"/>
              <a:t>Les SSII sont fréquemment utilisatrices de cette méthode qui s’appuie sur la catégorisation des projets. Cette catégorisation est fonction de deux grandeurs : la complexité du projet, le type de composants à réaliser.</a:t>
            </a:r>
          </a:p>
          <a:p>
            <a:pPr marL="0" indent="0" algn="l" rtl="0">
              <a:buNone/>
            </a:pPr>
            <a:r>
              <a:rPr lang="fr-FR" dirty="0"/>
              <a:t>Chaque SSII a ses propres coefficients issus des projets qu’elle a menés.</a:t>
            </a:r>
          </a:p>
          <a:p>
            <a:pPr marL="0" indent="0" algn="r" rtl="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15</a:t>
            </a:fld>
            <a:endParaRPr lang="ar-SA" dirty="0"/>
          </a:p>
        </p:txBody>
      </p:sp>
    </p:spTree>
    <p:extLst>
      <p:ext uri="{BB962C8B-B14F-4D97-AF65-F5344CB8AC3E}">
        <p14:creationId xmlns:p14="http://schemas.microsoft.com/office/powerpoint/2010/main" val="171034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0382403"/>
              </p:ext>
            </p:extLst>
          </p:nvPr>
        </p:nvGraphicFramePr>
        <p:xfrm>
          <a:off x="224503" y="1485446"/>
          <a:ext cx="6089210" cy="5248275"/>
        </p:xfrm>
        <a:graphic>
          <a:graphicData uri="http://schemas.openxmlformats.org/drawingml/2006/table">
            <a:tbl>
              <a:tblPr/>
              <a:tblGrid>
                <a:gridCol w="608921"/>
                <a:gridCol w="608921"/>
                <a:gridCol w="608921"/>
                <a:gridCol w="608921"/>
                <a:gridCol w="608921"/>
                <a:gridCol w="608921"/>
                <a:gridCol w="608921"/>
                <a:gridCol w="608921"/>
                <a:gridCol w="608921"/>
                <a:gridCol w="608921"/>
              </a:tblGrid>
              <a:tr h="802677">
                <a:tc>
                  <a:txBody>
                    <a:bodyPr/>
                    <a:lstStyle/>
                    <a:p>
                      <a:pPr algn="ctr" fontAlgn="t"/>
                      <a:r>
                        <a:rPr lang="en-US" sz="1200" dirty="0" err="1">
                          <a:effectLst/>
                        </a:rPr>
                        <a:t>Complexité</a:t>
                      </a:r>
                      <a:endParaRPr lang="en-US" sz="1200" dirty="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gridSpan="3">
                  <a:txBody>
                    <a:bodyPr/>
                    <a:lstStyle/>
                    <a:p>
                      <a:pPr algn="ctr" fontAlgn="t"/>
                      <a:r>
                        <a:rPr lang="en-US" sz="1200">
                          <a:effectLst/>
                        </a:rPr>
                        <a:t>Facile</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t"/>
                      <a:r>
                        <a:rPr lang="en-US" sz="1200">
                          <a:effectLst/>
                        </a:rPr>
                        <a:t>Moyen</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t"/>
                      <a:r>
                        <a:rPr lang="en-US" sz="1200">
                          <a:effectLst/>
                        </a:rPr>
                        <a:t>Difficile</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802677">
                <a:tc>
                  <a:txBody>
                    <a:bodyPr/>
                    <a:lstStyle/>
                    <a:p>
                      <a:pPr algn="just" fontAlgn="t"/>
                      <a:r>
                        <a:rPr lang="en-US" sz="1200" b="1">
                          <a:effectLst/>
                        </a:rPr>
                        <a:t>Composants</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Nombre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Poids</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i="1">
                          <a:effectLst/>
                        </a:rPr>
                        <a:t>Charge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Nombre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Poids</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i="1">
                          <a:effectLst/>
                        </a:rPr>
                        <a:t>Charge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Nombre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i="1">
                          <a:effectLst/>
                        </a:rPr>
                        <a:t>Poids</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i="1">
                          <a:effectLst/>
                        </a:rPr>
                        <a:t>Charge</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432211">
                <a:tc>
                  <a:txBody>
                    <a:bodyPr/>
                    <a:lstStyle/>
                    <a:p>
                      <a:pPr algn="just" fontAlgn="t"/>
                      <a:r>
                        <a:rPr lang="en-US" sz="1200" b="1">
                          <a:effectLst/>
                        </a:rPr>
                        <a:t>IHM</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4</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0,25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2</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12</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6</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1</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5</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1173144">
                <a:tc>
                  <a:txBody>
                    <a:bodyPr/>
                    <a:lstStyle/>
                    <a:p>
                      <a:pPr algn="just" fontAlgn="t"/>
                      <a:r>
                        <a:rPr lang="en-US" sz="1200" b="1">
                          <a:effectLst/>
                        </a:rPr>
                        <a:t>Accès aux données </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9</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0,1</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0,9</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4</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0,25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dirty="0">
                          <a:effectLst/>
                        </a:rPr>
                        <a:t>2</a:t>
                      </a:r>
                      <a:endParaRPr lang="en-US" sz="1200" dirty="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8</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4</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987911">
                <a:tc>
                  <a:txBody>
                    <a:bodyPr/>
                    <a:lstStyle/>
                    <a:p>
                      <a:pPr algn="just" fontAlgn="t"/>
                      <a:r>
                        <a:rPr lang="en-US" sz="1200" b="1">
                          <a:effectLst/>
                        </a:rPr>
                        <a:t>Modules PHP</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8</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0,5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4</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16</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2,5</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40</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7</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a:effectLst/>
                        </a:rPr>
                        <a:t>3</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21</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617444">
                <a:tc>
                  <a:txBody>
                    <a:bodyPr/>
                    <a:lstStyle/>
                    <a:p>
                      <a:pPr algn="just" fontAlgn="t"/>
                      <a:r>
                        <a:rPr lang="en-US" sz="1200" b="1">
                          <a:effectLst/>
                        </a:rPr>
                        <a:t>TOTAUX</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6,9</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48</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sz="1200" b="1">
                          <a:effectLst/>
                        </a:rPr>
                        <a:t>30</a:t>
                      </a:r>
                      <a:endParaRPr lang="en-US" sz="120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432211">
                <a:tc gridSpan="9">
                  <a:txBody>
                    <a:bodyPr/>
                    <a:lstStyle/>
                    <a:p>
                      <a:pPr algn="just" fontAlgn="t"/>
                      <a:r>
                        <a:rPr lang="en-US" sz="1200">
                          <a:effectLst/>
                        </a:rPr>
                        <a:t>TOTAL POIDS DE CHARGE</a:t>
                      </a: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solidFill>
                      <a:srgbClr val="D1F3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r>
                        <a:rPr lang="en-US" sz="1200" b="1" dirty="0">
                          <a:effectLst/>
                        </a:rPr>
                        <a:t>84,9</a:t>
                      </a:r>
                      <a:endParaRPr lang="en-US" sz="1200" dirty="0">
                        <a:effectLst/>
                      </a:endParaRPr>
                    </a:p>
                  </a:txBody>
                  <a:tcPr marL="21439" marR="42878" marT="30872" marB="30872">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solidFill>
                      <a:srgbClr val="D1F3FF"/>
                    </a:solidFill>
                  </a:tcPr>
                </a:tc>
              </a:tr>
            </a:tbl>
          </a:graphicData>
        </a:graphic>
      </p:graphicFrame>
      <p:sp>
        <p:nvSpPr>
          <p:cNvPr id="5" name="Rectangle 1"/>
          <p:cNvSpPr>
            <a:spLocks noChangeArrowheads="1"/>
          </p:cNvSpPr>
          <p:nvPr/>
        </p:nvSpPr>
        <p:spPr bwMode="auto">
          <a:xfrm>
            <a:off x="0" y="0"/>
            <a:ext cx="1070812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82828"/>
                </a:solidFill>
                <a:effectLst/>
                <a:latin typeface="Roboto"/>
              </a:rPr>
              <a:t>La grille </a:t>
            </a:r>
            <a:r>
              <a:rPr kumimoji="0" lang="en-US" sz="1500" b="0" i="0" u="none" strike="noStrike" cap="none" normalizeH="0" baseline="0" dirty="0" err="1" smtClean="0">
                <a:ln>
                  <a:noFill/>
                </a:ln>
                <a:solidFill>
                  <a:srgbClr val="282828"/>
                </a:solidFill>
                <a:effectLst/>
                <a:latin typeface="Roboto"/>
              </a:rPr>
              <a:t>suivante</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est</a:t>
            </a:r>
            <a:r>
              <a:rPr kumimoji="0" lang="en-US" sz="1500" b="0" i="0" u="none" strike="noStrike" cap="none" normalizeH="0" baseline="0" dirty="0" smtClean="0">
                <a:ln>
                  <a:noFill/>
                </a:ln>
                <a:solidFill>
                  <a:srgbClr val="282828"/>
                </a:solidFill>
                <a:effectLst/>
                <a:latin typeface="Roboto"/>
              </a:rPr>
              <a:t> issue d’un </a:t>
            </a:r>
            <a:r>
              <a:rPr kumimoji="0" lang="en-US" sz="1500" b="0" i="0" u="none" strike="noStrike" cap="none" normalizeH="0" baseline="0" dirty="0" err="1" smtClean="0">
                <a:ln>
                  <a:noFill/>
                </a:ln>
                <a:solidFill>
                  <a:srgbClr val="282828"/>
                </a:solidFill>
                <a:effectLst/>
                <a:latin typeface="Roboto"/>
              </a:rPr>
              <a:t>projet</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exemple</a:t>
            </a:r>
            <a:r>
              <a:rPr kumimoji="0" lang="en-US" sz="1500" b="0" i="0" u="none" strike="noStrike" cap="none" normalizeH="0" baseline="0" dirty="0" smtClean="0">
                <a:ln>
                  <a:noFill/>
                </a:ln>
                <a:solidFill>
                  <a:srgbClr val="282828"/>
                </a:solidFill>
                <a:effectLst/>
                <a:latin typeface="Roboto"/>
              </a:rPr>
              <a:t> (le </a:t>
            </a:r>
            <a:r>
              <a:rPr kumimoji="0" lang="en-US" sz="1500" b="0" i="0" u="none" strike="noStrike" cap="none" normalizeH="0" baseline="0" dirty="0" err="1" smtClean="0">
                <a:ln>
                  <a:noFill/>
                </a:ln>
                <a:solidFill>
                  <a:srgbClr val="282828"/>
                </a:solidFill>
                <a:effectLst/>
                <a:latin typeface="Roboto"/>
              </a:rPr>
              <a:t>poids</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est</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issu</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d’une</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analyse</a:t>
            </a:r>
            <a:r>
              <a:rPr kumimoji="0" lang="en-US" sz="1500" b="0" i="0" u="none" strike="noStrike" cap="none" normalizeH="0" baseline="0" dirty="0" smtClean="0">
                <a:ln>
                  <a:noFill/>
                </a:ln>
                <a:solidFill>
                  <a:srgbClr val="282828"/>
                </a:solidFill>
                <a:effectLst/>
                <a:latin typeface="Roboto"/>
              </a:rPr>
              <a:t> de la </a:t>
            </a:r>
            <a:r>
              <a:rPr kumimoji="0" lang="en-US" sz="1500" b="0" i="0" u="none" strike="noStrike" cap="none" normalizeH="0" baseline="0" dirty="0" err="1" smtClean="0">
                <a:ln>
                  <a:noFill/>
                </a:ln>
                <a:solidFill>
                  <a:srgbClr val="282828"/>
                </a:solidFill>
                <a:effectLst/>
                <a:latin typeface="Roboto"/>
              </a:rPr>
              <a:t>difficulté</a:t>
            </a:r>
            <a:r>
              <a:rPr kumimoji="0" lang="en-US" sz="1500" b="0" i="0" u="none" strike="noStrike" cap="none" normalizeH="0" baseline="0" dirty="0" smtClean="0">
                <a:ln>
                  <a:noFill/>
                </a:ln>
                <a:solidFill>
                  <a:srgbClr val="282828"/>
                </a:solidFill>
                <a:effectLst/>
                <a:latin typeface="Roboto"/>
              </a:rPr>
              <a:t> à </a:t>
            </a:r>
            <a:r>
              <a:rPr kumimoji="0" lang="en-US" sz="1500" b="0" i="0" u="none" strike="noStrike" cap="none" normalizeH="0" baseline="0" dirty="0" err="1" smtClean="0">
                <a:ln>
                  <a:noFill/>
                </a:ln>
                <a:solidFill>
                  <a:srgbClr val="282828"/>
                </a:solidFill>
                <a:effectLst/>
                <a:latin typeface="Roboto"/>
              </a:rPr>
              <a:t>construire</a:t>
            </a:r>
            <a:r>
              <a:rPr kumimoji="0" lang="en-US" sz="1500" b="0" i="0" u="none" strike="noStrike" cap="none" normalizeH="0" baseline="0" dirty="0" smtClean="0">
                <a:ln>
                  <a:noFill/>
                </a:ln>
                <a:solidFill>
                  <a:srgbClr val="282828"/>
                </a:solidFill>
                <a:effectLst/>
                <a:latin typeface="Roboto"/>
              </a:rPr>
              <a:t> des </a:t>
            </a:r>
            <a:r>
              <a:rPr kumimoji="0" lang="en-US" sz="1500" b="0" i="0" u="none" strike="noStrike" cap="none" normalizeH="0" baseline="0" dirty="0" err="1" smtClean="0">
                <a:ln>
                  <a:noFill/>
                </a:ln>
                <a:solidFill>
                  <a:srgbClr val="282828"/>
                </a:solidFill>
                <a:effectLst/>
                <a:latin typeface="Roboto"/>
              </a:rPr>
              <a:t>composants</a:t>
            </a:r>
            <a:r>
              <a:rPr kumimoji="0" lang="en-US" sz="1500" b="0" i="0" u="none" strike="noStrike" cap="none" normalizeH="0" baseline="0" dirty="0" smtClean="0">
                <a:ln>
                  <a:noFill/>
                </a:ln>
                <a:solidFill>
                  <a:srgbClr val="282828"/>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analyse</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fondée</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sur</a:t>
            </a:r>
            <a:r>
              <a:rPr kumimoji="0" lang="en-US" sz="1500" b="0" i="0" u="none" strike="noStrike" cap="none" normalizeH="0" baseline="0" dirty="0" smtClean="0">
                <a:ln>
                  <a:noFill/>
                </a:ln>
                <a:solidFill>
                  <a:srgbClr val="282828"/>
                </a:solidFill>
                <a:effectLst/>
                <a:latin typeface="Roboto"/>
              </a:rPr>
              <a:t> des </a:t>
            </a:r>
            <a:r>
              <a:rPr kumimoji="0" lang="en-US" sz="1500" b="0" i="0" u="none" strike="noStrike" cap="none" normalizeH="0" baseline="0" dirty="0" err="1" smtClean="0">
                <a:ln>
                  <a:noFill/>
                </a:ln>
                <a:solidFill>
                  <a:srgbClr val="282828"/>
                </a:solidFill>
                <a:effectLst/>
                <a:latin typeface="Roboto"/>
              </a:rPr>
              <a:t>projets</a:t>
            </a:r>
            <a:r>
              <a:rPr kumimoji="0" lang="en-US" sz="1500" b="0" i="0" u="none" strike="noStrike" cap="none" normalizeH="0" baseline="0" dirty="0" smtClean="0">
                <a:ln>
                  <a:noFill/>
                </a:ln>
                <a:solidFill>
                  <a:srgbClr val="282828"/>
                </a:solidFill>
                <a:effectLst/>
                <a:latin typeface="Roboto"/>
              </a:rPr>
              <a:t> </a:t>
            </a:r>
            <a:r>
              <a:rPr kumimoji="0" lang="en-US" sz="1500" b="0" i="0" u="none" strike="noStrike" cap="none" normalizeH="0" baseline="0" dirty="0" err="1" smtClean="0">
                <a:ln>
                  <a:noFill/>
                </a:ln>
                <a:solidFill>
                  <a:srgbClr val="282828"/>
                </a:solidFill>
                <a:effectLst/>
                <a:latin typeface="Roboto"/>
              </a:rPr>
              <a:t>antérieurs</a:t>
            </a:r>
            <a:r>
              <a:rPr kumimoji="0" lang="en-US" sz="1500" b="0" i="0" u="none" strike="noStrike" cap="none" normalizeH="0" baseline="0" dirty="0" smtClean="0">
                <a:ln>
                  <a:noFill/>
                </a:ln>
                <a:solidFill>
                  <a:srgbClr val="282828"/>
                </a:solidFill>
                <a:effectLst/>
                <a:latin typeface="Roboto"/>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ar-SA" smtClean="0"/>
              <a:pPr/>
              <a:t>16</a:t>
            </a:fld>
            <a:endParaRPr lang="ar-SA" dirty="0"/>
          </a:p>
        </p:txBody>
      </p:sp>
    </p:spTree>
    <p:extLst>
      <p:ext uri="{BB962C8B-B14F-4D97-AF65-F5344CB8AC3E}">
        <p14:creationId xmlns:p14="http://schemas.microsoft.com/office/powerpoint/2010/main" val="117377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a:t>
            </a:r>
            <a:r>
              <a:rPr lang="fr-FR" dirty="0" err="1" smtClean="0"/>
              <a:t>modele</a:t>
            </a:r>
            <a:r>
              <a:rPr lang="fr-FR" dirty="0" smtClean="0"/>
              <a:t> </a:t>
            </a:r>
            <a:r>
              <a:rPr lang="fr-FR" dirty="0" err="1" smtClean="0"/>
              <a:t>cocomo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1252012"/>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17</a:t>
            </a:fld>
            <a:endParaRPr lang="ar-SA" dirty="0"/>
          </a:p>
        </p:txBody>
      </p:sp>
    </p:spTree>
    <p:extLst>
      <p:ext uri="{BB962C8B-B14F-4D97-AF65-F5344CB8AC3E}">
        <p14:creationId xmlns:p14="http://schemas.microsoft.com/office/powerpoint/2010/main" val="144638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l" rtl="0">
              <a:buNone/>
            </a:pPr>
            <a:r>
              <a:rPr lang="fr-FR" dirty="0"/>
              <a:t>Barry Boehm, chercheur en ingénierie logicielle (auteur en particulier du modèle de développement en spirale), a proposé le modèle COCOMO (</a:t>
            </a:r>
            <a:r>
              <a:rPr lang="fr-FR" i="1" dirty="0" err="1"/>
              <a:t>COnstructive</a:t>
            </a:r>
            <a:r>
              <a:rPr lang="fr-FR" i="1" dirty="0"/>
              <a:t> </a:t>
            </a:r>
            <a:r>
              <a:rPr lang="fr-FR" i="1" dirty="0" err="1"/>
              <a:t>COst</a:t>
            </a:r>
            <a:r>
              <a:rPr lang="fr-FR" i="1" dirty="0"/>
              <a:t> </a:t>
            </a:r>
            <a:r>
              <a:rPr lang="fr-FR" i="1" dirty="0" err="1"/>
              <a:t>MOdel</a:t>
            </a:r>
            <a:r>
              <a:rPr lang="fr-FR" dirty="0"/>
              <a:t>).</a:t>
            </a:r>
          </a:p>
          <a:p>
            <a:pPr marL="0" indent="0" algn="l" rtl="0">
              <a:buNone/>
            </a:pPr>
            <a:r>
              <a:rPr lang="fr-FR" dirty="0"/>
              <a:t>Boehm a dégagé des coefficients qui relient la charge consommée par la construction du logiciel à sa taille. La charge vaut :</a:t>
            </a:r>
          </a:p>
          <a:p>
            <a:pPr marL="0" indent="0" algn="l" rtl="0">
              <a:buNone/>
            </a:pPr>
            <a:r>
              <a:rPr lang="fr-FR" dirty="0"/>
              <a:t>C = a (KISL)</a:t>
            </a:r>
            <a:r>
              <a:rPr lang="fr-FR" baseline="30000" dirty="0"/>
              <a:t>b</a:t>
            </a:r>
            <a:endParaRPr lang="fr-FR" dirty="0"/>
          </a:p>
          <a:p>
            <a:pPr marL="0" indent="0" algn="l" rtl="0">
              <a:buNone/>
            </a:pPr>
            <a:r>
              <a:rPr lang="fr-FR" dirty="0"/>
              <a:t>Où C est la charge en </a:t>
            </a:r>
            <a:r>
              <a:rPr lang="fr-FR" dirty="0" err="1"/>
              <a:t>mois-homme</a:t>
            </a:r>
            <a:r>
              <a:rPr lang="fr-FR" dirty="0"/>
              <a:t>, KISL (Kilo Instructions Source Livrées) le nombre de lignes de code livrées et testées (en milliers), a et b des paramètres dont la valeur dépend de la nature du projet.</a:t>
            </a:r>
          </a:p>
          <a:p>
            <a:pPr marL="0" indent="0" algn="l" rtl="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18</a:t>
            </a:fld>
            <a:endParaRPr lang="ar-SA" dirty="0"/>
          </a:p>
        </p:txBody>
      </p:sp>
    </p:spTree>
    <p:extLst>
      <p:ext uri="{BB962C8B-B14F-4D97-AF65-F5344CB8AC3E}">
        <p14:creationId xmlns:p14="http://schemas.microsoft.com/office/powerpoint/2010/main" val="274419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suite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295430"/>
              </p:ext>
            </p:extLst>
          </p:nvPr>
        </p:nvGraphicFramePr>
        <p:xfrm>
          <a:off x="580572" y="3578146"/>
          <a:ext cx="6081484" cy="1737360"/>
        </p:xfrm>
        <a:graphic>
          <a:graphicData uri="http://schemas.openxmlformats.org/drawingml/2006/table">
            <a:tbl>
              <a:tblPr/>
              <a:tblGrid>
                <a:gridCol w="1995789"/>
                <a:gridCol w="2089906"/>
                <a:gridCol w="1995789"/>
              </a:tblGrid>
              <a:tr h="0">
                <a:tc>
                  <a:txBody>
                    <a:bodyPr/>
                    <a:lstStyle/>
                    <a:p>
                      <a:pPr algn="ctr" fontAlgn="t"/>
                      <a:r>
                        <a:rPr lang="en-US" dirty="0" err="1">
                          <a:effectLst/>
                        </a:rPr>
                        <a:t>Complexité</a:t>
                      </a:r>
                      <a:r>
                        <a:rPr lang="en-US" dirty="0">
                          <a:effectLst/>
                        </a:rPr>
                        <a:t> du </a:t>
                      </a:r>
                      <a:r>
                        <a:rPr lang="en-US" dirty="0" err="1">
                          <a:effectLst/>
                        </a:rPr>
                        <a:t>projet</a:t>
                      </a:r>
                      <a:endParaRPr lang="en-US" dirty="0">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a:effectLst/>
                        </a:rPr>
                        <a:t>Charge (mois-homme)</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ctr" fontAlgn="t"/>
                      <a:r>
                        <a:rPr lang="en-US" dirty="0" err="1">
                          <a:effectLst/>
                        </a:rPr>
                        <a:t>Délai</a:t>
                      </a:r>
                      <a:endParaRPr lang="en-US" dirty="0">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Simple</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C = 2,4 (KISL) </a:t>
                      </a:r>
                      <a:r>
                        <a:rPr lang="en-US" baseline="30000">
                          <a:effectLst/>
                        </a:rPr>
                        <a:t>1,05</a:t>
                      </a:r>
                      <a:endParaRPr lang="en-US">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D = 2,5 C </a:t>
                      </a:r>
                      <a:r>
                        <a:rPr lang="en-US" baseline="30000">
                          <a:effectLst/>
                        </a:rPr>
                        <a:t>0,38</a:t>
                      </a:r>
                      <a:endParaRPr lang="en-US">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Moyen</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C = 3 (KISL) </a:t>
                      </a:r>
                      <a:r>
                        <a:rPr lang="en-US" baseline="30000">
                          <a:effectLst/>
                        </a:rPr>
                        <a:t>1,12</a:t>
                      </a:r>
                      <a:endParaRPr lang="en-US">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D = 2,5 C </a:t>
                      </a:r>
                      <a:r>
                        <a:rPr lang="en-US" baseline="30000">
                          <a:effectLst/>
                        </a:rPr>
                        <a:t>0,35</a:t>
                      </a:r>
                      <a:endParaRPr lang="en-US">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r h="0">
                <a:tc>
                  <a:txBody>
                    <a:bodyPr/>
                    <a:lstStyle/>
                    <a:p>
                      <a:pPr algn="just" fontAlgn="t"/>
                      <a:r>
                        <a:rPr lang="en-US">
                          <a:effectLst/>
                        </a:rPr>
                        <a:t>Complexe</a:t>
                      </a: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a:effectLst/>
                        </a:rPr>
                        <a:t>C = 3,6 (KISL) </a:t>
                      </a:r>
                      <a:r>
                        <a:rPr lang="en-US" baseline="30000">
                          <a:effectLst/>
                        </a:rPr>
                        <a:t>1,2</a:t>
                      </a:r>
                      <a:endParaRPr lang="en-US">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c>
                  <a:txBody>
                    <a:bodyPr/>
                    <a:lstStyle/>
                    <a:p>
                      <a:pPr algn="just" fontAlgn="t"/>
                      <a:r>
                        <a:rPr lang="en-US" dirty="0">
                          <a:effectLst/>
                        </a:rPr>
                        <a:t>D = 2,5 C </a:t>
                      </a:r>
                      <a:r>
                        <a:rPr lang="en-US" baseline="30000" dirty="0">
                          <a:effectLst/>
                        </a:rPr>
                        <a:t>0,32</a:t>
                      </a:r>
                      <a:endParaRPr lang="en-US" dirty="0">
                        <a:effectLst/>
                      </a:endParaRPr>
                    </a:p>
                  </a:txBody>
                  <a:tcPr marL="31750" marR="63500">
                    <a:lnL w="6350" cap="flat" cmpd="sng" algn="ctr">
                      <a:solidFill>
                        <a:srgbClr val="E9ECEF"/>
                      </a:solidFill>
                      <a:prstDash val="solid"/>
                      <a:round/>
                      <a:headEnd type="none" w="med" len="med"/>
                      <a:tailEnd type="none" w="med" len="med"/>
                    </a:lnL>
                    <a:lnR w="6350" cap="flat" cmpd="sng" algn="ctr">
                      <a:solidFill>
                        <a:srgbClr val="E9ECEF"/>
                      </a:solidFill>
                      <a:prstDash val="solid"/>
                      <a:round/>
                      <a:headEnd type="none" w="med" len="med"/>
                      <a:tailEnd type="none" w="med" len="med"/>
                    </a:lnR>
                    <a:lnT w="6350" cap="flat" cmpd="sng" algn="ctr">
                      <a:solidFill>
                        <a:srgbClr val="E9ECEF"/>
                      </a:solidFill>
                      <a:prstDash val="solid"/>
                      <a:round/>
                      <a:headEnd type="none" w="med" len="med"/>
                      <a:tailEnd type="none" w="med" len="med"/>
                    </a:lnT>
                    <a:lnB w="6350" cap="flat" cmpd="sng" algn="ctr">
                      <a:solidFill>
                        <a:srgbClr val="E9ECEF"/>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0" y="391886"/>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82828"/>
                </a:solidFill>
                <a:effectLst/>
                <a:latin typeface="Roboto"/>
              </a:rPr>
              <a:t>Les formules qui en découlent sont (d’après Chantal Morley, </a:t>
            </a:r>
            <a:r>
              <a:rPr kumimoji="0" lang="en-US" sz="1500" b="0" i="1" u="none" strike="noStrike" cap="none" normalizeH="0" baseline="0" smtClean="0">
                <a:ln>
                  <a:noFill/>
                </a:ln>
                <a:solidFill>
                  <a:srgbClr val="282828"/>
                </a:solidFill>
                <a:effectLst/>
                <a:latin typeface="Roboto"/>
              </a:rPr>
              <a:t>op. cit.</a:t>
            </a:r>
            <a:r>
              <a:rPr kumimoji="0" lang="en-US" sz="1500" b="0" i="0" u="none" strike="noStrike" cap="none" normalizeH="0" baseline="0" smtClean="0">
                <a:ln>
                  <a:noFill/>
                </a:ln>
                <a:solidFill>
                  <a:srgbClr val="282828"/>
                </a:solidFill>
                <a:effectLst/>
                <a:latin typeface="Roboto"/>
              </a:rPr>
              <a:t>) :</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1" u="none" strike="noStrike" cap="none" normalizeH="0" baseline="0" smtClean="0">
                <a:ln>
                  <a:noFill/>
                </a:ln>
                <a:solidFill>
                  <a:srgbClr val="282828"/>
                </a:solidFill>
                <a:effectLst/>
                <a:latin typeface="Roboto"/>
              </a:rPr>
              <a:t>Tableau 3 : Formules de calcul de la charge et du délai selon COCOMO</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82828"/>
                </a:solidFill>
                <a:effectLst/>
                <a:latin typeface="Roboto"/>
              </a:rPr>
              <a:t>Les délais sont exprimés en mois.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6D22F896-40B5-4ADD-8801-0D06FADFA095}" type="slidenum">
              <a:rPr lang="ar-SA" smtClean="0"/>
              <a:pPr/>
              <a:t>19</a:t>
            </a:fld>
            <a:endParaRPr lang="ar-SA" dirty="0"/>
          </a:p>
        </p:txBody>
      </p:sp>
    </p:spTree>
    <p:extLst>
      <p:ext uri="{BB962C8B-B14F-4D97-AF65-F5344CB8AC3E}">
        <p14:creationId xmlns:p14="http://schemas.microsoft.com/office/powerpoint/2010/main" val="313701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CE9CAFC9-7E34-9CBE-9233-040F0491827B}"/>
              </a:ext>
            </a:extLst>
          </p:cNvPr>
          <p:cNvSpPr>
            <a:spLocks noGrp="1"/>
          </p:cNvSpPr>
          <p:nvPr>
            <p:ph type="title"/>
          </p:nvPr>
        </p:nvSpPr>
        <p:spPr/>
        <p:txBody>
          <a:bodyPr/>
          <a:lstStyle/>
          <a:p>
            <a:r>
              <a:rPr lang="fr-FR" dirty="0" smtClean="0"/>
              <a:t>Plan de </a:t>
            </a:r>
            <a:r>
              <a:rPr lang="fr-FR" dirty="0" err="1" smtClean="0"/>
              <a:t>presentation</a:t>
            </a:r>
            <a:endParaRPr lang="ar-SA" dirty="0"/>
          </a:p>
        </p:txBody>
      </p:sp>
      <p:sp>
        <p:nvSpPr>
          <p:cNvPr id="3" name="عنصر نائب للمحتوى 2">
            <a:extLst>
              <a:ext uri="{FF2B5EF4-FFF2-40B4-BE49-F238E27FC236}">
                <a16:creationId xmlns="" xmlns:a16="http://schemas.microsoft.com/office/drawing/2014/main" id="{E85CA4D9-D7C1-6474-CDF6-1BFB523EDFDE}"/>
              </a:ext>
            </a:extLst>
          </p:cNvPr>
          <p:cNvSpPr>
            <a:spLocks noGrp="1"/>
          </p:cNvSpPr>
          <p:nvPr>
            <p:ph idx="1"/>
          </p:nvPr>
        </p:nvSpPr>
        <p:spPr/>
        <p:txBody>
          <a:bodyPr/>
          <a:lstStyle/>
          <a:p>
            <a:pPr algn="l" rtl="0"/>
            <a:r>
              <a:rPr lang="fr-FR" dirty="0" smtClean="0"/>
              <a:t>Introduction</a:t>
            </a:r>
          </a:p>
          <a:p>
            <a:pPr algn="l" rtl="0"/>
            <a:r>
              <a:rPr lang="fr-FR" dirty="0" smtClean="0"/>
              <a:t>La </a:t>
            </a:r>
            <a:r>
              <a:rPr lang="fr-FR" dirty="0" err="1" smtClean="0"/>
              <a:t>methode</a:t>
            </a:r>
            <a:r>
              <a:rPr lang="fr-FR" dirty="0" smtClean="0"/>
              <a:t> </a:t>
            </a:r>
            <a:r>
              <a:rPr lang="fr-FR" dirty="0" err="1" smtClean="0"/>
              <a:t>delphi</a:t>
            </a:r>
            <a:endParaRPr lang="fr-FR" dirty="0" smtClean="0"/>
          </a:p>
          <a:p>
            <a:pPr algn="l" rtl="0"/>
            <a:r>
              <a:rPr lang="fr-FR" dirty="0" smtClean="0"/>
              <a:t>La </a:t>
            </a:r>
            <a:r>
              <a:rPr lang="fr-FR" dirty="0" err="1" smtClean="0"/>
              <a:t>methode</a:t>
            </a:r>
            <a:r>
              <a:rPr lang="fr-FR" dirty="0" smtClean="0"/>
              <a:t> de </a:t>
            </a:r>
            <a:r>
              <a:rPr lang="fr-FR" dirty="0" err="1" smtClean="0"/>
              <a:t>repartition</a:t>
            </a:r>
            <a:r>
              <a:rPr lang="fr-FR" dirty="0" smtClean="0"/>
              <a:t> proportionnelle</a:t>
            </a:r>
          </a:p>
          <a:p>
            <a:pPr algn="l" rtl="0"/>
            <a:r>
              <a:rPr lang="fr-FR" dirty="0" smtClean="0"/>
              <a:t>La </a:t>
            </a:r>
            <a:r>
              <a:rPr lang="fr-FR" dirty="0" err="1" smtClean="0"/>
              <a:t>methode</a:t>
            </a:r>
            <a:r>
              <a:rPr lang="fr-FR" dirty="0" smtClean="0"/>
              <a:t> d’</a:t>
            </a:r>
            <a:r>
              <a:rPr lang="fr-FR" dirty="0" err="1" smtClean="0"/>
              <a:t>evaluation</a:t>
            </a:r>
            <a:r>
              <a:rPr lang="fr-FR" dirty="0" smtClean="0"/>
              <a:t> analytique</a:t>
            </a:r>
          </a:p>
          <a:p>
            <a:pPr algn="l" rtl="0"/>
            <a:r>
              <a:rPr lang="fr-FR" dirty="0" smtClean="0"/>
              <a:t>La </a:t>
            </a:r>
            <a:r>
              <a:rPr lang="fr-FR" dirty="0" err="1" smtClean="0"/>
              <a:t>methode</a:t>
            </a:r>
            <a:r>
              <a:rPr lang="fr-FR" dirty="0" smtClean="0"/>
              <a:t> </a:t>
            </a:r>
            <a:r>
              <a:rPr lang="fr-FR" dirty="0" err="1" smtClean="0"/>
              <a:t>cocomo</a:t>
            </a:r>
            <a:endParaRPr lang="fr-FR" dirty="0" smtClean="0"/>
          </a:p>
          <a:p>
            <a:pPr algn="l" rtl="0"/>
            <a:r>
              <a:rPr lang="fr-FR" dirty="0" smtClean="0"/>
              <a:t>La </a:t>
            </a:r>
            <a:r>
              <a:rPr lang="fr-FR" dirty="0" err="1" smtClean="0"/>
              <a:t>methodes</a:t>
            </a:r>
            <a:r>
              <a:rPr lang="fr-FR" dirty="0" smtClean="0"/>
              <a:t> des points fonctionnels</a:t>
            </a:r>
          </a:p>
          <a:p>
            <a:pPr algn="l" rtl="0"/>
            <a:r>
              <a:rPr lang="fr-FR" dirty="0" smtClean="0"/>
              <a:t>Conclusion</a:t>
            </a:r>
          </a:p>
          <a:p>
            <a:pPr algn="l" rtl="0"/>
            <a:endParaRPr lang="ar-SA"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2</a:t>
            </a:fld>
            <a:endParaRPr lang="ar-SA" dirty="0"/>
          </a:p>
        </p:txBody>
      </p:sp>
    </p:spTree>
    <p:extLst>
      <p:ext uri="{BB962C8B-B14F-4D97-AF65-F5344CB8AC3E}">
        <p14:creationId xmlns:p14="http://schemas.microsoft.com/office/powerpoint/2010/main" val="554832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a:t>
            </a:r>
            <a:r>
              <a:rPr lang="fr-FR" dirty="0" err="1" smtClean="0"/>
              <a:t>methode</a:t>
            </a:r>
            <a:r>
              <a:rPr lang="fr-FR" dirty="0" smtClean="0"/>
              <a:t> des points </a:t>
            </a:r>
            <a:r>
              <a:rPr lang="fr-FR" dirty="0" err="1" smtClean="0"/>
              <a:t>foncionnels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1666877"/>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20</a:t>
            </a:fld>
            <a:endParaRPr lang="ar-SA" dirty="0"/>
          </a:p>
        </p:txBody>
      </p:sp>
    </p:spTree>
    <p:extLst>
      <p:ext uri="{BB962C8B-B14F-4D97-AF65-F5344CB8AC3E}">
        <p14:creationId xmlns:p14="http://schemas.microsoft.com/office/powerpoint/2010/main" val="3026847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lgn="l" rtl="0">
              <a:buNone/>
            </a:pPr>
            <a:r>
              <a:rPr lang="fr-FR" dirty="0"/>
              <a:t>Il s’agit de mesurer la taille fonctionnelle, c’est-à-dire la richesse des fonctions à réaliser. L’intérêt de cette méthode réside dans le fait qu’elle reflète bien la richesse fonctionnelle du produit attendu. Elle traduit bien en charge de réalisation les services rendus à l’utilisateur.</a:t>
            </a:r>
          </a:p>
          <a:p>
            <a:pPr marL="0" indent="0" algn="l" rtl="0">
              <a:buNone/>
            </a:pPr>
            <a:r>
              <a:rPr lang="fr-FR" dirty="0"/>
              <a:t>Les services peuvent être (d’après Jacques </a:t>
            </a:r>
            <a:r>
              <a:rPr lang="fr-FR" dirty="0" err="1"/>
              <a:t>Printz</a:t>
            </a:r>
            <a:r>
              <a:rPr lang="fr-FR" dirty="0"/>
              <a:t> et al., </a:t>
            </a:r>
            <a:r>
              <a:rPr lang="fr-FR" i="1" dirty="0"/>
              <a:t>Coûts et durée des projets informatiques</a:t>
            </a:r>
            <a:r>
              <a:rPr lang="fr-FR" dirty="0"/>
              <a:t>, Hermès-Lavoisier) :</a:t>
            </a:r>
          </a:p>
          <a:p>
            <a:pPr marL="0" indent="0" algn="l" rtl="0">
              <a:buNone/>
            </a:pPr>
            <a:r>
              <a:rPr lang="fr-FR" dirty="0"/>
              <a:t>l’entrée et la mise à jour de données par l’application ;</a:t>
            </a:r>
          </a:p>
          <a:p>
            <a:pPr marL="0" indent="0" algn="l" rtl="0">
              <a:buNone/>
            </a:pPr>
            <a:r>
              <a:rPr lang="fr-FR" dirty="0"/>
              <a:t>la restitution de données issues de traitements ;</a:t>
            </a:r>
          </a:p>
          <a:p>
            <a:pPr marL="0" indent="0" algn="l" rtl="0">
              <a:buNone/>
            </a:pPr>
            <a:r>
              <a:rPr lang="fr-FR" dirty="0"/>
              <a:t>l’interrogation des données maintenues par l’application ;</a:t>
            </a:r>
          </a:p>
          <a:p>
            <a:pPr marL="0" indent="0" algn="l" rtl="0">
              <a:buNone/>
            </a:pPr>
            <a:r>
              <a:rPr lang="fr-FR" dirty="0"/>
              <a:t>l’importation ou l’exportation de données en dehors du périmètre de l’application (son interfaçage).</a:t>
            </a:r>
          </a:p>
          <a:p>
            <a:pPr marL="0" indent="0" algn="l" rtl="0">
              <a:buNone/>
            </a:pPr>
            <a:r>
              <a:rPr lang="fr-FR" dirty="0"/>
              <a:t>Il en existe plusieurs versions. La première fut mise en œuvre par un ingénieur d’IBM, Allan Albrecht, en 1979.</a:t>
            </a:r>
          </a:p>
          <a:p>
            <a:pPr marL="0" indent="0" algn="l" rtl="0">
              <a:buNone/>
            </a:pPr>
            <a:r>
              <a:rPr lang="fr-FR" dirty="0"/>
              <a:t>La méthode des points de fonction a été transférée dans le monde UML : c’est dans le cadre de l’estimation des charges d’un projet UML qu’elle va être étudiée plus en détail.</a:t>
            </a:r>
          </a:p>
          <a:p>
            <a:pPr marL="0" indent="0" algn="l" rtl="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21</a:t>
            </a:fld>
            <a:endParaRPr lang="ar-SA" dirty="0"/>
          </a:p>
        </p:txBody>
      </p:sp>
    </p:spTree>
    <p:extLst>
      <p:ext uri="{BB962C8B-B14F-4D97-AF65-F5344CB8AC3E}">
        <p14:creationId xmlns:p14="http://schemas.microsoft.com/office/powerpoint/2010/main" val="343016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en-US" dirty="0"/>
          </a:p>
        </p:txBody>
      </p:sp>
      <p:sp>
        <p:nvSpPr>
          <p:cNvPr id="3" name="Content Placeholder 2"/>
          <p:cNvSpPr>
            <a:spLocks noGrp="1"/>
          </p:cNvSpPr>
          <p:nvPr>
            <p:ph idx="1"/>
          </p:nvPr>
        </p:nvSpPr>
        <p:spPr/>
        <p:txBody>
          <a:bodyPr/>
          <a:lstStyle/>
          <a:p>
            <a:pPr marL="0" indent="0" algn="l" rtl="0">
              <a:buNone/>
            </a:pPr>
            <a:r>
              <a:rPr lang="fr-FR" dirty="0" smtClean="0"/>
              <a:t>En effet, les </a:t>
            </a:r>
            <a:r>
              <a:rPr lang="fr-FR" dirty="0" err="1" smtClean="0"/>
              <a:t>methode</a:t>
            </a:r>
            <a:r>
              <a:rPr lang="fr-FR" dirty="0" smtClean="0"/>
              <a:t> d’estimation des charges et des cout d’un projet consiste a la </a:t>
            </a:r>
            <a:r>
              <a:rPr lang="fr-FR" dirty="0" err="1" smtClean="0"/>
              <a:t>realisation</a:t>
            </a:r>
            <a:r>
              <a:rPr lang="fr-FR" dirty="0" smtClean="0"/>
              <a:t> et la </a:t>
            </a:r>
            <a:r>
              <a:rPr lang="fr-FR" dirty="0" err="1" smtClean="0"/>
              <a:t>schematisation</a:t>
            </a:r>
            <a:r>
              <a:rPr lang="fr-FR" dirty="0" smtClean="0"/>
              <a:t> des </a:t>
            </a:r>
            <a:r>
              <a:rPr lang="fr-FR" dirty="0" err="1" smtClean="0"/>
              <a:t>differents</a:t>
            </a:r>
            <a:r>
              <a:rPr lang="fr-FR" dirty="0" smtClean="0"/>
              <a:t> </a:t>
            </a:r>
            <a:r>
              <a:rPr lang="fr-FR" dirty="0" err="1" smtClean="0"/>
              <a:t>etapes</a:t>
            </a:r>
            <a:r>
              <a:rPr lang="fr-FR" dirty="0" smtClean="0"/>
              <a:t> </a:t>
            </a:r>
            <a:r>
              <a:rPr lang="fr-FR" dirty="0" err="1" smtClean="0"/>
              <a:t>liees</a:t>
            </a:r>
            <a:r>
              <a:rPr lang="fr-FR" dirty="0" smtClean="0"/>
              <a:t> aux couts et aussi au charges. Pour bien conclure cet approche un projet </a:t>
            </a:r>
            <a:r>
              <a:rPr lang="fr-FR" dirty="0" err="1" smtClean="0"/>
              <a:t>etudie</a:t>
            </a:r>
            <a:r>
              <a:rPr lang="fr-FR" dirty="0" smtClean="0"/>
              <a:t> du cote des couts et aussi des charges devra avoir une chance plus grande a </a:t>
            </a:r>
            <a:r>
              <a:rPr lang="fr-FR" dirty="0" err="1" smtClean="0"/>
              <a:t>etre</a:t>
            </a:r>
            <a:r>
              <a:rPr lang="fr-FR" dirty="0" smtClean="0"/>
              <a:t> aboutit.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22</a:t>
            </a:fld>
            <a:endParaRPr lang="ar-SA" dirty="0"/>
          </a:p>
        </p:txBody>
      </p:sp>
    </p:spTree>
    <p:extLst>
      <p:ext uri="{BB962C8B-B14F-4D97-AF65-F5344CB8AC3E}">
        <p14:creationId xmlns:p14="http://schemas.microsoft.com/office/powerpoint/2010/main" val="3991129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Webographie</a:t>
            </a:r>
            <a:endParaRPr lang="en-US" dirty="0"/>
          </a:p>
        </p:txBody>
      </p:sp>
      <p:sp>
        <p:nvSpPr>
          <p:cNvPr id="3" name="Content Placeholder 2"/>
          <p:cNvSpPr>
            <a:spLocks noGrp="1"/>
          </p:cNvSpPr>
          <p:nvPr>
            <p:ph idx="1"/>
          </p:nvPr>
        </p:nvSpPr>
        <p:spPr>
          <a:xfrm flipH="1">
            <a:off x="807720" y="1609378"/>
            <a:ext cx="6281873" cy="5248622"/>
          </a:xfrm>
        </p:spPr>
        <p:txBody>
          <a:bodyPr>
            <a:normAutofit lnSpcReduction="10000"/>
          </a:bodyPr>
          <a:lstStyle/>
          <a:p>
            <a:pPr algn="l" rtl="0"/>
            <a:r>
              <a:rPr lang="en-US" dirty="0">
                <a:hlinkClick r:id="rId2"/>
              </a:rPr>
              <a:t>https://</a:t>
            </a:r>
            <a:r>
              <a:rPr lang="en-US" dirty="0" smtClean="0">
                <a:hlinkClick r:id="rId2"/>
              </a:rPr>
              <a:t>www.planzone.fr/blog/comment-estimer-cout-projet</a:t>
            </a:r>
            <a:endParaRPr lang="en-US" dirty="0" smtClean="0"/>
          </a:p>
          <a:p>
            <a:pPr algn="l" rtl="0"/>
            <a:r>
              <a:rPr lang="en-US" dirty="0">
                <a:hlinkClick r:id="rId3"/>
              </a:rPr>
              <a:t>https://</a:t>
            </a:r>
            <a:r>
              <a:rPr lang="en-US" dirty="0" smtClean="0">
                <a:hlinkClick r:id="rId3"/>
              </a:rPr>
              <a:t>www.manager-go.com/gestion-de-projet/dossiers-methodes/estimation-des-charges</a:t>
            </a:r>
            <a:endParaRPr lang="en-US" dirty="0" smtClean="0"/>
          </a:p>
          <a:p>
            <a:pPr algn="l" rtl="0"/>
            <a:r>
              <a:rPr lang="en-US" dirty="0">
                <a:hlinkClick r:id="rId4"/>
              </a:rPr>
              <a:t>https://</a:t>
            </a:r>
            <a:r>
              <a:rPr lang="en-US" dirty="0" smtClean="0">
                <a:hlinkClick r:id="rId4"/>
              </a:rPr>
              <a:t>www.e-marketing.fr/Thematique/academie-1078/fiche-outils-10154/La-methode-DELPHI-324666.htm</a:t>
            </a:r>
            <a:endParaRPr lang="en-US" dirty="0" smtClean="0"/>
          </a:p>
          <a:p>
            <a:pPr algn="l" rtl="0"/>
            <a:r>
              <a:rPr lang="en-US" dirty="0">
                <a:hlinkClick r:id="rId5"/>
              </a:rPr>
              <a:t>https://fr.wikipedia.org/wiki/</a:t>
            </a:r>
            <a:r>
              <a:rPr lang="en-US" dirty="0" err="1">
                <a:hlinkClick r:id="rId5"/>
              </a:rPr>
              <a:t>Répartition_proportionnelle</a:t>
            </a:r>
            <a:r>
              <a:rPr lang="en-US" dirty="0">
                <a:hlinkClick r:id="rId5"/>
              </a:rPr>
              <a:t>#:~:text=La%20répartition%20proportionnelle%20est%20une,société%20possède%20une%20présence%20fiscale</a:t>
            </a:r>
            <a:r>
              <a:rPr lang="en-US" dirty="0" smtClean="0"/>
              <a:t>.</a:t>
            </a:r>
          </a:p>
          <a:p>
            <a:pPr algn="l" rtl="0"/>
            <a:r>
              <a:rPr lang="en-US" dirty="0">
                <a:hlinkClick r:id="rId6"/>
              </a:rPr>
              <a:t>https://</a:t>
            </a:r>
            <a:r>
              <a:rPr lang="en-US" dirty="0" smtClean="0">
                <a:hlinkClick r:id="rId6"/>
              </a:rPr>
              <a:t>www.editions-eni.fr/open/mediabook.aspx?idR=2e0a633afcb29c38db445cf9f3d09d8a</a:t>
            </a:r>
            <a:endParaRPr lang="en-US" dirty="0" smtClean="0"/>
          </a:p>
          <a:p>
            <a:pPr algn="l" rtl="0"/>
            <a:r>
              <a:rPr lang="fr-FR" dirty="0" smtClean="0"/>
              <a:t>Et peut </a:t>
            </a:r>
            <a:r>
              <a:rPr lang="fr-FR" dirty="0" err="1" smtClean="0"/>
              <a:t>etre</a:t>
            </a:r>
            <a:r>
              <a:rPr lang="fr-FR" dirty="0" smtClean="0"/>
              <a:t> d’autres </a:t>
            </a:r>
            <a:r>
              <a:rPr lang="fr-FR" smtClean="0"/>
              <a:t>sources </a:t>
            </a:r>
            <a:r>
              <a:rPr lang="fr-FR" dirty="0" err="1"/>
              <a:t>q</a:t>
            </a:r>
            <a:r>
              <a:rPr lang="fr-FR" smtClean="0"/>
              <a:t>ue </a:t>
            </a:r>
            <a:r>
              <a:rPr lang="fr-FR" dirty="0" smtClean="0"/>
              <a:t>je n’ai pas pu l’occasion de les mentionner pour la contrainte d’espace.</a:t>
            </a:r>
            <a:endParaRPr lang="en-US" dirty="0" smtClean="0"/>
          </a:p>
          <a:p>
            <a:pPr algn="l" rtl="0"/>
            <a:endParaRPr lang="en-US" dirty="0" smtClean="0"/>
          </a:p>
          <a:p>
            <a:pPr algn="l" rtl="0"/>
            <a:endParaRPr lang="en-US" dirty="0" smtClean="0"/>
          </a:p>
          <a:p>
            <a:pPr algn="l" rtl="0"/>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23</a:t>
            </a:fld>
            <a:endParaRPr lang="ar-SA" dirty="0"/>
          </a:p>
        </p:txBody>
      </p:sp>
    </p:spTree>
    <p:extLst>
      <p:ext uri="{BB962C8B-B14F-4D97-AF65-F5344CB8AC3E}">
        <p14:creationId xmlns:p14="http://schemas.microsoft.com/office/powerpoint/2010/main" val="2113882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dirty="0" smtClean="0"/>
              <a:t>Introduction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49460"/>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3</a:t>
            </a:fld>
            <a:endParaRPr lang="ar-SA" dirty="0"/>
          </a:p>
        </p:txBody>
      </p:sp>
    </p:spTree>
    <p:extLst>
      <p:ext uri="{BB962C8B-B14F-4D97-AF65-F5344CB8AC3E}">
        <p14:creationId xmlns:p14="http://schemas.microsoft.com/office/powerpoint/2010/main" val="3049494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l" rtl="0">
              <a:buNone/>
            </a:pPr>
            <a:r>
              <a:rPr lang="fr-FR" dirty="0"/>
              <a:t>L’évaluation du coût d’un projet a lieu bien avant le lancement du projet et est étroitement liée à l’estimation des délais. Une fois que vous avez estimé le coût de la réalisation de votre projet et que celui-ci est validé, vous devez définir le budget du projet. Bien estimer les coûts de votre projet vous aide à le budgétiser correctement et à le piloter de la meilleure façon possible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4</a:t>
            </a:fld>
            <a:endParaRPr lang="ar-SA" dirty="0"/>
          </a:p>
        </p:txBody>
      </p:sp>
    </p:spTree>
    <p:extLst>
      <p:ext uri="{BB962C8B-B14F-4D97-AF65-F5344CB8AC3E}">
        <p14:creationId xmlns:p14="http://schemas.microsoft.com/office/powerpoint/2010/main" val="2197607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2398310"/>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5</a:t>
            </a:fld>
            <a:endParaRPr lang="ar-SA" dirty="0"/>
          </a:p>
        </p:txBody>
      </p:sp>
    </p:spTree>
    <p:extLst>
      <p:ext uri="{BB962C8B-B14F-4D97-AF65-F5344CB8AC3E}">
        <p14:creationId xmlns:p14="http://schemas.microsoft.com/office/powerpoint/2010/main" val="530593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l" rtl="0"/>
            <a:r>
              <a:rPr lang="fr-FR" dirty="0"/>
              <a:t>Pour être plus fin, voici un outil facile à mettre en </a:t>
            </a:r>
            <a:r>
              <a:rPr lang="fr-FR" dirty="0" err="1"/>
              <a:t>oeuvre</a:t>
            </a:r>
            <a:r>
              <a:rPr lang="fr-FR" dirty="0"/>
              <a:t> : </a:t>
            </a:r>
            <a:r>
              <a:rPr lang="fr-FR" b="1" dirty="0"/>
              <a:t>l'estimation à 3 points.</a:t>
            </a:r>
            <a:endParaRPr lang="fr-FR" dirty="0"/>
          </a:p>
          <a:p>
            <a:pPr algn="l" rtl="0"/>
            <a:r>
              <a:rPr lang="fr-FR" dirty="0"/>
              <a:t>Utilisé avec </a:t>
            </a:r>
            <a:r>
              <a:rPr lang="fr-FR" b="1" dirty="0">
                <a:hlinkClick r:id="rId2"/>
              </a:rPr>
              <a:t>la méthode PERT </a:t>
            </a:r>
            <a:r>
              <a:rPr lang="fr-FR" b="1" dirty="0"/>
              <a:t>, </a:t>
            </a:r>
            <a:r>
              <a:rPr lang="fr-FR" dirty="0"/>
              <a:t>cette formule vous donne un temps moyen en fonction d'une estimation que vous jugez la plus probable, une seconde optimiste et une dernière, pessimiste. </a:t>
            </a:r>
          </a:p>
          <a:p>
            <a:pPr algn="l" rtl="0"/>
            <a:r>
              <a:rPr lang="fr-FR" b="1" dirty="0"/>
              <a:t>Estimation = (a + 4m + p) / 6</a:t>
            </a:r>
          </a:p>
          <a:p>
            <a:pPr algn="l" rtl="0"/>
            <a:r>
              <a:rPr lang="fr-FR" dirty="0"/>
              <a:t>a = estimation optimiste</a:t>
            </a:r>
          </a:p>
          <a:p>
            <a:pPr algn="l" rtl="0"/>
            <a:r>
              <a:rPr lang="fr-FR" dirty="0"/>
              <a:t>m = probable (le "m" vient de "Most </a:t>
            </a:r>
            <a:r>
              <a:rPr lang="fr-FR" dirty="0" err="1"/>
              <a:t>likely</a:t>
            </a:r>
            <a:r>
              <a:rPr lang="fr-FR" dirty="0"/>
              <a:t>")</a:t>
            </a:r>
          </a:p>
          <a:p>
            <a:pPr algn="l" rtl="0"/>
            <a:r>
              <a:rPr lang="fr-FR" dirty="0"/>
              <a:t>b = pessimiste</a:t>
            </a:r>
          </a:p>
          <a:p>
            <a:pPr algn="l" rtl="0"/>
            <a:r>
              <a:rPr lang="fr-FR" dirty="0"/>
              <a:t>Si vous souhaitez utiliser cette formule, prenez-la en compte dès le début de vos investigations, car vous devrez  recueillir à chaque fois les 3 estimations : la durée minimum, la plus probable et enfin la durée maximum.</a:t>
            </a:r>
          </a:p>
          <a:p>
            <a:pPr marL="0" indent="0" algn="l" rtl="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6</a:t>
            </a:fld>
            <a:endParaRPr lang="ar-SA" dirty="0"/>
          </a:p>
        </p:txBody>
      </p:sp>
    </p:spTree>
    <p:extLst>
      <p:ext uri="{BB962C8B-B14F-4D97-AF65-F5344CB8AC3E}">
        <p14:creationId xmlns:p14="http://schemas.microsoft.com/office/powerpoint/2010/main" val="3588629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152566"/>
              </p:ext>
            </p:extLst>
          </p:nvPr>
        </p:nvGraphicFramePr>
        <p:xfrm>
          <a:off x="792163" y="803275"/>
          <a:ext cx="6281735" cy="12652919"/>
        </p:xfrm>
        <a:graphic>
          <a:graphicData uri="http://schemas.openxmlformats.org/drawingml/2006/table">
            <a:tbl>
              <a:tblPr firstRow="1" bandRow="1">
                <a:tableStyleId>{5C22544A-7EE6-4342-B048-85BDC9FD1C3A}</a:tableStyleId>
              </a:tblPr>
              <a:tblGrid>
                <a:gridCol w="1256347"/>
                <a:gridCol w="1256347"/>
                <a:gridCol w="1256347"/>
                <a:gridCol w="1256347"/>
                <a:gridCol w="1256347"/>
              </a:tblGrid>
              <a:tr h="370840">
                <a:tc gridSpan="4">
                  <a:txBody>
                    <a:bodyPr/>
                    <a:lstStyle/>
                    <a:p>
                      <a:pPr algn="l" rtl="0"/>
                      <a:r>
                        <a:rPr lang="fr-FR" dirty="0" smtClean="0"/>
                        <a:t>Projet :</a:t>
                      </a:r>
                      <a:r>
                        <a:rPr lang="fr-FR" baseline="0" dirty="0" smtClean="0"/>
                        <a:t> Refonte du site internet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l" rtl="0"/>
                      <a:r>
                        <a:rPr lang="fr-FR" dirty="0" smtClean="0"/>
                        <a:t>Chef de projet :</a:t>
                      </a:r>
                    </a:p>
                    <a:p>
                      <a:pPr algn="l" rtl="0"/>
                      <a:r>
                        <a:rPr lang="fr-FR" dirty="0" smtClean="0"/>
                        <a:t>Date :</a:t>
                      </a:r>
                      <a:endParaRPr lang="en-US" dirty="0"/>
                    </a:p>
                  </a:txBody>
                  <a:tcPr/>
                </a:tc>
              </a:tr>
              <a:tr h="370840">
                <a:tc>
                  <a:txBody>
                    <a:bodyPr/>
                    <a:lstStyle/>
                    <a:p>
                      <a:pPr algn="l" rtl="0"/>
                      <a:r>
                        <a:rPr lang="fr-FR" dirty="0" smtClean="0"/>
                        <a:t>Taches</a:t>
                      </a:r>
                      <a:endParaRPr lang="en-US" dirty="0"/>
                    </a:p>
                  </a:txBody>
                  <a:tcPr/>
                </a:tc>
                <a:tc>
                  <a:txBody>
                    <a:bodyPr/>
                    <a:lstStyle/>
                    <a:p>
                      <a:pPr algn="l" rtl="0"/>
                      <a:r>
                        <a:rPr lang="fr-FR" dirty="0" smtClean="0"/>
                        <a:t>Intervenant</a:t>
                      </a:r>
                      <a:endParaRPr lang="en-US" dirty="0"/>
                    </a:p>
                  </a:txBody>
                  <a:tcPr/>
                </a:tc>
                <a:tc>
                  <a:txBody>
                    <a:bodyPr/>
                    <a:lstStyle/>
                    <a:p>
                      <a:pPr algn="l" rtl="0"/>
                      <a:r>
                        <a:rPr lang="fr-FR" dirty="0" smtClean="0"/>
                        <a:t>Temps</a:t>
                      </a:r>
                      <a:r>
                        <a:rPr lang="fr-FR" baseline="0" dirty="0" smtClean="0"/>
                        <a:t> (j/h)</a:t>
                      </a:r>
                      <a:endParaRPr lang="en-US" dirty="0"/>
                    </a:p>
                  </a:txBody>
                  <a:tcPr/>
                </a:tc>
                <a:tc>
                  <a:txBody>
                    <a:bodyPr/>
                    <a:lstStyle/>
                    <a:p>
                      <a:pPr algn="l" rtl="0"/>
                      <a:r>
                        <a:rPr lang="fr-FR" dirty="0" smtClean="0"/>
                        <a:t>Cout jours</a:t>
                      </a:r>
                      <a:endParaRPr lang="en-US" dirty="0"/>
                    </a:p>
                  </a:txBody>
                  <a:tcPr/>
                </a:tc>
                <a:tc>
                  <a:txBody>
                    <a:bodyPr/>
                    <a:lstStyle/>
                    <a:p>
                      <a:pPr algn="l" rtl="0"/>
                      <a:r>
                        <a:rPr lang="fr-FR" dirty="0" smtClean="0"/>
                        <a:t>Total cout (DH)</a:t>
                      </a:r>
                      <a:endParaRPr lang="en-US" dirty="0"/>
                    </a:p>
                  </a:txBody>
                  <a:tcPr/>
                </a:tc>
              </a:tr>
              <a:tr h="370840">
                <a:tc>
                  <a:txBody>
                    <a:bodyPr/>
                    <a:lstStyle/>
                    <a:p>
                      <a:pPr algn="l" rtl="0"/>
                      <a:r>
                        <a:rPr lang="fr-FR" dirty="0" smtClean="0"/>
                        <a:t>Design</a:t>
                      </a:r>
                      <a:endParaRPr lang="en-US" dirty="0"/>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r>
              <a:tr h="370840">
                <a:tc>
                  <a:txBody>
                    <a:bodyPr/>
                    <a:lstStyle/>
                    <a:p>
                      <a:pPr algn="l" rtl="0"/>
                      <a:r>
                        <a:rPr lang="fr-FR" dirty="0" smtClean="0"/>
                        <a:t>Charte</a:t>
                      </a:r>
                      <a:r>
                        <a:rPr lang="fr-FR" baseline="0" dirty="0" smtClean="0"/>
                        <a:t> graphique</a:t>
                      </a:r>
                      <a:endParaRPr lang="en-US" dirty="0"/>
                    </a:p>
                  </a:txBody>
                  <a:tcPr/>
                </a:tc>
                <a:tc>
                  <a:txBody>
                    <a:bodyPr/>
                    <a:lstStyle/>
                    <a:p>
                      <a:pPr algn="l" rtl="0"/>
                      <a:r>
                        <a:rPr lang="fr-FR" dirty="0" smtClean="0"/>
                        <a:t>DA</a:t>
                      </a:r>
                      <a:endParaRPr lang="en-US" dirty="0"/>
                    </a:p>
                  </a:txBody>
                  <a:tcPr/>
                </a:tc>
                <a:tc>
                  <a:txBody>
                    <a:bodyPr/>
                    <a:lstStyle/>
                    <a:p>
                      <a:pPr algn="l" rtl="0"/>
                      <a:r>
                        <a:rPr lang="fr-FR" dirty="0" smtClean="0"/>
                        <a:t>1</a:t>
                      </a:r>
                      <a:endParaRPr lang="en-US" dirty="0"/>
                    </a:p>
                  </a:txBody>
                  <a:tcPr/>
                </a:tc>
                <a:tc>
                  <a:txBody>
                    <a:bodyPr/>
                    <a:lstStyle/>
                    <a:p>
                      <a:pPr algn="l" rtl="0"/>
                      <a:r>
                        <a:rPr lang="fr-FR" dirty="0" smtClean="0"/>
                        <a:t>600</a:t>
                      </a:r>
                      <a:endParaRPr lang="en-US" dirty="0"/>
                    </a:p>
                  </a:txBody>
                  <a:tcPr/>
                </a:tc>
                <a:tc>
                  <a:txBody>
                    <a:bodyPr/>
                    <a:lstStyle/>
                    <a:p>
                      <a:pPr algn="l" rtl="0"/>
                      <a:r>
                        <a:rPr lang="fr-FR" dirty="0" smtClean="0"/>
                        <a:t>600</a:t>
                      </a:r>
                      <a:endParaRPr lang="en-US" dirty="0"/>
                    </a:p>
                  </a:txBody>
                  <a:tcPr/>
                </a:tc>
              </a:tr>
              <a:tr h="370840">
                <a:tc>
                  <a:txBody>
                    <a:bodyPr/>
                    <a:lstStyle/>
                    <a:p>
                      <a:pPr algn="l" rtl="0"/>
                      <a:r>
                        <a:rPr lang="fr-FR" dirty="0" smtClean="0"/>
                        <a:t>Maquettes</a:t>
                      </a:r>
                      <a:endParaRPr lang="en-US" dirty="0"/>
                    </a:p>
                  </a:txBody>
                  <a:tcPr/>
                </a:tc>
                <a:tc>
                  <a:txBody>
                    <a:bodyPr/>
                    <a:lstStyle/>
                    <a:p>
                      <a:pPr algn="l" rtl="0"/>
                      <a:r>
                        <a:rPr lang="fr-FR" dirty="0" smtClean="0"/>
                        <a:t>DA</a:t>
                      </a:r>
                      <a:endParaRPr lang="en-US" dirty="0"/>
                    </a:p>
                  </a:txBody>
                  <a:tcPr/>
                </a:tc>
                <a:tc>
                  <a:txBody>
                    <a:bodyPr/>
                    <a:lstStyle/>
                    <a:p>
                      <a:pPr algn="l" rtl="0"/>
                      <a:r>
                        <a:rPr lang="fr-FR" dirty="0" smtClean="0"/>
                        <a:t>2</a:t>
                      </a:r>
                      <a:endParaRPr lang="en-US" dirty="0"/>
                    </a:p>
                  </a:txBody>
                  <a:tcPr/>
                </a:tc>
                <a:tc>
                  <a:txBody>
                    <a:bodyPr/>
                    <a:lstStyle/>
                    <a:p>
                      <a:pPr algn="l" rtl="0"/>
                      <a:r>
                        <a:rPr lang="fr-FR" dirty="0" smtClean="0"/>
                        <a:t>600</a:t>
                      </a:r>
                      <a:endParaRPr lang="en-US" dirty="0"/>
                    </a:p>
                  </a:txBody>
                  <a:tcPr/>
                </a:tc>
                <a:tc>
                  <a:txBody>
                    <a:bodyPr/>
                    <a:lstStyle/>
                    <a:p>
                      <a:pPr algn="l" rtl="0"/>
                      <a:r>
                        <a:rPr lang="fr-FR" dirty="0" smtClean="0"/>
                        <a:t>1200</a:t>
                      </a:r>
                      <a:endParaRPr lang="en-US" dirty="0"/>
                    </a:p>
                  </a:txBody>
                  <a:tcPr/>
                </a:tc>
              </a:tr>
              <a:tr h="370840">
                <a:tc>
                  <a:txBody>
                    <a:bodyPr/>
                    <a:lstStyle/>
                    <a:p>
                      <a:pPr algn="l" rtl="0"/>
                      <a:r>
                        <a:rPr lang="fr-FR" dirty="0" smtClean="0"/>
                        <a:t>Total Design</a:t>
                      </a:r>
                      <a:endParaRPr lang="en-US" dirty="0"/>
                    </a:p>
                  </a:txBody>
                  <a:tcPr/>
                </a:tc>
                <a:tc>
                  <a:txBody>
                    <a:bodyPr/>
                    <a:lstStyle/>
                    <a:p>
                      <a:pPr algn="l" rtl="0"/>
                      <a:endParaRPr lang="en-US"/>
                    </a:p>
                  </a:txBody>
                  <a:tcPr/>
                </a:tc>
                <a:tc>
                  <a:txBody>
                    <a:bodyPr/>
                    <a:lstStyle/>
                    <a:p>
                      <a:pPr algn="l" rtl="0"/>
                      <a:r>
                        <a:rPr lang="fr-FR" dirty="0" smtClean="0"/>
                        <a:t>3</a:t>
                      </a:r>
                      <a:endParaRPr lang="en-US" dirty="0"/>
                    </a:p>
                  </a:txBody>
                  <a:tcPr/>
                </a:tc>
                <a:tc>
                  <a:txBody>
                    <a:bodyPr/>
                    <a:lstStyle/>
                    <a:p>
                      <a:pPr algn="l" rtl="0"/>
                      <a:endParaRPr lang="en-US"/>
                    </a:p>
                  </a:txBody>
                  <a:tcPr/>
                </a:tc>
                <a:tc>
                  <a:txBody>
                    <a:bodyPr/>
                    <a:lstStyle/>
                    <a:p>
                      <a:pPr algn="l" rtl="0"/>
                      <a:r>
                        <a:rPr lang="fr-FR" dirty="0" smtClean="0"/>
                        <a:t>1800</a:t>
                      </a:r>
                      <a:endParaRPr lang="en-US" dirty="0"/>
                    </a:p>
                  </a:txBody>
                  <a:tcPr/>
                </a:tc>
              </a:tr>
              <a:tr h="370840">
                <a:tc>
                  <a:txBody>
                    <a:bodyPr/>
                    <a:lstStyle/>
                    <a:p>
                      <a:pPr algn="l" rtl="0"/>
                      <a:r>
                        <a:rPr lang="fr-FR" dirty="0" smtClean="0"/>
                        <a:t>Fonctionnel</a:t>
                      </a:r>
                      <a:endParaRPr lang="en-US" dirty="0"/>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r>
              <a:tr h="370840">
                <a:tc>
                  <a:txBody>
                    <a:bodyPr/>
                    <a:lstStyle/>
                    <a:p>
                      <a:pPr algn="l" rtl="0"/>
                      <a:r>
                        <a:rPr lang="fr-FR" dirty="0" smtClean="0"/>
                        <a:t>Arborescence  site</a:t>
                      </a:r>
                      <a:endParaRPr lang="en-US" dirty="0"/>
                    </a:p>
                  </a:txBody>
                  <a:tcPr/>
                </a:tc>
                <a:tc>
                  <a:txBody>
                    <a:bodyPr/>
                    <a:lstStyle/>
                    <a:p>
                      <a:pPr algn="l" rtl="0"/>
                      <a:r>
                        <a:rPr lang="fr-FR" dirty="0" smtClean="0"/>
                        <a:t>Chef de projet</a:t>
                      </a:r>
                      <a:endParaRPr lang="en-US" dirty="0"/>
                    </a:p>
                  </a:txBody>
                  <a:tcPr/>
                </a:tc>
                <a:tc>
                  <a:txBody>
                    <a:bodyPr/>
                    <a:lstStyle/>
                    <a:p>
                      <a:pPr algn="l" rtl="0"/>
                      <a:r>
                        <a:rPr lang="fr-FR" dirty="0" smtClean="0"/>
                        <a:t>1</a:t>
                      </a:r>
                      <a:endParaRPr lang="en-US" dirty="0"/>
                    </a:p>
                  </a:txBody>
                  <a:tcPr/>
                </a:tc>
                <a:tc>
                  <a:txBody>
                    <a:bodyPr/>
                    <a:lstStyle/>
                    <a:p>
                      <a:pPr algn="l" rtl="0"/>
                      <a:r>
                        <a:rPr lang="fr-FR" dirty="0" smtClean="0"/>
                        <a:t>600</a:t>
                      </a:r>
                      <a:endParaRPr lang="en-US" dirty="0"/>
                    </a:p>
                  </a:txBody>
                  <a:tcPr/>
                </a:tc>
                <a:tc>
                  <a:txBody>
                    <a:bodyPr/>
                    <a:lstStyle/>
                    <a:p>
                      <a:pPr algn="l" rtl="0"/>
                      <a:r>
                        <a:rPr lang="fr-FR" dirty="0" smtClean="0"/>
                        <a:t>600</a:t>
                      </a:r>
                      <a:endParaRPr lang="en-US" dirty="0"/>
                    </a:p>
                  </a:txBody>
                  <a:tcPr/>
                </a:tc>
              </a:tr>
              <a:tr h="1024799">
                <a:tc>
                  <a:txBody>
                    <a:bodyPr/>
                    <a:lstStyle/>
                    <a:p>
                      <a:pPr algn="l" rtl="0"/>
                      <a:r>
                        <a:rPr lang="fr-FR" dirty="0" err="1" smtClean="0"/>
                        <a:t>Fonctionnalites</a:t>
                      </a:r>
                      <a:endParaRPr lang="en-US" dirty="0"/>
                    </a:p>
                  </a:txBody>
                  <a:tcPr/>
                </a:tc>
                <a:tc>
                  <a:txBody>
                    <a:bodyPr/>
                    <a:lstStyle/>
                    <a:p>
                      <a:pPr algn="l" rtl="0"/>
                      <a:r>
                        <a:rPr lang="fr-FR" dirty="0" smtClean="0"/>
                        <a:t>Chef de projet web</a:t>
                      </a:r>
                      <a:endParaRPr lang="en-US" dirty="0"/>
                    </a:p>
                  </a:txBody>
                  <a:tcPr/>
                </a:tc>
                <a:tc>
                  <a:txBody>
                    <a:bodyPr/>
                    <a:lstStyle/>
                    <a:p>
                      <a:pPr algn="l" rtl="0"/>
                      <a:r>
                        <a:rPr lang="fr-FR" dirty="0" smtClean="0"/>
                        <a:t>1</a:t>
                      </a:r>
                      <a:endParaRPr lang="en-US" dirty="0"/>
                    </a:p>
                  </a:txBody>
                  <a:tcPr/>
                </a:tc>
                <a:tc>
                  <a:txBody>
                    <a:bodyPr/>
                    <a:lstStyle/>
                    <a:p>
                      <a:pPr algn="l" rtl="0"/>
                      <a:r>
                        <a:rPr lang="fr-FR" dirty="0" smtClean="0"/>
                        <a:t>600</a:t>
                      </a:r>
                      <a:endParaRPr lang="en-US" dirty="0"/>
                    </a:p>
                  </a:txBody>
                  <a:tcPr/>
                </a:tc>
                <a:tc>
                  <a:txBody>
                    <a:bodyPr/>
                    <a:lstStyle/>
                    <a:p>
                      <a:pPr algn="l" rtl="0"/>
                      <a:r>
                        <a:rPr lang="fr-FR" dirty="0" smtClean="0"/>
                        <a:t>600</a:t>
                      </a:r>
                      <a:endParaRPr lang="en-US" dirty="0"/>
                    </a:p>
                  </a:txBody>
                  <a:tcPr/>
                </a:tc>
              </a:tr>
              <a:tr h="370840">
                <a:tc>
                  <a:txBody>
                    <a:bodyPr/>
                    <a:lstStyle/>
                    <a:p>
                      <a:pPr algn="l" rtl="0"/>
                      <a:r>
                        <a:rPr lang="fr-FR" dirty="0" smtClean="0"/>
                        <a:t>Architectures des </a:t>
                      </a:r>
                      <a:r>
                        <a:rPr lang="fr-FR" dirty="0" err="1" smtClean="0"/>
                        <a:t>donnees</a:t>
                      </a:r>
                      <a:endParaRPr lang="en-US" dirty="0"/>
                    </a:p>
                  </a:txBody>
                  <a:tcPr/>
                </a:tc>
                <a:tc>
                  <a:txBody>
                    <a:bodyPr/>
                    <a:lstStyle/>
                    <a:p>
                      <a:pPr algn="l" rtl="0"/>
                      <a:r>
                        <a:rPr lang="fr-FR" dirty="0" smtClean="0"/>
                        <a:t>Chef de projet web</a:t>
                      </a:r>
                      <a:endParaRPr lang="en-US" dirty="0"/>
                    </a:p>
                  </a:txBody>
                  <a:tcPr/>
                </a:tc>
                <a:tc>
                  <a:txBody>
                    <a:bodyPr/>
                    <a:lstStyle/>
                    <a:p>
                      <a:pPr algn="l" rtl="0"/>
                      <a:r>
                        <a:rPr lang="fr-FR" dirty="0" smtClean="0"/>
                        <a:t>0.5</a:t>
                      </a:r>
                      <a:endParaRPr lang="en-US" dirty="0"/>
                    </a:p>
                  </a:txBody>
                  <a:tcPr/>
                </a:tc>
                <a:tc>
                  <a:txBody>
                    <a:bodyPr/>
                    <a:lstStyle/>
                    <a:p>
                      <a:pPr algn="l" rtl="0"/>
                      <a:r>
                        <a:rPr lang="fr-FR" dirty="0" smtClean="0"/>
                        <a:t>600</a:t>
                      </a:r>
                      <a:endParaRPr lang="en-US" dirty="0"/>
                    </a:p>
                  </a:txBody>
                  <a:tcPr/>
                </a:tc>
                <a:tc>
                  <a:txBody>
                    <a:bodyPr/>
                    <a:lstStyle/>
                    <a:p>
                      <a:pPr algn="l" rtl="0"/>
                      <a:r>
                        <a:rPr lang="fr-FR" dirty="0" smtClean="0"/>
                        <a:t>300</a:t>
                      </a:r>
                      <a:endParaRPr lang="en-US" dirty="0"/>
                    </a:p>
                  </a:txBody>
                  <a:tcPr/>
                </a:tc>
              </a:tr>
              <a:tr h="370840">
                <a:tc>
                  <a:txBody>
                    <a:bodyPr/>
                    <a:lstStyle/>
                    <a:p>
                      <a:pPr algn="l" rtl="0"/>
                      <a:r>
                        <a:rPr lang="fr-FR" dirty="0" smtClean="0"/>
                        <a:t>Total fonctionnel</a:t>
                      </a:r>
                      <a:endParaRPr lang="en-US" dirty="0"/>
                    </a:p>
                  </a:txBody>
                  <a:tcPr/>
                </a:tc>
                <a:tc>
                  <a:txBody>
                    <a:bodyPr/>
                    <a:lstStyle/>
                    <a:p>
                      <a:pPr algn="l" rtl="0"/>
                      <a:endParaRPr lang="en-US"/>
                    </a:p>
                  </a:txBody>
                  <a:tcPr/>
                </a:tc>
                <a:tc>
                  <a:txBody>
                    <a:bodyPr/>
                    <a:lstStyle/>
                    <a:p>
                      <a:pPr algn="l" rtl="0"/>
                      <a:r>
                        <a:rPr lang="fr-FR" dirty="0" smtClean="0"/>
                        <a:t>2.5</a:t>
                      </a:r>
                      <a:endParaRPr lang="en-US" dirty="0"/>
                    </a:p>
                  </a:txBody>
                  <a:tcPr/>
                </a:tc>
                <a:tc>
                  <a:txBody>
                    <a:bodyPr/>
                    <a:lstStyle/>
                    <a:p>
                      <a:pPr algn="l" rtl="0"/>
                      <a:endParaRPr lang="en-US"/>
                    </a:p>
                  </a:txBody>
                  <a:tcPr/>
                </a:tc>
                <a:tc>
                  <a:txBody>
                    <a:bodyPr/>
                    <a:lstStyle/>
                    <a:p>
                      <a:pPr algn="l" rtl="0"/>
                      <a:r>
                        <a:rPr lang="fr-FR" dirty="0" smtClean="0"/>
                        <a:t>1500</a:t>
                      </a:r>
                      <a:endParaRPr lang="en-US" dirty="0"/>
                    </a:p>
                  </a:txBody>
                  <a:tcPr/>
                </a:tc>
              </a:tr>
              <a:tr h="370840">
                <a:tc>
                  <a:txBody>
                    <a:bodyPr/>
                    <a:lstStyle/>
                    <a:p>
                      <a:pPr algn="l" rtl="0"/>
                      <a:r>
                        <a:rPr lang="fr-FR" dirty="0" err="1" smtClean="0"/>
                        <a:t>Developpement</a:t>
                      </a:r>
                      <a:r>
                        <a:rPr lang="fr-FR" dirty="0" smtClean="0"/>
                        <a:t> web</a:t>
                      </a:r>
                      <a:endParaRPr lang="en-US" dirty="0"/>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r>
              <a:tr h="370840">
                <a:tc>
                  <a:txBody>
                    <a:bodyPr/>
                    <a:lstStyle/>
                    <a:p>
                      <a:pPr algn="l" rtl="0"/>
                      <a:r>
                        <a:rPr lang="fr-FR" dirty="0" err="1" smtClean="0"/>
                        <a:t>Integration</a:t>
                      </a:r>
                      <a:r>
                        <a:rPr lang="fr-FR" dirty="0" smtClean="0"/>
                        <a:t> html</a:t>
                      </a:r>
                      <a:endParaRPr lang="en-US" dirty="0"/>
                    </a:p>
                  </a:txBody>
                  <a:tcPr/>
                </a:tc>
                <a:tc>
                  <a:txBody>
                    <a:bodyPr/>
                    <a:lstStyle/>
                    <a:p>
                      <a:pPr algn="l" rtl="0"/>
                      <a:r>
                        <a:rPr lang="fr-FR" dirty="0" err="1" smtClean="0"/>
                        <a:t>Developpeur</a:t>
                      </a:r>
                      <a:endParaRPr lang="en-US" dirty="0"/>
                    </a:p>
                  </a:txBody>
                  <a:tcPr/>
                </a:tc>
                <a:tc>
                  <a:txBody>
                    <a:bodyPr/>
                    <a:lstStyle/>
                    <a:p>
                      <a:pPr algn="l" rtl="0"/>
                      <a:r>
                        <a:rPr lang="fr-FR" dirty="0" smtClean="0"/>
                        <a:t>4</a:t>
                      </a:r>
                      <a:endParaRPr lang="en-US" dirty="0"/>
                    </a:p>
                  </a:txBody>
                  <a:tcPr/>
                </a:tc>
                <a:tc>
                  <a:txBody>
                    <a:bodyPr/>
                    <a:lstStyle/>
                    <a:p>
                      <a:pPr algn="l" rtl="0"/>
                      <a:r>
                        <a:rPr lang="fr-FR" dirty="0" smtClean="0"/>
                        <a:t>500</a:t>
                      </a:r>
                      <a:endParaRPr lang="en-US" dirty="0"/>
                    </a:p>
                  </a:txBody>
                  <a:tcPr/>
                </a:tc>
                <a:tc>
                  <a:txBody>
                    <a:bodyPr/>
                    <a:lstStyle/>
                    <a:p>
                      <a:pPr algn="l" rtl="0"/>
                      <a:r>
                        <a:rPr lang="fr-FR" dirty="0" smtClean="0"/>
                        <a:t>2000</a:t>
                      </a:r>
                      <a:endParaRPr lang="en-US" dirty="0"/>
                    </a:p>
                  </a:txBody>
                  <a:tcPr/>
                </a:tc>
              </a:tr>
              <a:tr h="370840">
                <a:tc>
                  <a:txBody>
                    <a:bodyPr/>
                    <a:lstStyle/>
                    <a:p>
                      <a:pPr algn="l" rtl="0"/>
                      <a:r>
                        <a:rPr lang="fr-FR" dirty="0" err="1" smtClean="0"/>
                        <a:t>Developpement</a:t>
                      </a:r>
                      <a:r>
                        <a:rPr lang="fr-FR" dirty="0" smtClean="0"/>
                        <a:t> </a:t>
                      </a:r>
                      <a:r>
                        <a:rPr lang="fr-FR" dirty="0" err="1" smtClean="0"/>
                        <a:t>php</a:t>
                      </a:r>
                      <a:endParaRPr lang="en-US" dirty="0"/>
                    </a:p>
                  </a:txBody>
                  <a:tcPr/>
                </a:tc>
                <a:tc>
                  <a:txBody>
                    <a:bodyPr/>
                    <a:lstStyle/>
                    <a:p>
                      <a:pPr algn="l" rtl="0"/>
                      <a:r>
                        <a:rPr lang="fr-FR" dirty="0" err="1" smtClean="0"/>
                        <a:t>Developpeur</a:t>
                      </a:r>
                      <a:endParaRPr lang="en-US" dirty="0"/>
                    </a:p>
                  </a:txBody>
                  <a:tcPr/>
                </a:tc>
                <a:tc>
                  <a:txBody>
                    <a:bodyPr/>
                    <a:lstStyle/>
                    <a:p>
                      <a:pPr algn="l" rtl="0"/>
                      <a:r>
                        <a:rPr lang="fr-FR" dirty="0" smtClean="0"/>
                        <a:t>4</a:t>
                      </a:r>
                      <a:endParaRPr lang="en-US" dirty="0"/>
                    </a:p>
                  </a:txBody>
                  <a:tcPr/>
                </a:tc>
                <a:tc>
                  <a:txBody>
                    <a:bodyPr/>
                    <a:lstStyle/>
                    <a:p>
                      <a:pPr algn="l" rtl="0"/>
                      <a:r>
                        <a:rPr lang="fr-FR" dirty="0" smtClean="0"/>
                        <a:t>500</a:t>
                      </a:r>
                      <a:endParaRPr lang="en-US" dirty="0"/>
                    </a:p>
                  </a:txBody>
                  <a:tcPr/>
                </a:tc>
                <a:tc>
                  <a:txBody>
                    <a:bodyPr/>
                    <a:lstStyle/>
                    <a:p>
                      <a:pPr algn="l" rtl="0"/>
                      <a:r>
                        <a:rPr lang="fr-FR" dirty="0" smtClean="0"/>
                        <a:t>2000</a:t>
                      </a:r>
                      <a:endParaRPr lang="en-US" dirty="0"/>
                    </a:p>
                  </a:txBody>
                  <a:tcPr/>
                </a:tc>
              </a:tr>
              <a:tr h="370840">
                <a:tc>
                  <a:txBody>
                    <a:bodyPr/>
                    <a:lstStyle/>
                    <a:p>
                      <a:pPr algn="l" rtl="0"/>
                      <a:r>
                        <a:rPr lang="fr-FR" dirty="0" smtClean="0"/>
                        <a:t>Total </a:t>
                      </a:r>
                      <a:r>
                        <a:rPr lang="fr-FR" dirty="0" err="1" smtClean="0"/>
                        <a:t>developpement</a:t>
                      </a:r>
                      <a:r>
                        <a:rPr lang="fr-FR" dirty="0" smtClean="0"/>
                        <a:t> web</a:t>
                      </a:r>
                      <a:endParaRPr lang="en-US" dirty="0"/>
                    </a:p>
                  </a:txBody>
                  <a:tcPr/>
                </a:tc>
                <a:tc>
                  <a:txBody>
                    <a:bodyPr/>
                    <a:lstStyle/>
                    <a:p>
                      <a:pPr algn="l" rtl="0"/>
                      <a:endParaRPr lang="en-US"/>
                    </a:p>
                  </a:txBody>
                  <a:tcPr/>
                </a:tc>
                <a:tc>
                  <a:txBody>
                    <a:bodyPr/>
                    <a:lstStyle/>
                    <a:p>
                      <a:pPr algn="l" rtl="0"/>
                      <a:r>
                        <a:rPr lang="fr-FR" dirty="0" smtClean="0"/>
                        <a:t>8</a:t>
                      </a:r>
                      <a:endParaRPr lang="en-US" dirty="0"/>
                    </a:p>
                  </a:txBody>
                  <a:tcPr/>
                </a:tc>
                <a:tc>
                  <a:txBody>
                    <a:bodyPr/>
                    <a:lstStyle/>
                    <a:p>
                      <a:pPr algn="l" rtl="0"/>
                      <a:endParaRPr lang="en-US"/>
                    </a:p>
                  </a:txBody>
                  <a:tcPr/>
                </a:tc>
                <a:tc>
                  <a:txBody>
                    <a:bodyPr/>
                    <a:lstStyle/>
                    <a:p>
                      <a:pPr algn="l" rtl="0"/>
                      <a:r>
                        <a:rPr lang="fr-FR" dirty="0" smtClean="0"/>
                        <a:t>4000</a:t>
                      </a:r>
                      <a:endParaRPr lang="en-US" dirty="0"/>
                    </a:p>
                  </a:txBody>
                  <a:tcPr/>
                </a:tc>
              </a:tr>
              <a:tr h="370840">
                <a:tc>
                  <a:txBody>
                    <a:bodyPr/>
                    <a:lstStyle/>
                    <a:p>
                      <a:pPr algn="l" rtl="0"/>
                      <a:r>
                        <a:rPr lang="fr-FR" dirty="0" smtClean="0"/>
                        <a:t>…</a:t>
                      </a:r>
                      <a:endParaRPr lang="en-US" dirty="0"/>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r>
              <a:tr h="370840">
                <a:tc>
                  <a:txBody>
                    <a:bodyPr/>
                    <a:lstStyle/>
                    <a:p>
                      <a:pPr algn="l" rtl="0"/>
                      <a:r>
                        <a:rPr lang="fr-FR" dirty="0" smtClean="0"/>
                        <a:t>Total</a:t>
                      </a:r>
                      <a:endParaRPr lang="en-US" dirty="0"/>
                    </a:p>
                  </a:txBody>
                  <a:tcPr/>
                </a:tc>
                <a:tc>
                  <a:txBody>
                    <a:bodyPr/>
                    <a:lstStyle/>
                    <a:p>
                      <a:pPr algn="l" rtl="0"/>
                      <a:endParaRPr lang="en-US"/>
                    </a:p>
                  </a:txBody>
                  <a:tcPr/>
                </a:tc>
                <a:tc>
                  <a:txBody>
                    <a:bodyPr/>
                    <a:lstStyle/>
                    <a:p>
                      <a:pPr algn="l" rtl="0"/>
                      <a:endParaRPr lang="en-US"/>
                    </a:p>
                  </a:txBody>
                  <a:tcPr/>
                </a:tc>
                <a:tc>
                  <a:txBody>
                    <a:bodyPr/>
                    <a:lstStyle/>
                    <a:p>
                      <a:pPr algn="l" rtl="0"/>
                      <a:endParaRPr lang="en-US"/>
                    </a:p>
                  </a:txBody>
                  <a:tcPr/>
                </a:tc>
                <a:tc>
                  <a:txBody>
                    <a:bodyPr/>
                    <a:lstStyle/>
                    <a:p>
                      <a:pPr algn="l" rtl="0"/>
                      <a:endParaRPr lang="en-US" dirty="0"/>
                    </a:p>
                  </a:txBody>
                  <a:tcPr/>
                </a:tc>
              </a:tr>
            </a:tbl>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7</a:t>
            </a:fld>
            <a:endParaRPr lang="ar-SA" dirty="0"/>
          </a:p>
        </p:txBody>
      </p:sp>
    </p:spTree>
    <p:extLst>
      <p:ext uri="{BB962C8B-B14F-4D97-AF65-F5344CB8AC3E}">
        <p14:creationId xmlns:p14="http://schemas.microsoft.com/office/powerpoint/2010/main" val="254554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a:t>
            </a:r>
            <a:r>
              <a:rPr lang="fr-FR" dirty="0" err="1" smtClean="0"/>
              <a:t>methode</a:t>
            </a:r>
            <a:r>
              <a:rPr lang="fr-FR" dirty="0" smtClean="0"/>
              <a:t> </a:t>
            </a:r>
            <a:r>
              <a:rPr lang="fr-FR" dirty="0" err="1" smtClean="0"/>
              <a:t>delphi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600740"/>
              </p:ext>
            </p:extLst>
          </p:nvPr>
        </p:nvGraphicFramePr>
        <p:xfrm>
          <a:off x="792163" y="803275"/>
          <a:ext cx="6281737"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D22F896-40B5-4ADD-8801-0D06FADFA095}" type="slidenum">
              <a:rPr lang="ar-SA" smtClean="0"/>
              <a:pPr/>
              <a:t>8</a:t>
            </a:fld>
            <a:endParaRPr lang="ar-SA" dirty="0"/>
          </a:p>
        </p:txBody>
      </p:sp>
    </p:spTree>
    <p:extLst>
      <p:ext uri="{BB962C8B-B14F-4D97-AF65-F5344CB8AC3E}">
        <p14:creationId xmlns:p14="http://schemas.microsoft.com/office/powerpoint/2010/main" val="3814955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l" rtl="0">
              <a:buNone/>
            </a:pPr>
            <a:r>
              <a:rPr lang="fr-FR" dirty="0"/>
              <a:t>La méthode Delphi, développée initialement aux États-Unis par la Rand Corporation dans les années 1960, vise à organiser la consultation d'experts sur un sujet précis. Le principe est que des prévisions itératives réalisées par un groupe structuré d'experts sont généralement plus fiables que celles faites par des groupes non structurés ou des individus. La méthode Delphi est sans doute la technique qui a fait l'objet du nombre le plus important d'applications dans le monde entier.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ar-SA" smtClean="0"/>
              <a:pPr/>
              <a:t>9</a:t>
            </a:fld>
            <a:endParaRPr lang="ar-SA" dirty="0"/>
          </a:p>
        </p:txBody>
      </p:sp>
    </p:spTree>
    <p:extLst>
      <p:ext uri="{BB962C8B-B14F-4D97-AF65-F5344CB8AC3E}">
        <p14:creationId xmlns:p14="http://schemas.microsoft.com/office/powerpoint/2010/main" val="64528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مجلد الخرائط">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3C239BB0-53B8-40A5-8BB9-15D2ED1AEBC9}">
  <ds:schemaRefs>
    <ds:schemaRef ds:uri="http://schemas.microsoft.com/office/infopath/2007/PartnerControls"/>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purl.org/dc/dcmitype/"/>
    <ds:schemaRef ds:uri="230e9df3-be65-4c73-a93b-d1236ebd677e"/>
    <ds:schemaRef ds:uri="http://schemas.openxmlformats.org/package/2006/metadata/core-properties"/>
    <ds:schemaRef ds:uri="16c05727-aa75-4e4a-9b5f-8a80a1165891"/>
    <ds:schemaRef ds:uri="71af3243-3dd4-4a8d-8c0d-dd76da1f02a5"/>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Atlas</Template>
  <TotalTime>98</TotalTime>
  <Words>727</Words>
  <Application>Microsoft Office PowerPoint</Application>
  <PresentationFormat>Widescreen</PresentationFormat>
  <Paragraphs>223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Roboto</vt:lpstr>
      <vt:lpstr>Rockwell</vt:lpstr>
      <vt:lpstr>Tahoma</vt:lpstr>
      <vt:lpstr>Wingdings</vt:lpstr>
      <vt:lpstr>مجلد الخرائط</vt:lpstr>
      <vt:lpstr>Methode d'estimation des charges et cout d'un projet</vt:lpstr>
      <vt:lpstr>Plan de presentation</vt:lpstr>
      <vt:lpstr>Introduction</vt:lpstr>
      <vt:lpstr>PowerPoint Presentation</vt:lpstr>
      <vt:lpstr>Introduction</vt:lpstr>
      <vt:lpstr>PowerPoint Presentation</vt:lpstr>
      <vt:lpstr>PowerPoint Presentation</vt:lpstr>
      <vt:lpstr>La methode delphi</vt:lpstr>
      <vt:lpstr>PowerPoint Presentation</vt:lpstr>
      <vt:lpstr>PowerPoint Presentation</vt:lpstr>
      <vt:lpstr>La methode de repartition proportionnelle</vt:lpstr>
      <vt:lpstr>PowerPoint Presentation</vt:lpstr>
      <vt:lpstr>Exemple</vt:lpstr>
      <vt:lpstr>La methode d’evaluation analytique</vt:lpstr>
      <vt:lpstr>PowerPoint Presentation</vt:lpstr>
      <vt:lpstr>Exemple</vt:lpstr>
      <vt:lpstr>Le modele cocomo</vt:lpstr>
      <vt:lpstr>PowerPoint Presentation</vt:lpstr>
      <vt:lpstr>suite</vt:lpstr>
      <vt:lpstr>La methode des points foncionnels</vt:lpstr>
      <vt:lpstr>PowerPoint Presentation</vt:lpstr>
      <vt:lpstr>Conclusion</vt:lpstr>
      <vt:lpstr>Webographie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Ammar Sultan</dc:creator>
  <cp:lastModifiedBy>Microsoft account</cp:lastModifiedBy>
  <cp:revision>43</cp:revision>
  <dcterms:created xsi:type="dcterms:W3CDTF">2022-04-20T05:55:51Z</dcterms:created>
  <dcterms:modified xsi:type="dcterms:W3CDTF">2022-05-19T11:38:36Z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