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258" r:id="rId2"/>
    <p:sldId id="259" r:id="rId3"/>
    <p:sldId id="263" r:id="rId4"/>
    <p:sldId id="261" r:id="rId5"/>
    <p:sldId id="264" r:id="rId6"/>
    <p:sldId id="266" r:id="rId7"/>
    <p:sldId id="267" r:id="rId8"/>
    <p:sldId id="268" r:id="rId9"/>
    <p:sldId id="270" r:id="rId10"/>
    <p:sldId id="273" r:id="rId11"/>
    <p:sldId id="274" r:id="rId12"/>
    <p:sldId id="271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C616B-4827-77EF-BD42-0DA2B5762E90}" v="23" dt="2022-05-24T21:39:12.013"/>
    <p1510:client id="{43C27626-B540-4F4C-B087-80AB8BC201E3}" v="246" dt="2020-12-15T16:12:21.813"/>
    <p1510:client id="{615DB196-9D14-4A8C-AF46-4C463253C800}" v="1675" dt="2020-12-15T18:10:03.411"/>
    <p1510:client id="{CBCFDB6E-2715-9B26-4BD9-FCACFF7B9D5B}" v="163" dt="2022-05-25T00:11:43.119"/>
    <p1510:client id="{DAF05C89-20DE-6F05-5E05-7B8A5025897D}" v="17" dt="2022-05-24T20:13:20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5C207-5B06-4692-8348-73D96F71B7F3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FA79A1-BDAE-425B-AB6C-1EBB2124BECC}">
      <dgm:prSet/>
      <dgm:spPr/>
      <dgm:t>
        <a:bodyPr/>
        <a:lstStyle/>
        <a:p>
          <a:r>
            <a:rPr lang="en-US" b="1" dirty="0" err="1"/>
            <a:t>Défintiton</a:t>
          </a:r>
          <a:r>
            <a:rPr lang="en-US" b="1" dirty="0"/>
            <a:t> du la </a:t>
          </a:r>
          <a:r>
            <a:rPr lang="en-US" b="1" dirty="0" err="1"/>
            <a:t>méthode</a:t>
          </a:r>
          <a:r>
            <a:rPr lang="en-US" b="1" dirty="0"/>
            <a:t> RAD</a:t>
          </a:r>
          <a:endParaRPr lang="en-US" dirty="0"/>
        </a:p>
      </dgm:t>
    </dgm:pt>
    <dgm:pt modelId="{8AAE16CE-2755-4AF6-A3FE-601CE5B7258B}" type="parTrans" cxnId="{8425BFCF-F1E7-468D-B6C8-393FD86EEDE3}">
      <dgm:prSet/>
      <dgm:spPr/>
      <dgm:t>
        <a:bodyPr/>
        <a:lstStyle/>
        <a:p>
          <a:endParaRPr lang="en-US"/>
        </a:p>
      </dgm:t>
    </dgm:pt>
    <dgm:pt modelId="{A349B67B-7F25-4D43-8661-996E32735B7F}" type="sibTrans" cxnId="{8425BFCF-F1E7-468D-B6C8-393FD86EEDE3}">
      <dgm:prSet/>
      <dgm:spPr/>
      <dgm:t>
        <a:bodyPr/>
        <a:lstStyle/>
        <a:p>
          <a:endParaRPr lang="en-US"/>
        </a:p>
      </dgm:t>
    </dgm:pt>
    <dgm:pt modelId="{77109B74-5370-41DB-AD2D-5FDB8A209083}">
      <dgm:prSet/>
      <dgm:spPr/>
      <dgm:t>
        <a:bodyPr/>
        <a:lstStyle/>
        <a:p>
          <a:r>
            <a:rPr lang="en-US" b="1" dirty="0"/>
            <a:t>Les Phases De la </a:t>
          </a:r>
          <a:r>
            <a:rPr lang="en-US" b="1" dirty="0" err="1"/>
            <a:t>Méthode</a:t>
          </a:r>
          <a:endParaRPr lang="en-US" dirty="0"/>
        </a:p>
      </dgm:t>
    </dgm:pt>
    <dgm:pt modelId="{1DE31396-A62C-4DEF-99FA-0A4FB04AF031}" type="parTrans" cxnId="{ED0B354D-2926-4B84-8500-E7A9E192828B}">
      <dgm:prSet/>
      <dgm:spPr/>
      <dgm:t>
        <a:bodyPr/>
        <a:lstStyle/>
        <a:p>
          <a:endParaRPr lang="en-US"/>
        </a:p>
      </dgm:t>
    </dgm:pt>
    <dgm:pt modelId="{462D8C99-ABE9-4A01-9621-C7E9217B9964}" type="sibTrans" cxnId="{ED0B354D-2926-4B84-8500-E7A9E192828B}">
      <dgm:prSet/>
      <dgm:spPr/>
      <dgm:t>
        <a:bodyPr/>
        <a:lstStyle/>
        <a:p>
          <a:endParaRPr lang="en-US"/>
        </a:p>
      </dgm:t>
    </dgm:pt>
    <dgm:pt modelId="{314CE093-2FAF-44EC-A1ED-25BE2E2FADB0}">
      <dgm:prSet/>
      <dgm:spPr/>
      <dgm:t>
        <a:bodyPr/>
        <a:lstStyle/>
        <a:p>
          <a:r>
            <a:rPr lang="en-US" b="1" dirty="0"/>
            <a:t>Les </a:t>
          </a:r>
          <a:r>
            <a:rPr lang="en-US" b="1" dirty="0" err="1"/>
            <a:t>acteurs</a:t>
          </a:r>
          <a:r>
            <a:rPr lang="en-US" b="1" dirty="0"/>
            <a:t> de la </a:t>
          </a:r>
          <a:r>
            <a:rPr lang="en-US" b="1" dirty="0" err="1"/>
            <a:t>Méthode</a:t>
          </a:r>
          <a:endParaRPr lang="en-US" dirty="0"/>
        </a:p>
      </dgm:t>
    </dgm:pt>
    <dgm:pt modelId="{200A3E36-00A3-424F-9D8E-16E0952EBBAD}" type="parTrans" cxnId="{FE6C9164-F555-4DFE-A325-2D28A7EF11D2}">
      <dgm:prSet/>
      <dgm:spPr/>
      <dgm:t>
        <a:bodyPr/>
        <a:lstStyle/>
        <a:p>
          <a:endParaRPr lang="en-US"/>
        </a:p>
      </dgm:t>
    </dgm:pt>
    <dgm:pt modelId="{476895C1-8A76-44C1-BF58-A8B61DD9F8AC}" type="sibTrans" cxnId="{FE6C9164-F555-4DFE-A325-2D28A7EF11D2}">
      <dgm:prSet/>
      <dgm:spPr/>
      <dgm:t>
        <a:bodyPr/>
        <a:lstStyle/>
        <a:p>
          <a:endParaRPr lang="en-US"/>
        </a:p>
      </dgm:t>
    </dgm:pt>
    <dgm:pt modelId="{765DCAE8-9F53-42B0-B3CC-2F4C961FF846}">
      <dgm:prSet/>
      <dgm:spPr/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0369232D-B87C-45FF-8D8A-5CA742040FAA}" type="parTrans" cxnId="{70617010-6C7B-4BD4-A0AF-0BBCF5D64E3C}">
      <dgm:prSet/>
      <dgm:spPr/>
      <dgm:t>
        <a:bodyPr/>
        <a:lstStyle/>
        <a:p>
          <a:endParaRPr lang="en-US"/>
        </a:p>
      </dgm:t>
    </dgm:pt>
    <dgm:pt modelId="{B6E22C37-9D18-496A-8E6F-C164B034EBFB}" type="sibTrans" cxnId="{70617010-6C7B-4BD4-A0AF-0BBCF5D64E3C}">
      <dgm:prSet/>
      <dgm:spPr/>
      <dgm:t>
        <a:bodyPr/>
        <a:lstStyle/>
        <a:p>
          <a:endParaRPr lang="en-US"/>
        </a:p>
      </dgm:t>
    </dgm:pt>
    <dgm:pt modelId="{E24ABF2F-3930-4861-9046-E8941662C519}">
      <dgm:prSet phldr="0"/>
      <dgm:spPr/>
      <dgm:t>
        <a:bodyPr/>
        <a:lstStyle/>
        <a:p>
          <a:pPr rtl="0"/>
          <a:r>
            <a:rPr lang="en-US" b="1" dirty="0" err="1"/>
            <a:t>Avantages</a:t>
          </a:r>
          <a:r>
            <a:rPr lang="en-US" b="1" baseline="0" dirty="0"/>
            <a:t> et </a:t>
          </a:r>
          <a:r>
            <a:rPr lang="en-US" b="1" baseline="0" dirty="0" err="1"/>
            <a:t>inconvénients</a:t>
          </a:r>
          <a:endParaRPr lang="en-US" b="1" baseline="0" dirty="0"/>
        </a:p>
      </dgm:t>
    </dgm:pt>
    <dgm:pt modelId="{E733CE49-24BD-484B-9A0A-6AC34B9BC518}" type="parTrans" cxnId="{00FAACB3-E457-4CB2-BA4C-D0FA18F1B3A9}">
      <dgm:prSet/>
      <dgm:spPr/>
      <dgm:t>
        <a:bodyPr/>
        <a:lstStyle/>
        <a:p>
          <a:endParaRPr lang="fr-MA"/>
        </a:p>
      </dgm:t>
    </dgm:pt>
    <dgm:pt modelId="{33FDCBAA-2904-44DC-B74F-618FF8F273F8}" type="sibTrans" cxnId="{00FAACB3-E457-4CB2-BA4C-D0FA18F1B3A9}">
      <dgm:prSet/>
      <dgm:spPr/>
      <dgm:t>
        <a:bodyPr/>
        <a:lstStyle/>
        <a:p>
          <a:endParaRPr lang="fr-MA"/>
        </a:p>
      </dgm:t>
    </dgm:pt>
    <dgm:pt modelId="{F75F43C8-C79D-4CB3-8EF9-EF047274050D}" type="pres">
      <dgm:prSet presAssocID="{70C5C207-5B06-4692-8348-73D96F71B7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091E3-E370-42BE-B609-EEF9CF98EE54}" type="pres">
      <dgm:prSet presAssocID="{A0FA79A1-BDAE-425B-AB6C-1EBB2124BECC}" presName="hierRoot1" presStyleCnt="0"/>
      <dgm:spPr/>
    </dgm:pt>
    <dgm:pt modelId="{7D2012F2-CBB2-4FCE-B01C-6549BFF3E361}" type="pres">
      <dgm:prSet presAssocID="{A0FA79A1-BDAE-425B-AB6C-1EBB2124BECC}" presName="composite" presStyleCnt="0"/>
      <dgm:spPr/>
    </dgm:pt>
    <dgm:pt modelId="{3D41D74A-090A-4D16-B933-CDC6BE02CF73}" type="pres">
      <dgm:prSet presAssocID="{A0FA79A1-BDAE-425B-AB6C-1EBB2124BECC}" presName="background" presStyleLbl="node0" presStyleIdx="0" presStyleCnt="5"/>
      <dgm:spPr/>
    </dgm:pt>
    <dgm:pt modelId="{4D7DC15C-1F90-4945-A507-95C25A800B1D}" type="pres">
      <dgm:prSet presAssocID="{A0FA79A1-BDAE-425B-AB6C-1EBB2124BECC}" presName="text" presStyleLbl="fgAcc0" presStyleIdx="0" presStyleCnt="5">
        <dgm:presLayoutVars>
          <dgm:chPref val="3"/>
        </dgm:presLayoutVars>
      </dgm:prSet>
      <dgm:spPr/>
    </dgm:pt>
    <dgm:pt modelId="{05BD888D-923F-4EE6-BC2C-C5AB0F9123D4}" type="pres">
      <dgm:prSet presAssocID="{A0FA79A1-BDAE-425B-AB6C-1EBB2124BECC}" presName="hierChild2" presStyleCnt="0"/>
      <dgm:spPr/>
    </dgm:pt>
    <dgm:pt modelId="{A45EA0C0-E0E9-4B0D-B320-0901FFD0ED4C}" type="pres">
      <dgm:prSet presAssocID="{77109B74-5370-41DB-AD2D-5FDB8A209083}" presName="hierRoot1" presStyleCnt="0"/>
      <dgm:spPr/>
    </dgm:pt>
    <dgm:pt modelId="{66BD48B8-C600-4E99-AAE4-35C31038678B}" type="pres">
      <dgm:prSet presAssocID="{77109B74-5370-41DB-AD2D-5FDB8A209083}" presName="composite" presStyleCnt="0"/>
      <dgm:spPr/>
    </dgm:pt>
    <dgm:pt modelId="{6D414A90-848D-48EE-A56C-E96034FA2BDA}" type="pres">
      <dgm:prSet presAssocID="{77109B74-5370-41DB-AD2D-5FDB8A209083}" presName="background" presStyleLbl="node0" presStyleIdx="1" presStyleCnt="5"/>
      <dgm:spPr/>
    </dgm:pt>
    <dgm:pt modelId="{65825A04-A553-4782-89DE-BA32A442C60F}" type="pres">
      <dgm:prSet presAssocID="{77109B74-5370-41DB-AD2D-5FDB8A209083}" presName="text" presStyleLbl="fgAcc0" presStyleIdx="1" presStyleCnt="5">
        <dgm:presLayoutVars>
          <dgm:chPref val="3"/>
        </dgm:presLayoutVars>
      </dgm:prSet>
      <dgm:spPr/>
    </dgm:pt>
    <dgm:pt modelId="{BE7CE371-4A62-4813-9F15-70F66B405926}" type="pres">
      <dgm:prSet presAssocID="{77109B74-5370-41DB-AD2D-5FDB8A209083}" presName="hierChild2" presStyleCnt="0"/>
      <dgm:spPr/>
    </dgm:pt>
    <dgm:pt modelId="{5B2C32FE-C91E-4D44-907B-EABD749D7647}" type="pres">
      <dgm:prSet presAssocID="{314CE093-2FAF-44EC-A1ED-25BE2E2FADB0}" presName="hierRoot1" presStyleCnt="0"/>
      <dgm:spPr/>
    </dgm:pt>
    <dgm:pt modelId="{8ABBF479-61B4-4DBB-B1FB-818E7C056253}" type="pres">
      <dgm:prSet presAssocID="{314CE093-2FAF-44EC-A1ED-25BE2E2FADB0}" presName="composite" presStyleCnt="0"/>
      <dgm:spPr/>
    </dgm:pt>
    <dgm:pt modelId="{7ABD78DA-8DE9-4413-9122-2C8880FF577B}" type="pres">
      <dgm:prSet presAssocID="{314CE093-2FAF-44EC-A1ED-25BE2E2FADB0}" presName="background" presStyleLbl="node0" presStyleIdx="2" presStyleCnt="5"/>
      <dgm:spPr/>
    </dgm:pt>
    <dgm:pt modelId="{6778A16C-B02D-4EEC-9D51-4D0349BBCD25}" type="pres">
      <dgm:prSet presAssocID="{314CE093-2FAF-44EC-A1ED-25BE2E2FADB0}" presName="text" presStyleLbl="fgAcc0" presStyleIdx="2" presStyleCnt="5">
        <dgm:presLayoutVars>
          <dgm:chPref val="3"/>
        </dgm:presLayoutVars>
      </dgm:prSet>
      <dgm:spPr/>
    </dgm:pt>
    <dgm:pt modelId="{219125D8-492A-42DA-ABFE-A5A4FC875CBE}" type="pres">
      <dgm:prSet presAssocID="{314CE093-2FAF-44EC-A1ED-25BE2E2FADB0}" presName="hierChild2" presStyleCnt="0"/>
      <dgm:spPr/>
    </dgm:pt>
    <dgm:pt modelId="{CFEFDBBC-4DE2-4967-9135-2074883BD9D5}" type="pres">
      <dgm:prSet presAssocID="{E24ABF2F-3930-4861-9046-E8941662C519}" presName="hierRoot1" presStyleCnt="0"/>
      <dgm:spPr/>
    </dgm:pt>
    <dgm:pt modelId="{2E1AAC8C-9856-4CC6-85CE-67AE7922AED1}" type="pres">
      <dgm:prSet presAssocID="{E24ABF2F-3930-4861-9046-E8941662C519}" presName="composite" presStyleCnt="0"/>
      <dgm:spPr/>
    </dgm:pt>
    <dgm:pt modelId="{63B0A7D9-5AEB-4C29-8048-EEE962FE4E00}" type="pres">
      <dgm:prSet presAssocID="{E24ABF2F-3930-4861-9046-E8941662C519}" presName="background" presStyleLbl="node0" presStyleIdx="3" presStyleCnt="5"/>
      <dgm:spPr/>
    </dgm:pt>
    <dgm:pt modelId="{734BAD8D-7A6B-4DCC-B40D-D566A8EF0EBE}" type="pres">
      <dgm:prSet presAssocID="{E24ABF2F-3930-4861-9046-E8941662C519}" presName="text" presStyleLbl="fgAcc0" presStyleIdx="3" presStyleCnt="5">
        <dgm:presLayoutVars>
          <dgm:chPref val="3"/>
        </dgm:presLayoutVars>
      </dgm:prSet>
      <dgm:spPr/>
    </dgm:pt>
    <dgm:pt modelId="{01AB25D1-9056-43E4-A1DD-B734FAB34D21}" type="pres">
      <dgm:prSet presAssocID="{E24ABF2F-3930-4861-9046-E8941662C519}" presName="hierChild2" presStyleCnt="0"/>
      <dgm:spPr/>
    </dgm:pt>
    <dgm:pt modelId="{B188CC51-6C4D-4DD3-BD8F-41C749981C56}" type="pres">
      <dgm:prSet presAssocID="{765DCAE8-9F53-42B0-B3CC-2F4C961FF846}" presName="hierRoot1" presStyleCnt="0"/>
      <dgm:spPr/>
    </dgm:pt>
    <dgm:pt modelId="{E6E2AC2A-F602-4D1D-824B-04FC27A36EA1}" type="pres">
      <dgm:prSet presAssocID="{765DCAE8-9F53-42B0-B3CC-2F4C961FF846}" presName="composite" presStyleCnt="0"/>
      <dgm:spPr/>
    </dgm:pt>
    <dgm:pt modelId="{7B887F7D-4AE7-46EA-A678-380871646CD1}" type="pres">
      <dgm:prSet presAssocID="{765DCAE8-9F53-42B0-B3CC-2F4C961FF846}" presName="background" presStyleLbl="node0" presStyleIdx="4" presStyleCnt="5"/>
      <dgm:spPr/>
    </dgm:pt>
    <dgm:pt modelId="{5C425C85-931D-4CC1-B87D-DDD636514517}" type="pres">
      <dgm:prSet presAssocID="{765DCAE8-9F53-42B0-B3CC-2F4C961FF846}" presName="text" presStyleLbl="fgAcc0" presStyleIdx="4" presStyleCnt="5">
        <dgm:presLayoutVars>
          <dgm:chPref val="3"/>
        </dgm:presLayoutVars>
      </dgm:prSet>
      <dgm:spPr/>
    </dgm:pt>
    <dgm:pt modelId="{47D569E3-EB16-4F66-878B-63B6FE03C491}" type="pres">
      <dgm:prSet presAssocID="{765DCAE8-9F53-42B0-B3CC-2F4C961FF846}" presName="hierChild2" presStyleCnt="0"/>
      <dgm:spPr/>
    </dgm:pt>
  </dgm:ptLst>
  <dgm:cxnLst>
    <dgm:cxn modelId="{7D61BA0E-0380-40DF-92B3-EC883392E841}" type="presOf" srcId="{E24ABF2F-3930-4861-9046-E8941662C519}" destId="{734BAD8D-7A6B-4DCC-B40D-D566A8EF0EBE}" srcOrd="0" destOrd="0" presId="urn:microsoft.com/office/officeart/2005/8/layout/hierarchy1"/>
    <dgm:cxn modelId="{70617010-6C7B-4BD4-A0AF-0BBCF5D64E3C}" srcId="{70C5C207-5B06-4692-8348-73D96F71B7F3}" destId="{765DCAE8-9F53-42B0-B3CC-2F4C961FF846}" srcOrd="4" destOrd="0" parTransId="{0369232D-B87C-45FF-8D8A-5CA742040FAA}" sibTransId="{B6E22C37-9D18-496A-8E6F-C164B034EBFB}"/>
    <dgm:cxn modelId="{1771B21F-D541-4CF1-9688-401E89059536}" type="presOf" srcId="{A0FA79A1-BDAE-425B-AB6C-1EBB2124BECC}" destId="{4D7DC15C-1F90-4945-A507-95C25A800B1D}" srcOrd="0" destOrd="0" presId="urn:microsoft.com/office/officeart/2005/8/layout/hierarchy1"/>
    <dgm:cxn modelId="{E982EB61-426F-468C-8459-A8375854B6BC}" type="presOf" srcId="{70C5C207-5B06-4692-8348-73D96F71B7F3}" destId="{F75F43C8-C79D-4CB3-8EF9-EF047274050D}" srcOrd="0" destOrd="0" presId="urn:microsoft.com/office/officeart/2005/8/layout/hierarchy1"/>
    <dgm:cxn modelId="{FE6C9164-F555-4DFE-A325-2D28A7EF11D2}" srcId="{70C5C207-5B06-4692-8348-73D96F71B7F3}" destId="{314CE093-2FAF-44EC-A1ED-25BE2E2FADB0}" srcOrd="2" destOrd="0" parTransId="{200A3E36-00A3-424F-9D8E-16E0952EBBAD}" sibTransId="{476895C1-8A76-44C1-BF58-A8B61DD9F8AC}"/>
    <dgm:cxn modelId="{F919F06B-905C-487C-9961-429CBAAECB10}" type="presOf" srcId="{77109B74-5370-41DB-AD2D-5FDB8A209083}" destId="{65825A04-A553-4782-89DE-BA32A442C60F}" srcOrd="0" destOrd="0" presId="urn:microsoft.com/office/officeart/2005/8/layout/hierarchy1"/>
    <dgm:cxn modelId="{ED0B354D-2926-4B84-8500-E7A9E192828B}" srcId="{70C5C207-5B06-4692-8348-73D96F71B7F3}" destId="{77109B74-5370-41DB-AD2D-5FDB8A209083}" srcOrd="1" destOrd="0" parTransId="{1DE31396-A62C-4DEF-99FA-0A4FB04AF031}" sibTransId="{462D8C99-ABE9-4A01-9621-C7E9217B9964}"/>
    <dgm:cxn modelId="{15BA4EA4-BC47-4C9E-9B62-3C5F28D2C6FD}" type="presOf" srcId="{765DCAE8-9F53-42B0-B3CC-2F4C961FF846}" destId="{5C425C85-931D-4CC1-B87D-DDD636514517}" srcOrd="0" destOrd="0" presId="urn:microsoft.com/office/officeart/2005/8/layout/hierarchy1"/>
    <dgm:cxn modelId="{B0906EB1-71B4-424E-8C0E-8E867EF44E4A}" type="presOf" srcId="{314CE093-2FAF-44EC-A1ED-25BE2E2FADB0}" destId="{6778A16C-B02D-4EEC-9D51-4D0349BBCD25}" srcOrd="0" destOrd="0" presId="urn:microsoft.com/office/officeart/2005/8/layout/hierarchy1"/>
    <dgm:cxn modelId="{00FAACB3-E457-4CB2-BA4C-D0FA18F1B3A9}" srcId="{70C5C207-5B06-4692-8348-73D96F71B7F3}" destId="{E24ABF2F-3930-4861-9046-E8941662C519}" srcOrd="3" destOrd="0" parTransId="{E733CE49-24BD-484B-9A0A-6AC34B9BC518}" sibTransId="{33FDCBAA-2904-44DC-B74F-618FF8F273F8}"/>
    <dgm:cxn modelId="{8425BFCF-F1E7-468D-B6C8-393FD86EEDE3}" srcId="{70C5C207-5B06-4692-8348-73D96F71B7F3}" destId="{A0FA79A1-BDAE-425B-AB6C-1EBB2124BECC}" srcOrd="0" destOrd="0" parTransId="{8AAE16CE-2755-4AF6-A3FE-601CE5B7258B}" sibTransId="{A349B67B-7F25-4D43-8661-996E32735B7F}"/>
    <dgm:cxn modelId="{AF5C7DC6-1FE1-475E-88BA-676B6B8616B0}" type="presParOf" srcId="{F75F43C8-C79D-4CB3-8EF9-EF047274050D}" destId="{453091E3-E370-42BE-B609-EEF9CF98EE54}" srcOrd="0" destOrd="0" presId="urn:microsoft.com/office/officeart/2005/8/layout/hierarchy1"/>
    <dgm:cxn modelId="{0710B7E6-D797-4B02-BB8D-187D9064FF9F}" type="presParOf" srcId="{453091E3-E370-42BE-B609-EEF9CF98EE54}" destId="{7D2012F2-CBB2-4FCE-B01C-6549BFF3E361}" srcOrd="0" destOrd="0" presId="urn:microsoft.com/office/officeart/2005/8/layout/hierarchy1"/>
    <dgm:cxn modelId="{C155A6B9-D5B8-4E15-BACA-3347F8F847D9}" type="presParOf" srcId="{7D2012F2-CBB2-4FCE-B01C-6549BFF3E361}" destId="{3D41D74A-090A-4D16-B933-CDC6BE02CF73}" srcOrd="0" destOrd="0" presId="urn:microsoft.com/office/officeart/2005/8/layout/hierarchy1"/>
    <dgm:cxn modelId="{A73E3DDE-1250-49F8-872A-A5E212D02A9C}" type="presParOf" srcId="{7D2012F2-CBB2-4FCE-B01C-6549BFF3E361}" destId="{4D7DC15C-1F90-4945-A507-95C25A800B1D}" srcOrd="1" destOrd="0" presId="urn:microsoft.com/office/officeart/2005/8/layout/hierarchy1"/>
    <dgm:cxn modelId="{0D340475-D86D-4450-AD15-F58FFBABC4CF}" type="presParOf" srcId="{453091E3-E370-42BE-B609-EEF9CF98EE54}" destId="{05BD888D-923F-4EE6-BC2C-C5AB0F9123D4}" srcOrd="1" destOrd="0" presId="urn:microsoft.com/office/officeart/2005/8/layout/hierarchy1"/>
    <dgm:cxn modelId="{AD57014B-1F2A-4E4A-8E9B-4B9BB06361EE}" type="presParOf" srcId="{F75F43C8-C79D-4CB3-8EF9-EF047274050D}" destId="{A45EA0C0-E0E9-4B0D-B320-0901FFD0ED4C}" srcOrd="1" destOrd="0" presId="urn:microsoft.com/office/officeart/2005/8/layout/hierarchy1"/>
    <dgm:cxn modelId="{BF236C1E-ABA6-4C39-8223-630F44C0F489}" type="presParOf" srcId="{A45EA0C0-E0E9-4B0D-B320-0901FFD0ED4C}" destId="{66BD48B8-C600-4E99-AAE4-35C31038678B}" srcOrd="0" destOrd="0" presId="urn:microsoft.com/office/officeart/2005/8/layout/hierarchy1"/>
    <dgm:cxn modelId="{B4A21151-1B5B-4990-BCB2-5597FAA3103C}" type="presParOf" srcId="{66BD48B8-C600-4E99-AAE4-35C31038678B}" destId="{6D414A90-848D-48EE-A56C-E96034FA2BDA}" srcOrd="0" destOrd="0" presId="urn:microsoft.com/office/officeart/2005/8/layout/hierarchy1"/>
    <dgm:cxn modelId="{2185DF86-2AFC-4C52-BA59-636FAC1FE04B}" type="presParOf" srcId="{66BD48B8-C600-4E99-AAE4-35C31038678B}" destId="{65825A04-A553-4782-89DE-BA32A442C60F}" srcOrd="1" destOrd="0" presId="urn:microsoft.com/office/officeart/2005/8/layout/hierarchy1"/>
    <dgm:cxn modelId="{5189BA89-E31E-4758-A30F-5F9C863C1F2A}" type="presParOf" srcId="{A45EA0C0-E0E9-4B0D-B320-0901FFD0ED4C}" destId="{BE7CE371-4A62-4813-9F15-70F66B405926}" srcOrd="1" destOrd="0" presId="urn:microsoft.com/office/officeart/2005/8/layout/hierarchy1"/>
    <dgm:cxn modelId="{2525FF8A-4329-4B5C-9B80-18A4C8909BD3}" type="presParOf" srcId="{F75F43C8-C79D-4CB3-8EF9-EF047274050D}" destId="{5B2C32FE-C91E-4D44-907B-EABD749D7647}" srcOrd="2" destOrd="0" presId="urn:microsoft.com/office/officeart/2005/8/layout/hierarchy1"/>
    <dgm:cxn modelId="{72308021-B682-4053-9051-B8E691300D89}" type="presParOf" srcId="{5B2C32FE-C91E-4D44-907B-EABD749D7647}" destId="{8ABBF479-61B4-4DBB-B1FB-818E7C056253}" srcOrd="0" destOrd="0" presId="urn:microsoft.com/office/officeart/2005/8/layout/hierarchy1"/>
    <dgm:cxn modelId="{A4360A7E-0A16-4C00-8219-F16975A50C56}" type="presParOf" srcId="{8ABBF479-61B4-4DBB-B1FB-818E7C056253}" destId="{7ABD78DA-8DE9-4413-9122-2C8880FF577B}" srcOrd="0" destOrd="0" presId="urn:microsoft.com/office/officeart/2005/8/layout/hierarchy1"/>
    <dgm:cxn modelId="{F20FBD5E-25D5-485A-BE39-0C3C20AFD7C5}" type="presParOf" srcId="{8ABBF479-61B4-4DBB-B1FB-818E7C056253}" destId="{6778A16C-B02D-4EEC-9D51-4D0349BBCD25}" srcOrd="1" destOrd="0" presId="urn:microsoft.com/office/officeart/2005/8/layout/hierarchy1"/>
    <dgm:cxn modelId="{AB706212-996C-49B4-98B8-45B4241C62D0}" type="presParOf" srcId="{5B2C32FE-C91E-4D44-907B-EABD749D7647}" destId="{219125D8-492A-42DA-ABFE-A5A4FC875CBE}" srcOrd="1" destOrd="0" presId="urn:microsoft.com/office/officeart/2005/8/layout/hierarchy1"/>
    <dgm:cxn modelId="{3CC57312-B1ED-4817-8FB2-E1A078BACB67}" type="presParOf" srcId="{F75F43C8-C79D-4CB3-8EF9-EF047274050D}" destId="{CFEFDBBC-4DE2-4967-9135-2074883BD9D5}" srcOrd="3" destOrd="0" presId="urn:microsoft.com/office/officeart/2005/8/layout/hierarchy1"/>
    <dgm:cxn modelId="{B7B44D16-8972-4520-8CE8-EB0319D95E92}" type="presParOf" srcId="{CFEFDBBC-4DE2-4967-9135-2074883BD9D5}" destId="{2E1AAC8C-9856-4CC6-85CE-67AE7922AED1}" srcOrd="0" destOrd="0" presId="urn:microsoft.com/office/officeart/2005/8/layout/hierarchy1"/>
    <dgm:cxn modelId="{ECFE0F69-ABB1-4F32-912F-47DA20E9DD41}" type="presParOf" srcId="{2E1AAC8C-9856-4CC6-85CE-67AE7922AED1}" destId="{63B0A7D9-5AEB-4C29-8048-EEE962FE4E00}" srcOrd="0" destOrd="0" presId="urn:microsoft.com/office/officeart/2005/8/layout/hierarchy1"/>
    <dgm:cxn modelId="{884E75D8-7584-4CB2-A965-84A464485B74}" type="presParOf" srcId="{2E1AAC8C-9856-4CC6-85CE-67AE7922AED1}" destId="{734BAD8D-7A6B-4DCC-B40D-D566A8EF0EBE}" srcOrd="1" destOrd="0" presId="urn:microsoft.com/office/officeart/2005/8/layout/hierarchy1"/>
    <dgm:cxn modelId="{0D10F58E-280B-43F8-83F7-50B85E706A48}" type="presParOf" srcId="{CFEFDBBC-4DE2-4967-9135-2074883BD9D5}" destId="{01AB25D1-9056-43E4-A1DD-B734FAB34D21}" srcOrd="1" destOrd="0" presId="urn:microsoft.com/office/officeart/2005/8/layout/hierarchy1"/>
    <dgm:cxn modelId="{E1757F6B-2767-4E76-BC78-DCB7577C67F3}" type="presParOf" srcId="{F75F43C8-C79D-4CB3-8EF9-EF047274050D}" destId="{B188CC51-6C4D-4DD3-BD8F-41C749981C56}" srcOrd="4" destOrd="0" presId="urn:microsoft.com/office/officeart/2005/8/layout/hierarchy1"/>
    <dgm:cxn modelId="{89ADBA8D-0EF8-436A-B757-0B26F3222733}" type="presParOf" srcId="{B188CC51-6C4D-4DD3-BD8F-41C749981C56}" destId="{E6E2AC2A-F602-4D1D-824B-04FC27A36EA1}" srcOrd="0" destOrd="0" presId="urn:microsoft.com/office/officeart/2005/8/layout/hierarchy1"/>
    <dgm:cxn modelId="{1D19C140-35E4-409B-92EF-60FE24038FA3}" type="presParOf" srcId="{E6E2AC2A-F602-4D1D-824B-04FC27A36EA1}" destId="{7B887F7D-4AE7-46EA-A678-380871646CD1}" srcOrd="0" destOrd="0" presId="urn:microsoft.com/office/officeart/2005/8/layout/hierarchy1"/>
    <dgm:cxn modelId="{66634249-1D7D-4B9B-97F8-7D548EF17F05}" type="presParOf" srcId="{E6E2AC2A-F602-4D1D-824B-04FC27A36EA1}" destId="{5C425C85-931D-4CC1-B87D-DDD636514517}" srcOrd="1" destOrd="0" presId="urn:microsoft.com/office/officeart/2005/8/layout/hierarchy1"/>
    <dgm:cxn modelId="{224B4C2B-D45E-499F-80D7-02D8F663D777}" type="presParOf" srcId="{B188CC51-6C4D-4DD3-BD8F-41C749981C56}" destId="{47D569E3-EB16-4F66-878B-63B6FE03C4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2532B4-B6CB-4F13-90C9-6355A10B1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C12E6C-B003-450D-8379-0807209F69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C'est Une méthode de développement agile, orientée projet informatique, et dont les ressources sont régulièrement actualisées.</a:t>
          </a:r>
          <a:br>
            <a:rPr lang="en-US" b="1"/>
          </a:br>
          <a:r>
            <a:rPr lang="en-US" b="1"/>
            <a:t>La méthode RAD, l'une des toutes premières méthodes agiles, a été formalisée par James Martin en 1991. </a:t>
          </a:r>
          <a:endParaRPr lang="en-US"/>
        </a:p>
      </dgm:t>
    </dgm:pt>
    <dgm:pt modelId="{92643753-390B-4A73-BFB4-841181030FF1}" type="parTrans" cxnId="{4EE53851-8741-48EB-BE71-9224EEDE2DEC}">
      <dgm:prSet/>
      <dgm:spPr/>
      <dgm:t>
        <a:bodyPr/>
        <a:lstStyle/>
        <a:p>
          <a:endParaRPr lang="en-US"/>
        </a:p>
      </dgm:t>
    </dgm:pt>
    <dgm:pt modelId="{F834E156-88B7-4A4C-9AC1-13208CD6EB6E}" type="sibTrans" cxnId="{4EE53851-8741-48EB-BE71-9224EEDE2DEC}">
      <dgm:prSet/>
      <dgm:spPr/>
      <dgm:t>
        <a:bodyPr/>
        <a:lstStyle/>
        <a:p>
          <a:endParaRPr lang="en-US"/>
        </a:p>
      </dgm:t>
    </dgm:pt>
    <dgm:pt modelId="{95DD2811-55D2-4999-B255-9F10BE382B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La </a:t>
          </a:r>
          <a:r>
            <a:rPr lang="en-US" b="1" dirty="0" err="1"/>
            <a:t>méthode</a:t>
          </a:r>
          <a:r>
            <a:rPr lang="en-US" b="1" dirty="0"/>
            <a:t> RAD a pour </a:t>
          </a:r>
          <a:r>
            <a:rPr lang="en-US" b="1" dirty="0" err="1"/>
            <a:t>objectif</a:t>
          </a:r>
          <a:r>
            <a:rPr lang="en-US" b="1" dirty="0"/>
            <a:t> principal de </a:t>
          </a:r>
          <a:r>
            <a:rPr lang="en-US" b="1" dirty="0" err="1"/>
            <a:t>produire</a:t>
          </a:r>
          <a:r>
            <a:rPr lang="en-US" b="1" dirty="0"/>
            <a:t> un </a:t>
          </a:r>
          <a:r>
            <a:rPr lang="en-US" b="1" dirty="0" err="1"/>
            <a:t>système</a:t>
          </a:r>
          <a:r>
            <a:rPr lang="en-US" b="1" dirty="0"/>
            <a:t> </a:t>
          </a:r>
          <a:r>
            <a:rPr lang="en-US" b="1" dirty="0" err="1"/>
            <a:t>dont</a:t>
          </a:r>
          <a:r>
            <a:rPr lang="en-US" b="1" dirty="0"/>
            <a:t> la charge et le </a:t>
          </a:r>
          <a:r>
            <a:rPr lang="en-US" b="1" dirty="0" err="1"/>
            <a:t>délai</a:t>
          </a:r>
          <a:r>
            <a:rPr lang="en-US" b="1" dirty="0"/>
            <a:t> du </a:t>
          </a:r>
          <a:r>
            <a:rPr lang="en-US" b="1" dirty="0" err="1"/>
            <a:t>projet</a:t>
          </a:r>
          <a:r>
            <a:rPr lang="en-US" b="1" dirty="0"/>
            <a:t> </a:t>
          </a:r>
          <a:r>
            <a:rPr lang="en-US" b="1" dirty="0" err="1"/>
            <a:t>soient</a:t>
          </a:r>
          <a:r>
            <a:rPr lang="en-US" b="1" dirty="0"/>
            <a:t> </a:t>
          </a:r>
          <a:r>
            <a:rPr lang="en-US" b="1" dirty="0" err="1"/>
            <a:t>réduits</a:t>
          </a:r>
          <a:r>
            <a:rPr lang="en-US" b="1" dirty="0"/>
            <a:t>, sans la </a:t>
          </a:r>
          <a:r>
            <a:rPr lang="en-US" b="1" dirty="0" err="1"/>
            <a:t>dimunision</a:t>
          </a:r>
          <a:r>
            <a:rPr lang="en-US" b="1" dirty="0"/>
            <a:t> du </a:t>
          </a:r>
          <a:r>
            <a:rPr lang="en-US" b="1" dirty="0" err="1"/>
            <a:t>qualité</a:t>
          </a:r>
          <a:r>
            <a:rPr lang="en-US" b="1" dirty="0"/>
            <a:t> et qui </a:t>
          </a:r>
          <a:r>
            <a:rPr lang="en-US" b="1" dirty="0" err="1"/>
            <a:t>répondent</a:t>
          </a:r>
          <a:r>
            <a:rPr lang="en-US" b="1" dirty="0"/>
            <a:t> aux </a:t>
          </a:r>
          <a:r>
            <a:rPr lang="en-US" b="1" dirty="0" err="1"/>
            <a:t>besoins</a:t>
          </a:r>
          <a:r>
            <a:rPr lang="en-US" b="1" dirty="0"/>
            <a:t> des </a:t>
          </a:r>
          <a:r>
            <a:rPr lang="en-US" b="1" dirty="0" err="1"/>
            <a:t>utilisateurs</a:t>
          </a:r>
          <a:r>
            <a:rPr lang="en-US" b="1" dirty="0"/>
            <a:t>. </a:t>
          </a:r>
          <a:r>
            <a:rPr lang="en-US" b="1" dirty="0" err="1"/>
            <a:t>Ainsi</a:t>
          </a:r>
          <a:r>
            <a:rPr lang="en-US" b="1" dirty="0"/>
            <a:t> les </a:t>
          </a:r>
          <a:r>
            <a:rPr lang="en-US" b="1" dirty="0" err="1"/>
            <a:t>objectifs</a:t>
          </a:r>
          <a:r>
            <a:rPr lang="en-US" b="1" dirty="0"/>
            <a:t> de RAD </a:t>
          </a:r>
          <a:r>
            <a:rPr lang="en-US" b="1" dirty="0" err="1"/>
            <a:t>sont</a:t>
          </a:r>
          <a:r>
            <a:rPr lang="en-US" b="1" dirty="0"/>
            <a:t> de </a:t>
          </a:r>
          <a:r>
            <a:rPr lang="en-US" b="1" dirty="0" err="1"/>
            <a:t>produire</a:t>
          </a:r>
          <a:r>
            <a:rPr lang="en-US" b="1" dirty="0"/>
            <a:t> des </a:t>
          </a:r>
          <a:r>
            <a:rPr lang="en-US" b="1" dirty="0" err="1"/>
            <a:t>logiciels</a:t>
          </a:r>
          <a:r>
            <a:rPr lang="en-US" b="1" dirty="0"/>
            <a:t> :plus </a:t>
          </a:r>
          <a:r>
            <a:rPr lang="en-US" b="1" dirty="0" err="1"/>
            <a:t>vite</a:t>
          </a:r>
          <a:r>
            <a:rPr lang="en-US" b="1" dirty="0"/>
            <a:t>, plus </a:t>
          </a:r>
          <a:r>
            <a:rPr lang="en-US" b="1" dirty="0" err="1"/>
            <a:t>mieux</a:t>
          </a:r>
          <a:r>
            <a:rPr lang="en-US" b="1" dirty="0"/>
            <a:t>, </a:t>
          </a:r>
          <a:r>
            <a:rPr lang="en-US" b="1" dirty="0" err="1"/>
            <a:t>moins</a:t>
          </a:r>
          <a:r>
            <a:rPr lang="en-US" b="1" dirty="0"/>
            <a:t> </a:t>
          </a:r>
          <a:r>
            <a:rPr lang="en-US" b="1" dirty="0" err="1"/>
            <a:t>cher</a:t>
          </a:r>
          <a:r>
            <a:rPr lang="en-US" b="1" dirty="0"/>
            <a:t>. </a:t>
          </a:r>
          <a:endParaRPr lang="en-US" dirty="0"/>
        </a:p>
      </dgm:t>
    </dgm:pt>
    <dgm:pt modelId="{1FD067EF-D8DD-4ACE-B8D2-1FEC7E33853A}" type="parTrans" cxnId="{1E323D78-6A5F-43A9-9090-5F92411FCB18}">
      <dgm:prSet/>
      <dgm:spPr/>
      <dgm:t>
        <a:bodyPr/>
        <a:lstStyle/>
        <a:p>
          <a:endParaRPr lang="en-US"/>
        </a:p>
      </dgm:t>
    </dgm:pt>
    <dgm:pt modelId="{ADEAE2C5-A6E4-4D79-8E71-B2CECFC806B7}" type="sibTrans" cxnId="{1E323D78-6A5F-43A9-9090-5F92411FCB18}">
      <dgm:prSet/>
      <dgm:spPr/>
      <dgm:t>
        <a:bodyPr/>
        <a:lstStyle/>
        <a:p>
          <a:endParaRPr lang="en-US"/>
        </a:p>
      </dgm:t>
    </dgm:pt>
    <dgm:pt modelId="{EA623BB0-B7C4-40B2-9D37-2D63A9BAC7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En</a:t>
          </a:r>
          <a:r>
            <a:rPr lang="en-US" b="1" dirty="0"/>
            <a:t> </a:t>
          </a:r>
          <a:r>
            <a:rPr lang="en-US" b="1" dirty="0" err="1"/>
            <a:t>somme</a:t>
          </a:r>
          <a:r>
            <a:rPr lang="en-US" b="1" dirty="0"/>
            <a:t>, </a:t>
          </a:r>
          <a:r>
            <a:rPr lang="en-US" b="1" dirty="0" err="1"/>
            <a:t>l'objectif</a:t>
          </a:r>
          <a:r>
            <a:rPr lang="en-US" b="1" dirty="0"/>
            <a:t> du RAD </a:t>
          </a:r>
          <a:r>
            <a:rPr lang="en-US" b="1" dirty="0" err="1"/>
            <a:t>est</a:t>
          </a:r>
          <a:r>
            <a:rPr lang="en-US" b="1" dirty="0"/>
            <a:t> de </a:t>
          </a:r>
          <a:r>
            <a:rPr lang="en-US" b="1" dirty="0" err="1"/>
            <a:t>produire</a:t>
          </a:r>
          <a:r>
            <a:rPr lang="en-US" b="1" dirty="0"/>
            <a:t> un </a:t>
          </a:r>
          <a:r>
            <a:rPr lang="en-US" b="1" dirty="0" err="1"/>
            <a:t>logiciel</a:t>
          </a:r>
          <a:r>
            <a:rPr lang="en-US" b="1" dirty="0"/>
            <a:t> utile au moment </a:t>
          </a:r>
          <a:r>
            <a:rPr lang="en-US" b="1" dirty="0" err="1"/>
            <a:t>où</a:t>
          </a:r>
          <a:r>
            <a:rPr lang="en-US" b="1" dirty="0"/>
            <a:t> </a:t>
          </a:r>
          <a:r>
            <a:rPr lang="en-US" b="1" dirty="0" err="1"/>
            <a:t>l'entreprise</a:t>
          </a:r>
          <a:r>
            <a:rPr lang="en-US" b="1" dirty="0"/>
            <a:t> a </a:t>
          </a:r>
          <a:r>
            <a:rPr lang="en-US" b="1" dirty="0" err="1"/>
            <a:t>besoin</a:t>
          </a:r>
          <a:r>
            <a:rPr lang="en-US" b="1" dirty="0"/>
            <a:t>. </a:t>
          </a:r>
          <a:endParaRPr lang="en-US" dirty="0"/>
        </a:p>
      </dgm:t>
    </dgm:pt>
    <dgm:pt modelId="{29848E24-44C1-46A6-88B5-C5C446928E6F}" type="parTrans" cxnId="{E5C1A61A-83FE-45CE-8342-DD26AB10E5FF}">
      <dgm:prSet/>
      <dgm:spPr/>
      <dgm:t>
        <a:bodyPr/>
        <a:lstStyle/>
        <a:p>
          <a:endParaRPr lang="en-US"/>
        </a:p>
      </dgm:t>
    </dgm:pt>
    <dgm:pt modelId="{98AE8D74-1121-4589-8D30-6244D24462A4}" type="sibTrans" cxnId="{E5C1A61A-83FE-45CE-8342-DD26AB10E5FF}">
      <dgm:prSet/>
      <dgm:spPr/>
      <dgm:t>
        <a:bodyPr/>
        <a:lstStyle/>
        <a:p>
          <a:endParaRPr lang="en-US"/>
        </a:p>
      </dgm:t>
    </dgm:pt>
    <dgm:pt modelId="{30A0EF46-1D51-4F24-8CC9-3D9D5ABE2201}" type="pres">
      <dgm:prSet presAssocID="{802532B4-B6CB-4F13-90C9-6355A10B1AC9}" presName="linear" presStyleCnt="0">
        <dgm:presLayoutVars>
          <dgm:animLvl val="lvl"/>
          <dgm:resizeHandles val="exact"/>
        </dgm:presLayoutVars>
      </dgm:prSet>
      <dgm:spPr/>
    </dgm:pt>
    <dgm:pt modelId="{EE3D0B5C-F6AD-46F3-B774-2F2EE6171555}" type="pres">
      <dgm:prSet presAssocID="{31C12E6C-B003-450D-8379-0807209F69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2510AC-A8FE-4A16-A88B-42FFDD88EFA4}" type="pres">
      <dgm:prSet presAssocID="{F834E156-88B7-4A4C-9AC1-13208CD6EB6E}" presName="spacer" presStyleCnt="0"/>
      <dgm:spPr/>
    </dgm:pt>
    <dgm:pt modelId="{5C68CA35-AB8A-467D-8F25-C761241B3448}" type="pres">
      <dgm:prSet presAssocID="{95DD2811-55D2-4999-B255-9F10BE382B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F1C3EE-73EF-4BCE-89BF-4DD0F6F683CB}" type="pres">
      <dgm:prSet presAssocID="{ADEAE2C5-A6E4-4D79-8E71-B2CECFC806B7}" presName="spacer" presStyleCnt="0"/>
      <dgm:spPr/>
    </dgm:pt>
    <dgm:pt modelId="{42D661E4-0B7F-4989-BC13-1B84098ED2F2}" type="pres">
      <dgm:prSet presAssocID="{EA623BB0-B7C4-40B2-9D37-2D63A9BAC7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DFC20C-B125-4BBF-A615-F470FAE10DDD}" type="presOf" srcId="{31C12E6C-B003-450D-8379-0807209F6953}" destId="{EE3D0B5C-F6AD-46F3-B774-2F2EE6171555}" srcOrd="0" destOrd="0" presId="urn:microsoft.com/office/officeart/2005/8/layout/vList2"/>
    <dgm:cxn modelId="{E5C1A61A-83FE-45CE-8342-DD26AB10E5FF}" srcId="{802532B4-B6CB-4F13-90C9-6355A10B1AC9}" destId="{EA623BB0-B7C4-40B2-9D37-2D63A9BAC7CF}" srcOrd="2" destOrd="0" parTransId="{29848E24-44C1-46A6-88B5-C5C446928E6F}" sibTransId="{98AE8D74-1121-4589-8D30-6244D24462A4}"/>
    <dgm:cxn modelId="{5485263E-4BFC-4A84-8223-9BF24161C449}" type="presOf" srcId="{802532B4-B6CB-4F13-90C9-6355A10B1AC9}" destId="{30A0EF46-1D51-4F24-8CC9-3D9D5ABE2201}" srcOrd="0" destOrd="0" presId="urn:microsoft.com/office/officeart/2005/8/layout/vList2"/>
    <dgm:cxn modelId="{4EE53851-8741-48EB-BE71-9224EEDE2DEC}" srcId="{802532B4-B6CB-4F13-90C9-6355A10B1AC9}" destId="{31C12E6C-B003-450D-8379-0807209F6953}" srcOrd="0" destOrd="0" parTransId="{92643753-390B-4A73-BFB4-841181030FF1}" sibTransId="{F834E156-88B7-4A4C-9AC1-13208CD6EB6E}"/>
    <dgm:cxn modelId="{1E323D78-6A5F-43A9-9090-5F92411FCB18}" srcId="{802532B4-B6CB-4F13-90C9-6355A10B1AC9}" destId="{95DD2811-55D2-4999-B255-9F10BE382BF9}" srcOrd="1" destOrd="0" parTransId="{1FD067EF-D8DD-4ACE-B8D2-1FEC7E33853A}" sibTransId="{ADEAE2C5-A6E4-4D79-8E71-B2CECFC806B7}"/>
    <dgm:cxn modelId="{C7E6CA7A-58EF-46CD-97BC-36C2B29BDB5E}" type="presOf" srcId="{95DD2811-55D2-4999-B255-9F10BE382BF9}" destId="{5C68CA35-AB8A-467D-8F25-C761241B3448}" srcOrd="0" destOrd="0" presId="urn:microsoft.com/office/officeart/2005/8/layout/vList2"/>
    <dgm:cxn modelId="{813446AD-9358-4996-9D94-BBA59976914A}" type="presOf" srcId="{EA623BB0-B7C4-40B2-9D37-2D63A9BAC7CF}" destId="{42D661E4-0B7F-4989-BC13-1B84098ED2F2}" srcOrd="0" destOrd="0" presId="urn:microsoft.com/office/officeart/2005/8/layout/vList2"/>
    <dgm:cxn modelId="{EF5B2466-E179-4118-8E43-FFE5020B9FC3}" type="presParOf" srcId="{30A0EF46-1D51-4F24-8CC9-3D9D5ABE2201}" destId="{EE3D0B5C-F6AD-46F3-B774-2F2EE6171555}" srcOrd="0" destOrd="0" presId="urn:microsoft.com/office/officeart/2005/8/layout/vList2"/>
    <dgm:cxn modelId="{566490AB-2C61-4A08-BDD7-0F342CDC9763}" type="presParOf" srcId="{30A0EF46-1D51-4F24-8CC9-3D9D5ABE2201}" destId="{492510AC-A8FE-4A16-A88B-42FFDD88EFA4}" srcOrd="1" destOrd="0" presId="urn:microsoft.com/office/officeart/2005/8/layout/vList2"/>
    <dgm:cxn modelId="{3CD2C110-A129-4616-9C15-68D2FEBC888D}" type="presParOf" srcId="{30A0EF46-1D51-4F24-8CC9-3D9D5ABE2201}" destId="{5C68CA35-AB8A-467D-8F25-C761241B3448}" srcOrd="2" destOrd="0" presId="urn:microsoft.com/office/officeart/2005/8/layout/vList2"/>
    <dgm:cxn modelId="{FD9AF7A9-BF57-47CA-86FD-B927E2AE9BCC}" type="presParOf" srcId="{30A0EF46-1D51-4F24-8CC9-3D9D5ABE2201}" destId="{07F1C3EE-73EF-4BCE-89BF-4DD0F6F683CB}" srcOrd="3" destOrd="0" presId="urn:microsoft.com/office/officeart/2005/8/layout/vList2"/>
    <dgm:cxn modelId="{F8E5D0B6-58EE-4EBA-9E82-D7028CEBFF88}" type="presParOf" srcId="{30A0EF46-1D51-4F24-8CC9-3D9D5ABE2201}" destId="{42D661E4-0B7F-4989-BC13-1B84098ED2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2532B4-B6CB-4F13-90C9-6355A10B1AC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C12E6C-B003-450D-8379-0807209F6953}">
      <dgm:prSet phldr="0"/>
      <dgm:spPr/>
      <dgm:t>
        <a:bodyPr/>
        <a:lstStyle/>
        <a:p>
          <a:pPr rtl="0"/>
          <a:r>
            <a:rPr lang="en-US" b="1">
              <a:latin typeface="Trebuchet MS" panose="020B0603020202020204"/>
            </a:rPr>
            <a:t> L'Initialisation</a:t>
          </a:r>
          <a:endParaRPr lang="en-US" b="1"/>
        </a:p>
      </dgm:t>
    </dgm:pt>
    <dgm:pt modelId="{92643753-390B-4A73-BFB4-841181030FF1}" type="parTrans" cxnId="{4EE53851-8741-48EB-BE71-9224EEDE2DEC}">
      <dgm:prSet/>
      <dgm:spPr/>
      <dgm:t>
        <a:bodyPr/>
        <a:lstStyle/>
        <a:p>
          <a:endParaRPr lang="en-US"/>
        </a:p>
      </dgm:t>
    </dgm:pt>
    <dgm:pt modelId="{F834E156-88B7-4A4C-9AC1-13208CD6EB6E}" type="sibTrans" cxnId="{4EE53851-8741-48EB-BE71-9224EEDE2DEC}">
      <dgm:prSet phldrT="01"/>
      <dgm:spPr/>
      <dgm:t>
        <a:bodyPr/>
        <a:lstStyle/>
        <a:p>
          <a:endParaRPr lang="en-US"/>
        </a:p>
      </dgm:t>
    </dgm:pt>
    <dgm:pt modelId="{95DD2811-55D2-4999-B255-9F10BE382BF9}">
      <dgm:prSet/>
      <dgm:spPr/>
      <dgm:t>
        <a:bodyPr/>
        <a:lstStyle/>
        <a:p>
          <a:pPr rtl="0"/>
          <a:r>
            <a:rPr lang="en-US" b="1">
              <a:latin typeface="Trebuchet MS" panose="020B0603020202020204"/>
            </a:rPr>
            <a:t> Le </a:t>
          </a:r>
          <a:r>
            <a:rPr lang="en-US" b="1" err="1">
              <a:latin typeface="Trebuchet MS" panose="020B0603020202020204"/>
            </a:rPr>
            <a:t>Cadrage</a:t>
          </a:r>
          <a:endParaRPr lang="en-US" b="1"/>
        </a:p>
      </dgm:t>
    </dgm:pt>
    <dgm:pt modelId="{1FD067EF-D8DD-4ACE-B8D2-1FEC7E33853A}" type="parTrans" cxnId="{1E323D78-6A5F-43A9-9090-5F92411FCB18}">
      <dgm:prSet/>
      <dgm:spPr/>
      <dgm:t>
        <a:bodyPr/>
        <a:lstStyle/>
        <a:p>
          <a:endParaRPr lang="en-US"/>
        </a:p>
      </dgm:t>
    </dgm:pt>
    <dgm:pt modelId="{ADEAE2C5-A6E4-4D79-8E71-B2CECFC806B7}" type="sibTrans" cxnId="{1E323D78-6A5F-43A9-9090-5F92411FCB18}">
      <dgm:prSet phldrT="02"/>
      <dgm:spPr/>
      <dgm:t>
        <a:bodyPr/>
        <a:lstStyle/>
        <a:p>
          <a:endParaRPr lang="en-US"/>
        </a:p>
      </dgm:t>
    </dgm:pt>
    <dgm:pt modelId="{EA623BB0-B7C4-40B2-9D37-2D63A9BAC7CF}">
      <dgm:prSet/>
      <dgm:spPr/>
      <dgm:t>
        <a:bodyPr/>
        <a:lstStyle/>
        <a:p>
          <a:pPr rtl="0"/>
          <a:r>
            <a:rPr lang="en-US" b="1">
              <a:latin typeface="Trebuchet MS" panose="020B0603020202020204"/>
            </a:rPr>
            <a:t>Le Design</a:t>
          </a:r>
          <a:endParaRPr lang="en-US" b="1"/>
        </a:p>
      </dgm:t>
    </dgm:pt>
    <dgm:pt modelId="{29848E24-44C1-46A6-88B5-C5C446928E6F}" type="parTrans" cxnId="{E5C1A61A-83FE-45CE-8342-DD26AB10E5FF}">
      <dgm:prSet/>
      <dgm:spPr/>
      <dgm:t>
        <a:bodyPr/>
        <a:lstStyle/>
        <a:p>
          <a:endParaRPr lang="en-US"/>
        </a:p>
      </dgm:t>
    </dgm:pt>
    <dgm:pt modelId="{98AE8D74-1121-4589-8D30-6244D24462A4}" type="sibTrans" cxnId="{E5C1A61A-83FE-45CE-8342-DD26AB10E5FF}">
      <dgm:prSet phldrT="03"/>
      <dgm:spPr/>
      <dgm:t>
        <a:bodyPr/>
        <a:lstStyle/>
        <a:p>
          <a:endParaRPr lang="en-US"/>
        </a:p>
      </dgm:t>
    </dgm:pt>
    <dgm:pt modelId="{2E57BB3F-DAF8-4C3E-BCEB-2C8849325072}">
      <dgm:prSet phldr="0"/>
      <dgm:spPr/>
      <dgm:t>
        <a:bodyPr/>
        <a:lstStyle/>
        <a:p>
          <a:pPr rtl="0"/>
          <a:r>
            <a:rPr lang="en-US" b="1">
              <a:latin typeface="Trebuchet MS" panose="020B0603020202020204"/>
            </a:rPr>
            <a:t>La Construction</a:t>
          </a:r>
        </a:p>
      </dgm:t>
    </dgm:pt>
    <dgm:pt modelId="{95E40EEA-38CD-4A71-9463-2DA26973FF76}" type="parTrans" cxnId="{93E9DE35-D229-490D-AE46-70F5B9DC2FF3}">
      <dgm:prSet/>
      <dgm:spPr/>
    </dgm:pt>
    <dgm:pt modelId="{E3A64B18-94D2-494C-A501-F3001624A105}" type="sibTrans" cxnId="{93E9DE35-D229-490D-AE46-70F5B9DC2FF3}">
      <dgm:prSet/>
      <dgm:spPr/>
      <dgm:t>
        <a:bodyPr/>
        <a:lstStyle/>
        <a:p>
          <a:endParaRPr lang="en-US"/>
        </a:p>
      </dgm:t>
    </dgm:pt>
    <dgm:pt modelId="{FF04EE65-28FC-4A77-951C-3BA9E27BD2DB}">
      <dgm:prSet phldr="0"/>
      <dgm:spPr/>
      <dgm:t>
        <a:bodyPr/>
        <a:lstStyle/>
        <a:p>
          <a:pPr rtl="0"/>
          <a:r>
            <a:rPr lang="en-US" b="1">
              <a:latin typeface="Trebuchet MS" panose="020B0603020202020204"/>
            </a:rPr>
            <a:t> La </a:t>
          </a:r>
          <a:r>
            <a:rPr lang="en-US" b="1" err="1">
              <a:latin typeface="Trebuchet MS" panose="020B0603020202020204"/>
            </a:rPr>
            <a:t>Finalisation</a:t>
          </a:r>
          <a:endParaRPr lang="en-US" b="1">
            <a:latin typeface="Trebuchet MS" panose="020B0603020202020204"/>
          </a:endParaRPr>
        </a:p>
      </dgm:t>
    </dgm:pt>
    <dgm:pt modelId="{8FCEF34E-836F-4ED2-9C52-5706303ACAE3}" type="parTrans" cxnId="{CEC26C04-FA30-4514-B054-3F83C72DD956}">
      <dgm:prSet/>
      <dgm:spPr/>
    </dgm:pt>
    <dgm:pt modelId="{CE19467B-29B7-49B4-90B4-B4959D12CE66}" type="sibTrans" cxnId="{CEC26C04-FA30-4514-B054-3F83C72DD956}">
      <dgm:prSet/>
      <dgm:spPr/>
      <dgm:t>
        <a:bodyPr/>
        <a:lstStyle/>
        <a:p>
          <a:endParaRPr lang="en-US"/>
        </a:p>
      </dgm:t>
    </dgm:pt>
    <dgm:pt modelId="{E2AABDCA-BF31-4AC5-A030-D202EF400D0A}" type="pres">
      <dgm:prSet presAssocID="{802532B4-B6CB-4F13-90C9-6355A10B1AC9}" presName="outerComposite" presStyleCnt="0">
        <dgm:presLayoutVars>
          <dgm:chMax val="5"/>
          <dgm:dir/>
          <dgm:resizeHandles val="exact"/>
        </dgm:presLayoutVars>
      </dgm:prSet>
      <dgm:spPr/>
    </dgm:pt>
    <dgm:pt modelId="{2547C092-BF91-46D5-8BDE-E4A02837A018}" type="pres">
      <dgm:prSet presAssocID="{802532B4-B6CB-4F13-90C9-6355A10B1AC9}" presName="dummyMaxCanvas" presStyleCnt="0">
        <dgm:presLayoutVars/>
      </dgm:prSet>
      <dgm:spPr/>
    </dgm:pt>
    <dgm:pt modelId="{88B701A5-BDDF-4602-9A83-E26F5A33FC87}" type="pres">
      <dgm:prSet presAssocID="{802532B4-B6CB-4F13-90C9-6355A10B1AC9}" presName="FiveNodes_1" presStyleLbl="node1" presStyleIdx="0" presStyleCnt="5">
        <dgm:presLayoutVars>
          <dgm:bulletEnabled val="1"/>
        </dgm:presLayoutVars>
      </dgm:prSet>
      <dgm:spPr/>
    </dgm:pt>
    <dgm:pt modelId="{4FA1C640-89FC-4D80-9853-F3FD6CAC317E}" type="pres">
      <dgm:prSet presAssocID="{802532B4-B6CB-4F13-90C9-6355A10B1AC9}" presName="FiveNodes_2" presStyleLbl="node1" presStyleIdx="1" presStyleCnt="5">
        <dgm:presLayoutVars>
          <dgm:bulletEnabled val="1"/>
        </dgm:presLayoutVars>
      </dgm:prSet>
      <dgm:spPr/>
    </dgm:pt>
    <dgm:pt modelId="{7770B9D0-893F-4141-AD3B-41657F54F672}" type="pres">
      <dgm:prSet presAssocID="{802532B4-B6CB-4F13-90C9-6355A10B1AC9}" presName="FiveNodes_3" presStyleLbl="node1" presStyleIdx="2" presStyleCnt="5">
        <dgm:presLayoutVars>
          <dgm:bulletEnabled val="1"/>
        </dgm:presLayoutVars>
      </dgm:prSet>
      <dgm:spPr/>
    </dgm:pt>
    <dgm:pt modelId="{C7EF204F-9DE6-4B9F-93BB-14298CCA7B8C}" type="pres">
      <dgm:prSet presAssocID="{802532B4-B6CB-4F13-90C9-6355A10B1AC9}" presName="FiveNodes_4" presStyleLbl="node1" presStyleIdx="3" presStyleCnt="5">
        <dgm:presLayoutVars>
          <dgm:bulletEnabled val="1"/>
        </dgm:presLayoutVars>
      </dgm:prSet>
      <dgm:spPr/>
    </dgm:pt>
    <dgm:pt modelId="{9FE8512A-B1BB-4E75-8DEC-AD0513D69DB7}" type="pres">
      <dgm:prSet presAssocID="{802532B4-B6CB-4F13-90C9-6355A10B1AC9}" presName="FiveNodes_5" presStyleLbl="node1" presStyleIdx="4" presStyleCnt="5">
        <dgm:presLayoutVars>
          <dgm:bulletEnabled val="1"/>
        </dgm:presLayoutVars>
      </dgm:prSet>
      <dgm:spPr/>
    </dgm:pt>
    <dgm:pt modelId="{BE23C969-3771-4AD1-ACB3-A4F8E8CEF993}" type="pres">
      <dgm:prSet presAssocID="{802532B4-B6CB-4F13-90C9-6355A10B1AC9}" presName="FiveConn_1-2" presStyleLbl="fgAccFollowNode1" presStyleIdx="0" presStyleCnt="4">
        <dgm:presLayoutVars>
          <dgm:bulletEnabled val="1"/>
        </dgm:presLayoutVars>
      </dgm:prSet>
      <dgm:spPr/>
    </dgm:pt>
    <dgm:pt modelId="{64DEBA7C-2C68-41D2-9E49-BA838A62E8CD}" type="pres">
      <dgm:prSet presAssocID="{802532B4-B6CB-4F13-90C9-6355A10B1AC9}" presName="FiveConn_2-3" presStyleLbl="fgAccFollowNode1" presStyleIdx="1" presStyleCnt="4">
        <dgm:presLayoutVars>
          <dgm:bulletEnabled val="1"/>
        </dgm:presLayoutVars>
      </dgm:prSet>
      <dgm:spPr/>
    </dgm:pt>
    <dgm:pt modelId="{68349AF7-BE33-4183-BD7C-4CAAF4F3DFD4}" type="pres">
      <dgm:prSet presAssocID="{802532B4-B6CB-4F13-90C9-6355A10B1AC9}" presName="FiveConn_3-4" presStyleLbl="fgAccFollowNode1" presStyleIdx="2" presStyleCnt="4">
        <dgm:presLayoutVars>
          <dgm:bulletEnabled val="1"/>
        </dgm:presLayoutVars>
      </dgm:prSet>
      <dgm:spPr/>
    </dgm:pt>
    <dgm:pt modelId="{A904376F-42D2-4087-A145-3FABF96729F1}" type="pres">
      <dgm:prSet presAssocID="{802532B4-B6CB-4F13-90C9-6355A10B1AC9}" presName="FiveConn_4-5" presStyleLbl="fgAccFollowNode1" presStyleIdx="3" presStyleCnt="4">
        <dgm:presLayoutVars>
          <dgm:bulletEnabled val="1"/>
        </dgm:presLayoutVars>
      </dgm:prSet>
      <dgm:spPr/>
    </dgm:pt>
    <dgm:pt modelId="{B845B167-8ECC-4010-9080-80DB6CD40363}" type="pres">
      <dgm:prSet presAssocID="{802532B4-B6CB-4F13-90C9-6355A10B1AC9}" presName="FiveNodes_1_text" presStyleLbl="node1" presStyleIdx="4" presStyleCnt="5">
        <dgm:presLayoutVars>
          <dgm:bulletEnabled val="1"/>
        </dgm:presLayoutVars>
      </dgm:prSet>
      <dgm:spPr/>
    </dgm:pt>
    <dgm:pt modelId="{40E2BCF1-4C74-48E9-ADE4-CBBFBB6210AA}" type="pres">
      <dgm:prSet presAssocID="{802532B4-B6CB-4F13-90C9-6355A10B1AC9}" presName="FiveNodes_2_text" presStyleLbl="node1" presStyleIdx="4" presStyleCnt="5">
        <dgm:presLayoutVars>
          <dgm:bulletEnabled val="1"/>
        </dgm:presLayoutVars>
      </dgm:prSet>
      <dgm:spPr/>
    </dgm:pt>
    <dgm:pt modelId="{8AFA99B4-F3CB-436C-8DBF-36DAE8254333}" type="pres">
      <dgm:prSet presAssocID="{802532B4-B6CB-4F13-90C9-6355A10B1AC9}" presName="FiveNodes_3_text" presStyleLbl="node1" presStyleIdx="4" presStyleCnt="5">
        <dgm:presLayoutVars>
          <dgm:bulletEnabled val="1"/>
        </dgm:presLayoutVars>
      </dgm:prSet>
      <dgm:spPr/>
    </dgm:pt>
    <dgm:pt modelId="{3D70BA01-1B95-4059-A34E-EA77BC62C712}" type="pres">
      <dgm:prSet presAssocID="{802532B4-B6CB-4F13-90C9-6355A10B1AC9}" presName="FiveNodes_4_text" presStyleLbl="node1" presStyleIdx="4" presStyleCnt="5">
        <dgm:presLayoutVars>
          <dgm:bulletEnabled val="1"/>
        </dgm:presLayoutVars>
      </dgm:prSet>
      <dgm:spPr/>
    </dgm:pt>
    <dgm:pt modelId="{8CE2D561-670E-40B8-8869-C493C0380DA9}" type="pres">
      <dgm:prSet presAssocID="{802532B4-B6CB-4F13-90C9-6355A10B1AC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8ED4C02-280E-4D10-92FD-AFAE3F037167}" type="presOf" srcId="{ADEAE2C5-A6E4-4D79-8E71-B2CECFC806B7}" destId="{64DEBA7C-2C68-41D2-9E49-BA838A62E8CD}" srcOrd="0" destOrd="0" presId="urn:microsoft.com/office/officeart/2005/8/layout/vProcess5"/>
    <dgm:cxn modelId="{CEC26C04-FA30-4514-B054-3F83C72DD956}" srcId="{802532B4-B6CB-4F13-90C9-6355A10B1AC9}" destId="{FF04EE65-28FC-4A77-951C-3BA9E27BD2DB}" srcOrd="4" destOrd="0" parTransId="{8FCEF34E-836F-4ED2-9C52-5706303ACAE3}" sibTransId="{CE19467B-29B7-49B4-90B4-B4959D12CE66}"/>
    <dgm:cxn modelId="{A1F0EB17-98CB-4771-9361-E7EB011B5DAB}" type="presOf" srcId="{2E57BB3F-DAF8-4C3E-BCEB-2C8849325072}" destId="{C7EF204F-9DE6-4B9F-93BB-14298CCA7B8C}" srcOrd="0" destOrd="0" presId="urn:microsoft.com/office/officeart/2005/8/layout/vProcess5"/>
    <dgm:cxn modelId="{E5C1A61A-83FE-45CE-8342-DD26AB10E5FF}" srcId="{802532B4-B6CB-4F13-90C9-6355A10B1AC9}" destId="{EA623BB0-B7C4-40B2-9D37-2D63A9BAC7CF}" srcOrd="2" destOrd="0" parTransId="{29848E24-44C1-46A6-88B5-C5C446928E6F}" sibTransId="{98AE8D74-1121-4589-8D30-6244D24462A4}"/>
    <dgm:cxn modelId="{26A28D30-4131-428A-AB2F-4316D73C0B51}" type="presOf" srcId="{2E57BB3F-DAF8-4C3E-BCEB-2C8849325072}" destId="{3D70BA01-1B95-4059-A34E-EA77BC62C712}" srcOrd="1" destOrd="0" presId="urn:microsoft.com/office/officeart/2005/8/layout/vProcess5"/>
    <dgm:cxn modelId="{60FC2D33-5D72-4E90-B119-BF98F435DC9A}" type="presOf" srcId="{EA623BB0-B7C4-40B2-9D37-2D63A9BAC7CF}" destId="{8AFA99B4-F3CB-436C-8DBF-36DAE8254333}" srcOrd="1" destOrd="0" presId="urn:microsoft.com/office/officeart/2005/8/layout/vProcess5"/>
    <dgm:cxn modelId="{93E9DE35-D229-490D-AE46-70F5B9DC2FF3}" srcId="{802532B4-B6CB-4F13-90C9-6355A10B1AC9}" destId="{2E57BB3F-DAF8-4C3E-BCEB-2C8849325072}" srcOrd="3" destOrd="0" parTransId="{95E40EEA-38CD-4A71-9463-2DA26973FF76}" sibTransId="{E3A64B18-94D2-494C-A501-F3001624A105}"/>
    <dgm:cxn modelId="{AA5B9163-A638-4C38-84E1-FD3106731DB8}" type="presOf" srcId="{98AE8D74-1121-4589-8D30-6244D24462A4}" destId="{68349AF7-BE33-4183-BD7C-4CAAF4F3DFD4}" srcOrd="0" destOrd="0" presId="urn:microsoft.com/office/officeart/2005/8/layout/vProcess5"/>
    <dgm:cxn modelId="{C38A314A-DAFA-414E-8BCB-773FA02BA28C}" type="presOf" srcId="{E3A64B18-94D2-494C-A501-F3001624A105}" destId="{A904376F-42D2-4087-A145-3FABF96729F1}" srcOrd="0" destOrd="0" presId="urn:microsoft.com/office/officeart/2005/8/layout/vProcess5"/>
    <dgm:cxn modelId="{CA63456A-E939-4091-91B9-A19E61BAF2E8}" type="presOf" srcId="{95DD2811-55D2-4999-B255-9F10BE382BF9}" destId="{40E2BCF1-4C74-48E9-ADE4-CBBFBB6210AA}" srcOrd="1" destOrd="0" presId="urn:microsoft.com/office/officeart/2005/8/layout/vProcess5"/>
    <dgm:cxn modelId="{A383F16E-97B9-4EFE-A41F-18AE55F88594}" type="presOf" srcId="{F834E156-88B7-4A4C-9AC1-13208CD6EB6E}" destId="{BE23C969-3771-4AD1-ACB3-A4F8E8CEF993}" srcOrd="0" destOrd="0" presId="urn:microsoft.com/office/officeart/2005/8/layout/vProcess5"/>
    <dgm:cxn modelId="{4EE53851-8741-48EB-BE71-9224EEDE2DEC}" srcId="{802532B4-B6CB-4F13-90C9-6355A10B1AC9}" destId="{31C12E6C-B003-450D-8379-0807209F6953}" srcOrd="0" destOrd="0" parTransId="{92643753-390B-4A73-BFB4-841181030FF1}" sibTransId="{F834E156-88B7-4A4C-9AC1-13208CD6EB6E}"/>
    <dgm:cxn modelId="{DC9FE174-29AD-4457-8772-C7ECDD2ECB5C}" type="presOf" srcId="{802532B4-B6CB-4F13-90C9-6355A10B1AC9}" destId="{E2AABDCA-BF31-4AC5-A030-D202EF400D0A}" srcOrd="0" destOrd="0" presId="urn:microsoft.com/office/officeart/2005/8/layout/vProcess5"/>
    <dgm:cxn modelId="{1E323D78-6A5F-43A9-9090-5F92411FCB18}" srcId="{802532B4-B6CB-4F13-90C9-6355A10B1AC9}" destId="{95DD2811-55D2-4999-B255-9F10BE382BF9}" srcOrd="1" destOrd="0" parTransId="{1FD067EF-D8DD-4ACE-B8D2-1FEC7E33853A}" sibTransId="{ADEAE2C5-A6E4-4D79-8E71-B2CECFC806B7}"/>
    <dgm:cxn modelId="{2F9E6358-3FA3-4628-AB8E-5C110C2CBA41}" type="presOf" srcId="{FF04EE65-28FC-4A77-951C-3BA9E27BD2DB}" destId="{9FE8512A-B1BB-4E75-8DEC-AD0513D69DB7}" srcOrd="0" destOrd="0" presId="urn:microsoft.com/office/officeart/2005/8/layout/vProcess5"/>
    <dgm:cxn modelId="{8633E086-AADE-44FD-B425-1F788158E569}" type="presOf" srcId="{FF04EE65-28FC-4A77-951C-3BA9E27BD2DB}" destId="{8CE2D561-670E-40B8-8869-C493C0380DA9}" srcOrd="1" destOrd="0" presId="urn:microsoft.com/office/officeart/2005/8/layout/vProcess5"/>
    <dgm:cxn modelId="{E2FE93DA-CBC7-4630-8B9B-FD6D868893A8}" type="presOf" srcId="{31C12E6C-B003-450D-8379-0807209F6953}" destId="{88B701A5-BDDF-4602-9A83-E26F5A33FC87}" srcOrd="0" destOrd="0" presId="urn:microsoft.com/office/officeart/2005/8/layout/vProcess5"/>
    <dgm:cxn modelId="{F7C951E1-4D46-4DCC-902D-E5E426D34C66}" type="presOf" srcId="{31C12E6C-B003-450D-8379-0807209F6953}" destId="{B845B167-8ECC-4010-9080-80DB6CD40363}" srcOrd="1" destOrd="0" presId="urn:microsoft.com/office/officeart/2005/8/layout/vProcess5"/>
    <dgm:cxn modelId="{4CE1D5F1-4324-4545-9982-F1105542C139}" type="presOf" srcId="{95DD2811-55D2-4999-B255-9F10BE382BF9}" destId="{4FA1C640-89FC-4D80-9853-F3FD6CAC317E}" srcOrd="0" destOrd="0" presId="urn:microsoft.com/office/officeart/2005/8/layout/vProcess5"/>
    <dgm:cxn modelId="{AF042AF8-FC45-4418-B829-C1CBE013AC14}" type="presOf" srcId="{EA623BB0-B7C4-40B2-9D37-2D63A9BAC7CF}" destId="{7770B9D0-893F-4141-AD3B-41657F54F672}" srcOrd="0" destOrd="0" presId="urn:microsoft.com/office/officeart/2005/8/layout/vProcess5"/>
    <dgm:cxn modelId="{EC6EE0CA-664C-456E-822E-30153189A5BC}" type="presParOf" srcId="{E2AABDCA-BF31-4AC5-A030-D202EF400D0A}" destId="{2547C092-BF91-46D5-8BDE-E4A02837A018}" srcOrd="0" destOrd="0" presId="urn:microsoft.com/office/officeart/2005/8/layout/vProcess5"/>
    <dgm:cxn modelId="{0DAD8F35-28DE-429B-9559-560691645CC7}" type="presParOf" srcId="{E2AABDCA-BF31-4AC5-A030-D202EF400D0A}" destId="{88B701A5-BDDF-4602-9A83-E26F5A33FC87}" srcOrd="1" destOrd="0" presId="urn:microsoft.com/office/officeart/2005/8/layout/vProcess5"/>
    <dgm:cxn modelId="{EAD64A35-BEE7-424C-AD02-78484E821D35}" type="presParOf" srcId="{E2AABDCA-BF31-4AC5-A030-D202EF400D0A}" destId="{4FA1C640-89FC-4D80-9853-F3FD6CAC317E}" srcOrd="2" destOrd="0" presId="urn:microsoft.com/office/officeart/2005/8/layout/vProcess5"/>
    <dgm:cxn modelId="{9AF70AA6-40AB-4732-AEBD-292875DB9CED}" type="presParOf" srcId="{E2AABDCA-BF31-4AC5-A030-D202EF400D0A}" destId="{7770B9D0-893F-4141-AD3B-41657F54F672}" srcOrd="3" destOrd="0" presId="urn:microsoft.com/office/officeart/2005/8/layout/vProcess5"/>
    <dgm:cxn modelId="{867272D7-5D2E-4A87-8C76-A4265989D1B5}" type="presParOf" srcId="{E2AABDCA-BF31-4AC5-A030-D202EF400D0A}" destId="{C7EF204F-9DE6-4B9F-93BB-14298CCA7B8C}" srcOrd="4" destOrd="0" presId="urn:microsoft.com/office/officeart/2005/8/layout/vProcess5"/>
    <dgm:cxn modelId="{C8544977-4F36-4B89-8BE8-722605B00235}" type="presParOf" srcId="{E2AABDCA-BF31-4AC5-A030-D202EF400D0A}" destId="{9FE8512A-B1BB-4E75-8DEC-AD0513D69DB7}" srcOrd="5" destOrd="0" presId="urn:microsoft.com/office/officeart/2005/8/layout/vProcess5"/>
    <dgm:cxn modelId="{4C88A1E9-1113-458D-B79F-7F62EBCB1FAA}" type="presParOf" srcId="{E2AABDCA-BF31-4AC5-A030-D202EF400D0A}" destId="{BE23C969-3771-4AD1-ACB3-A4F8E8CEF993}" srcOrd="6" destOrd="0" presId="urn:microsoft.com/office/officeart/2005/8/layout/vProcess5"/>
    <dgm:cxn modelId="{CF65E4CD-09BC-4D82-B832-46DB15DB3254}" type="presParOf" srcId="{E2AABDCA-BF31-4AC5-A030-D202EF400D0A}" destId="{64DEBA7C-2C68-41D2-9E49-BA838A62E8CD}" srcOrd="7" destOrd="0" presId="urn:microsoft.com/office/officeart/2005/8/layout/vProcess5"/>
    <dgm:cxn modelId="{B1E2A079-EF4E-4C84-BCE5-43999DAD0FD0}" type="presParOf" srcId="{E2AABDCA-BF31-4AC5-A030-D202EF400D0A}" destId="{68349AF7-BE33-4183-BD7C-4CAAF4F3DFD4}" srcOrd="8" destOrd="0" presId="urn:microsoft.com/office/officeart/2005/8/layout/vProcess5"/>
    <dgm:cxn modelId="{701940D4-7ED7-4D61-9B67-F9480F42FE7D}" type="presParOf" srcId="{E2AABDCA-BF31-4AC5-A030-D202EF400D0A}" destId="{A904376F-42D2-4087-A145-3FABF96729F1}" srcOrd="9" destOrd="0" presId="urn:microsoft.com/office/officeart/2005/8/layout/vProcess5"/>
    <dgm:cxn modelId="{C0789083-66C1-4E2D-AA88-1C28FBA1A4D3}" type="presParOf" srcId="{E2AABDCA-BF31-4AC5-A030-D202EF400D0A}" destId="{B845B167-8ECC-4010-9080-80DB6CD40363}" srcOrd="10" destOrd="0" presId="urn:microsoft.com/office/officeart/2005/8/layout/vProcess5"/>
    <dgm:cxn modelId="{4B81692F-9E37-4505-B70C-049BCED332E3}" type="presParOf" srcId="{E2AABDCA-BF31-4AC5-A030-D202EF400D0A}" destId="{40E2BCF1-4C74-48E9-ADE4-CBBFBB6210AA}" srcOrd="11" destOrd="0" presId="urn:microsoft.com/office/officeart/2005/8/layout/vProcess5"/>
    <dgm:cxn modelId="{C6D422EF-B74D-452C-AA70-D8C77DC78575}" type="presParOf" srcId="{E2AABDCA-BF31-4AC5-A030-D202EF400D0A}" destId="{8AFA99B4-F3CB-436C-8DBF-36DAE8254333}" srcOrd="12" destOrd="0" presId="urn:microsoft.com/office/officeart/2005/8/layout/vProcess5"/>
    <dgm:cxn modelId="{A03EABA2-636D-402B-891D-AFCE60E169C1}" type="presParOf" srcId="{E2AABDCA-BF31-4AC5-A030-D202EF400D0A}" destId="{3D70BA01-1B95-4059-A34E-EA77BC62C712}" srcOrd="13" destOrd="0" presId="urn:microsoft.com/office/officeart/2005/8/layout/vProcess5"/>
    <dgm:cxn modelId="{2E193F01-D92C-45C7-A447-F5915586B238}" type="presParOf" srcId="{E2AABDCA-BF31-4AC5-A030-D202EF400D0A}" destId="{8CE2D561-670E-40B8-8869-C493C0380DA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1D74A-090A-4D16-B933-CDC6BE02CF73}">
      <dsp:nvSpPr>
        <dsp:cNvPr id="0" name=""/>
        <dsp:cNvSpPr/>
      </dsp:nvSpPr>
      <dsp:spPr>
        <a:xfrm>
          <a:off x="2314" y="1636949"/>
          <a:ext cx="1127692" cy="716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7DC15C-1F90-4945-A507-95C25A800B1D}">
      <dsp:nvSpPr>
        <dsp:cNvPr id="0" name=""/>
        <dsp:cNvSpPr/>
      </dsp:nvSpPr>
      <dsp:spPr>
        <a:xfrm>
          <a:off x="127613" y="1755983"/>
          <a:ext cx="1127692" cy="71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/>
            <a:t>Défintiton</a:t>
          </a:r>
          <a:r>
            <a:rPr lang="en-US" sz="1100" b="1" kern="1200" dirty="0"/>
            <a:t> du la </a:t>
          </a:r>
          <a:r>
            <a:rPr lang="en-US" sz="1100" b="1" kern="1200" dirty="0" err="1"/>
            <a:t>méthode</a:t>
          </a:r>
          <a:r>
            <a:rPr lang="en-US" sz="1100" b="1" kern="1200" dirty="0"/>
            <a:t> RAD</a:t>
          </a:r>
          <a:endParaRPr lang="en-US" sz="1100" kern="1200" dirty="0"/>
        </a:p>
      </dsp:txBody>
      <dsp:txXfrm>
        <a:off x="148586" y="1776956"/>
        <a:ext cx="1085746" cy="674138"/>
      </dsp:txXfrm>
    </dsp:sp>
    <dsp:sp modelId="{6D414A90-848D-48EE-A56C-E96034FA2BDA}">
      <dsp:nvSpPr>
        <dsp:cNvPr id="0" name=""/>
        <dsp:cNvSpPr/>
      </dsp:nvSpPr>
      <dsp:spPr>
        <a:xfrm>
          <a:off x="1380605" y="1636949"/>
          <a:ext cx="1127692" cy="716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825A04-A553-4782-89DE-BA32A442C60F}">
      <dsp:nvSpPr>
        <dsp:cNvPr id="0" name=""/>
        <dsp:cNvSpPr/>
      </dsp:nvSpPr>
      <dsp:spPr>
        <a:xfrm>
          <a:off x="1505904" y="1755983"/>
          <a:ext cx="1127692" cy="71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Les Phases De la </a:t>
          </a:r>
          <a:r>
            <a:rPr lang="en-US" sz="1100" b="1" kern="1200" dirty="0" err="1"/>
            <a:t>Méthode</a:t>
          </a:r>
          <a:endParaRPr lang="en-US" sz="1100" kern="1200" dirty="0"/>
        </a:p>
      </dsp:txBody>
      <dsp:txXfrm>
        <a:off x="1526877" y="1776956"/>
        <a:ext cx="1085746" cy="674138"/>
      </dsp:txXfrm>
    </dsp:sp>
    <dsp:sp modelId="{7ABD78DA-8DE9-4413-9122-2C8880FF577B}">
      <dsp:nvSpPr>
        <dsp:cNvPr id="0" name=""/>
        <dsp:cNvSpPr/>
      </dsp:nvSpPr>
      <dsp:spPr>
        <a:xfrm>
          <a:off x="2758896" y="1636949"/>
          <a:ext cx="1127692" cy="716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78A16C-B02D-4EEC-9D51-4D0349BBCD25}">
      <dsp:nvSpPr>
        <dsp:cNvPr id="0" name=""/>
        <dsp:cNvSpPr/>
      </dsp:nvSpPr>
      <dsp:spPr>
        <a:xfrm>
          <a:off x="2884195" y="1755983"/>
          <a:ext cx="1127692" cy="71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Les </a:t>
          </a:r>
          <a:r>
            <a:rPr lang="en-US" sz="1100" b="1" kern="1200" dirty="0" err="1"/>
            <a:t>acteurs</a:t>
          </a:r>
          <a:r>
            <a:rPr lang="en-US" sz="1100" b="1" kern="1200" dirty="0"/>
            <a:t> de la </a:t>
          </a:r>
          <a:r>
            <a:rPr lang="en-US" sz="1100" b="1" kern="1200" dirty="0" err="1"/>
            <a:t>Méthode</a:t>
          </a:r>
          <a:endParaRPr lang="en-US" sz="1100" kern="1200" dirty="0"/>
        </a:p>
      </dsp:txBody>
      <dsp:txXfrm>
        <a:off x="2905168" y="1776956"/>
        <a:ext cx="1085746" cy="674138"/>
      </dsp:txXfrm>
    </dsp:sp>
    <dsp:sp modelId="{63B0A7D9-5AEB-4C29-8048-EEE962FE4E00}">
      <dsp:nvSpPr>
        <dsp:cNvPr id="0" name=""/>
        <dsp:cNvSpPr/>
      </dsp:nvSpPr>
      <dsp:spPr>
        <a:xfrm>
          <a:off x="4137187" y="1636949"/>
          <a:ext cx="1127692" cy="716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4BAD8D-7A6B-4DCC-B40D-D566A8EF0EBE}">
      <dsp:nvSpPr>
        <dsp:cNvPr id="0" name=""/>
        <dsp:cNvSpPr/>
      </dsp:nvSpPr>
      <dsp:spPr>
        <a:xfrm>
          <a:off x="4262486" y="1755983"/>
          <a:ext cx="1127692" cy="71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/>
            <a:t>Avantages</a:t>
          </a:r>
          <a:r>
            <a:rPr lang="en-US" sz="1100" b="1" kern="1200" baseline="0" dirty="0"/>
            <a:t> et </a:t>
          </a:r>
          <a:r>
            <a:rPr lang="en-US" sz="1100" b="1" kern="1200" baseline="0" dirty="0" err="1"/>
            <a:t>inconvénients</a:t>
          </a:r>
          <a:endParaRPr lang="en-US" sz="1100" b="1" kern="1200" baseline="0" dirty="0"/>
        </a:p>
      </dsp:txBody>
      <dsp:txXfrm>
        <a:off x="4283459" y="1776956"/>
        <a:ext cx="1085746" cy="674138"/>
      </dsp:txXfrm>
    </dsp:sp>
    <dsp:sp modelId="{7B887F7D-4AE7-46EA-A678-380871646CD1}">
      <dsp:nvSpPr>
        <dsp:cNvPr id="0" name=""/>
        <dsp:cNvSpPr/>
      </dsp:nvSpPr>
      <dsp:spPr>
        <a:xfrm>
          <a:off x="5515478" y="1636949"/>
          <a:ext cx="1127692" cy="716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425C85-931D-4CC1-B87D-DDD636514517}">
      <dsp:nvSpPr>
        <dsp:cNvPr id="0" name=""/>
        <dsp:cNvSpPr/>
      </dsp:nvSpPr>
      <dsp:spPr>
        <a:xfrm>
          <a:off x="5640778" y="1755983"/>
          <a:ext cx="1127692" cy="71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Conclusion</a:t>
          </a:r>
          <a:endParaRPr lang="en-US" sz="1100" kern="1200" dirty="0"/>
        </a:p>
      </dsp:txBody>
      <dsp:txXfrm>
        <a:off x="5661751" y="1776956"/>
        <a:ext cx="1085746" cy="674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D0B5C-F6AD-46F3-B774-2F2EE6171555}">
      <dsp:nvSpPr>
        <dsp:cNvPr id="0" name=""/>
        <dsp:cNvSpPr/>
      </dsp:nvSpPr>
      <dsp:spPr>
        <a:xfrm>
          <a:off x="0" y="54676"/>
          <a:ext cx="8596668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C'est Une méthode de développement agile, orientée projet informatique, et dont les ressources sont régulièrement actualisées.</a:t>
          </a:r>
          <a:br>
            <a:rPr lang="en-US" sz="1800" b="1" kern="1200"/>
          </a:br>
          <a:r>
            <a:rPr lang="en-US" sz="1800" b="1" kern="1200"/>
            <a:t>La méthode RAD, l'une des toutes premières méthodes agiles, a été formalisée par James Martin en 1991. </a:t>
          </a:r>
          <a:endParaRPr lang="en-US" sz="1800" kern="1200"/>
        </a:p>
      </dsp:txBody>
      <dsp:txXfrm>
        <a:off x="65796" y="120472"/>
        <a:ext cx="8465076" cy="1216248"/>
      </dsp:txXfrm>
    </dsp:sp>
    <dsp:sp modelId="{5C68CA35-AB8A-467D-8F25-C761241B3448}">
      <dsp:nvSpPr>
        <dsp:cNvPr id="0" name=""/>
        <dsp:cNvSpPr/>
      </dsp:nvSpPr>
      <dsp:spPr>
        <a:xfrm>
          <a:off x="0" y="1454356"/>
          <a:ext cx="8596668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La </a:t>
          </a:r>
          <a:r>
            <a:rPr lang="en-US" sz="1800" b="1" kern="1200" dirty="0" err="1"/>
            <a:t>méthode</a:t>
          </a:r>
          <a:r>
            <a:rPr lang="en-US" sz="1800" b="1" kern="1200" dirty="0"/>
            <a:t> RAD a pour </a:t>
          </a:r>
          <a:r>
            <a:rPr lang="en-US" sz="1800" b="1" kern="1200" dirty="0" err="1"/>
            <a:t>objectif</a:t>
          </a:r>
          <a:r>
            <a:rPr lang="en-US" sz="1800" b="1" kern="1200" dirty="0"/>
            <a:t> principal de </a:t>
          </a:r>
          <a:r>
            <a:rPr lang="en-US" sz="1800" b="1" kern="1200" dirty="0" err="1"/>
            <a:t>produire</a:t>
          </a:r>
          <a:r>
            <a:rPr lang="en-US" sz="1800" b="1" kern="1200" dirty="0"/>
            <a:t> un </a:t>
          </a:r>
          <a:r>
            <a:rPr lang="en-US" sz="1800" b="1" kern="1200" dirty="0" err="1"/>
            <a:t>système</a:t>
          </a:r>
          <a:r>
            <a:rPr lang="en-US" sz="1800" b="1" kern="1200" dirty="0"/>
            <a:t> </a:t>
          </a:r>
          <a:r>
            <a:rPr lang="en-US" sz="1800" b="1" kern="1200" dirty="0" err="1"/>
            <a:t>dont</a:t>
          </a:r>
          <a:r>
            <a:rPr lang="en-US" sz="1800" b="1" kern="1200" dirty="0"/>
            <a:t> la charge et le </a:t>
          </a:r>
          <a:r>
            <a:rPr lang="en-US" sz="1800" b="1" kern="1200" dirty="0" err="1"/>
            <a:t>délai</a:t>
          </a:r>
          <a:r>
            <a:rPr lang="en-US" sz="1800" b="1" kern="1200" dirty="0"/>
            <a:t> du </a:t>
          </a:r>
          <a:r>
            <a:rPr lang="en-US" sz="1800" b="1" kern="1200" dirty="0" err="1"/>
            <a:t>projet</a:t>
          </a:r>
          <a:r>
            <a:rPr lang="en-US" sz="1800" b="1" kern="1200" dirty="0"/>
            <a:t> </a:t>
          </a:r>
          <a:r>
            <a:rPr lang="en-US" sz="1800" b="1" kern="1200" dirty="0" err="1"/>
            <a:t>soient</a:t>
          </a:r>
          <a:r>
            <a:rPr lang="en-US" sz="1800" b="1" kern="1200" dirty="0"/>
            <a:t> </a:t>
          </a:r>
          <a:r>
            <a:rPr lang="en-US" sz="1800" b="1" kern="1200" dirty="0" err="1"/>
            <a:t>réduits</a:t>
          </a:r>
          <a:r>
            <a:rPr lang="en-US" sz="1800" b="1" kern="1200" dirty="0"/>
            <a:t>, sans la </a:t>
          </a:r>
          <a:r>
            <a:rPr lang="en-US" sz="1800" b="1" kern="1200" dirty="0" err="1"/>
            <a:t>dimunision</a:t>
          </a:r>
          <a:r>
            <a:rPr lang="en-US" sz="1800" b="1" kern="1200" dirty="0"/>
            <a:t> du </a:t>
          </a:r>
          <a:r>
            <a:rPr lang="en-US" sz="1800" b="1" kern="1200" dirty="0" err="1"/>
            <a:t>qualité</a:t>
          </a:r>
          <a:r>
            <a:rPr lang="en-US" sz="1800" b="1" kern="1200" dirty="0"/>
            <a:t> et qui </a:t>
          </a:r>
          <a:r>
            <a:rPr lang="en-US" sz="1800" b="1" kern="1200" dirty="0" err="1"/>
            <a:t>répondent</a:t>
          </a:r>
          <a:r>
            <a:rPr lang="en-US" sz="1800" b="1" kern="1200" dirty="0"/>
            <a:t> aux </a:t>
          </a:r>
          <a:r>
            <a:rPr lang="en-US" sz="1800" b="1" kern="1200" dirty="0" err="1"/>
            <a:t>besoins</a:t>
          </a:r>
          <a:r>
            <a:rPr lang="en-US" sz="1800" b="1" kern="1200" dirty="0"/>
            <a:t> des </a:t>
          </a:r>
          <a:r>
            <a:rPr lang="en-US" sz="1800" b="1" kern="1200" dirty="0" err="1"/>
            <a:t>utilisateurs</a:t>
          </a:r>
          <a:r>
            <a:rPr lang="en-US" sz="1800" b="1" kern="1200" dirty="0"/>
            <a:t>. </a:t>
          </a:r>
          <a:r>
            <a:rPr lang="en-US" sz="1800" b="1" kern="1200" dirty="0" err="1"/>
            <a:t>Ainsi</a:t>
          </a:r>
          <a:r>
            <a:rPr lang="en-US" sz="1800" b="1" kern="1200" dirty="0"/>
            <a:t> les </a:t>
          </a:r>
          <a:r>
            <a:rPr lang="en-US" sz="1800" b="1" kern="1200" dirty="0" err="1"/>
            <a:t>objectifs</a:t>
          </a:r>
          <a:r>
            <a:rPr lang="en-US" sz="1800" b="1" kern="1200" dirty="0"/>
            <a:t> de RAD </a:t>
          </a:r>
          <a:r>
            <a:rPr lang="en-US" sz="1800" b="1" kern="1200" dirty="0" err="1"/>
            <a:t>sont</a:t>
          </a:r>
          <a:r>
            <a:rPr lang="en-US" sz="1800" b="1" kern="1200" dirty="0"/>
            <a:t> de </a:t>
          </a:r>
          <a:r>
            <a:rPr lang="en-US" sz="1800" b="1" kern="1200" dirty="0" err="1"/>
            <a:t>produire</a:t>
          </a:r>
          <a:r>
            <a:rPr lang="en-US" sz="1800" b="1" kern="1200" dirty="0"/>
            <a:t> des </a:t>
          </a:r>
          <a:r>
            <a:rPr lang="en-US" sz="1800" b="1" kern="1200" dirty="0" err="1"/>
            <a:t>logiciels</a:t>
          </a:r>
          <a:r>
            <a:rPr lang="en-US" sz="1800" b="1" kern="1200" dirty="0"/>
            <a:t> :plus </a:t>
          </a:r>
          <a:r>
            <a:rPr lang="en-US" sz="1800" b="1" kern="1200" dirty="0" err="1"/>
            <a:t>vite</a:t>
          </a:r>
          <a:r>
            <a:rPr lang="en-US" sz="1800" b="1" kern="1200" dirty="0"/>
            <a:t>, plus </a:t>
          </a:r>
          <a:r>
            <a:rPr lang="en-US" sz="1800" b="1" kern="1200" dirty="0" err="1"/>
            <a:t>mieux</a:t>
          </a:r>
          <a:r>
            <a:rPr lang="en-US" sz="1800" b="1" kern="1200" dirty="0"/>
            <a:t>, </a:t>
          </a:r>
          <a:r>
            <a:rPr lang="en-US" sz="1800" b="1" kern="1200" dirty="0" err="1"/>
            <a:t>moins</a:t>
          </a:r>
          <a:r>
            <a:rPr lang="en-US" sz="1800" b="1" kern="1200" dirty="0"/>
            <a:t> </a:t>
          </a:r>
          <a:r>
            <a:rPr lang="en-US" sz="1800" b="1" kern="1200" dirty="0" err="1"/>
            <a:t>cher</a:t>
          </a:r>
          <a:r>
            <a:rPr lang="en-US" sz="1800" b="1" kern="1200" dirty="0"/>
            <a:t>. </a:t>
          </a:r>
          <a:endParaRPr lang="en-US" sz="1800" kern="1200" dirty="0"/>
        </a:p>
      </dsp:txBody>
      <dsp:txXfrm>
        <a:off x="65796" y="1520152"/>
        <a:ext cx="8465076" cy="1216248"/>
      </dsp:txXfrm>
    </dsp:sp>
    <dsp:sp modelId="{42D661E4-0B7F-4989-BC13-1B84098ED2F2}">
      <dsp:nvSpPr>
        <dsp:cNvPr id="0" name=""/>
        <dsp:cNvSpPr/>
      </dsp:nvSpPr>
      <dsp:spPr>
        <a:xfrm>
          <a:off x="0" y="2854036"/>
          <a:ext cx="8596668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En</a:t>
          </a:r>
          <a:r>
            <a:rPr lang="en-US" sz="1800" b="1" kern="1200" dirty="0"/>
            <a:t> </a:t>
          </a:r>
          <a:r>
            <a:rPr lang="en-US" sz="1800" b="1" kern="1200" dirty="0" err="1"/>
            <a:t>somme</a:t>
          </a:r>
          <a:r>
            <a:rPr lang="en-US" sz="1800" b="1" kern="1200" dirty="0"/>
            <a:t>, </a:t>
          </a:r>
          <a:r>
            <a:rPr lang="en-US" sz="1800" b="1" kern="1200" dirty="0" err="1"/>
            <a:t>l'objectif</a:t>
          </a:r>
          <a:r>
            <a:rPr lang="en-US" sz="1800" b="1" kern="1200" dirty="0"/>
            <a:t> du RAD </a:t>
          </a:r>
          <a:r>
            <a:rPr lang="en-US" sz="1800" b="1" kern="1200" dirty="0" err="1"/>
            <a:t>est</a:t>
          </a:r>
          <a:r>
            <a:rPr lang="en-US" sz="1800" b="1" kern="1200" dirty="0"/>
            <a:t> de </a:t>
          </a:r>
          <a:r>
            <a:rPr lang="en-US" sz="1800" b="1" kern="1200" dirty="0" err="1"/>
            <a:t>produire</a:t>
          </a:r>
          <a:r>
            <a:rPr lang="en-US" sz="1800" b="1" kern="1200" dirty="0"/>
            <a:t> un </a:t>
          </a:r>
          <a:r>
            <a:rPr lang="en-US" sz="1800" b="1" kern="1200" dirty="0" err="1"/>
            <a:t>logiciel</a:t>
          </a:r>
          <a:r>
            <a:rPr lang="en-US" sz="1800" b="1" kern="1200" dirty="0"/>
            <a:t> utile au moment </a:t>
          </a:r>
          <a:r>
            <a:rPr lang="en-US" sz="1800" b="1" kern="1200" dirty="0" err="1"/>
            <a:t>où</a:t>
          </a:r>
          <a:r>
            <a:rPr lang="en-US" sz="1800" b="1" kern="1200" dirty="0"/>
            <a:t> </a:t>
          </a:r>
          <a:r>
            <a:rPr lang="en-US" sz="1800" b="1" kern="1200" dirty="0" err="1"/>
            <a:t>l'entreprise</a:t>
          </a:r>
          <a:r>
            <a:rPr lang="en-US" sz="1800" b="1" kern="1200" dirty="0"/>
            <a:t> a </a:t>
          </a:r>
          <a:r>
            <a:rPr lang="en-US" sz="1800" b="1" kern="1200" dirty="0" err="1"/>
            <a:t>besoin</a:t>
          </a:r>
          <a:r>
            <a:rPr lang="en-US" sz="1800" b="1" kern="1200" dirty="0"/>
            <a:t>. </a:t>
          </a:r>
          <a:endParaRPr lang="en-US" sz="1800" kern="1200" dirty="0"/>
        </a:p>
      </dsp:txBody>
      <dsp:txXfrm>
        <a:off x="65796" y="2919832"/>
        <a:ext cx="8465076" cy="1216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701A5-BDDF-4602-9A83-E26F5A33FC87}">
      <dsp:nvSpPr>
        <dsp:cNvPr id="0" name=""/>
        <dsp:cNvSpPr/>
      </dsp:nvSpPr>
      <dsp:spPr>
        <a:xfrm>
          <a:off x="0" y="0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latin typeface="Trebuchet MS" panose="020B0603020202020204"/>
            </a:rPr>
            <a:t> L'Initialisation</a:t>
          </a:r>
          <a:endParaRPr lang="en-US" sz="3100" b="1" kern="1200"/>
        </a:p>
      </dsp:txBody>
      <dsp:txXfrm>
        <a:off x="20463" y="20463"/>
        <a:ext cx="5783510" cy="657732"/>
      </dsp:txXfrm>
    </dsp:sp>
    <dsp:sp modelId="{4FA1C640-89FC-4D80-9853-F3FD6CAC317E}">
      <dsp:nvSpPr>
        <dsp:cNvPr id="0" name=""/>
        <dsp:cNvSpPr/>
      </dsp:nvSpPr>
      <dsp:spPr>
        <a:xfrm>
          <a:off x="494287" y="795694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latin typeface="Trebuchet MS" panose="020B0603020202020204"/>
            </a:rPr>
            <a:t> Le </a:t>
          </a:r>
          <a:r>
            <a:rPr lang="en-US" sz="3100" b="1" kern="1200" err="1">
              <a:latin typeface="Trebuchet MS" panose="020B0603020202020204"/>
            </a:rPr>
            <a:t>Cadrage</a:t>
          </a:r>
          <a:endParaRPr lang="en-US" sz="3100" b="1" kern="1200"/>
        </a:p>
      </dsp:txBody>
      <dsp:txXfrm>
        <a:off x="514750" y="816157"/>
        <a:ext cx="5629818" cy="657732"/>
      </dsp:txXfrm>
    </dsp:sp>
    <dsp:sp modelId="{7770B9D0-893F-4141-AD3B-41657F54F672}">
      <dsp:nvSpPr>
        <dsp:cNvPr id="0" name=""/>
        <dsp:cNvSpPr/>
      </dsp:nvSpPr>
      <dsp:spPr>
        <a:xfrm>
          <a:off x="988575" y="1591389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latin typeface="Trebuchet MS" panose="020B0603020202020204"/>
            </a:rPr>
            <a:t>Le Design</a:t>
          </a:r>
          <a:endParaRPr lang="en-US" sz="3100" b="1" kern="1200"/>
        </a:p>
      </dsp:txBody>
      <dsp:txXfrm>
        <a:off x="1009038" y="1611852"/>
        <a:ext cx="5629818" cy="657732"/>
      </dsp:txXfrm>
    </dsp:sp>
    <dsp:sp modelId="{C7EF204F-9DE6-4B9F-93BB-14298CCA7B8C}">
      <dsp:nvSpPr>
        <dsp:cNvPr id="0" name=""/>
        <dsp:cNvSpPr/>
      </dsp:nvSpPr>
      <dsp:spPr>
        <a:xfrm>
          <a:off x="1482863" y="2387083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latin typeface="Trebuchet MS" panose="020B0603020202020204"/>
            </a:rPr>
            <a:t>La Construction</a:t>
          </a:r>
        </a:p>
      </dsp:txBody>
      <dsp:txXfrm>
        <a:off x="1503326" y="2407546"/>
        <a:ext cx="5629818" cy="657732"/>
      </dsp:txXfrm>
    </dsp:sp>
    <dsp:sp modelId="{9FE8512A-B1BB-4E75-8DEC-AD0513D69DB7}">
      <dsp:nvSpPr>
        <dsp:cNvPr id="0" name=""/>
        <dsp:cNvSpPr/>
      </dsp:nvSpPr>
      <dsp:spPr>
        <a:xfrm>
          <a:off x="1977151" y="3182778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latin typeface="Trebuchet MS" panose="020B0603020202020204"/>
            </a:rPr>
            <a:t> La </a:t>
          </a:r>
          <a:r>
            <a:rPr lang="en-US" sz="3100" b="1" kern="1200" err="1">
              <a:latin typeface="Trebuchet MS" panose="020B0603020202020204"/>
            </a:rPr>
            <a:t>Finalisation</a:t>
          </a:r>
          <a:endParaRPr lang="en-US" sz="3100" b="1" kern="1200">
            <a:latin typeface="Trebuchet MS" panose="020B0603020202020204"/>
          </a:endParaRPr>
        </a:p>
      </dsp:txBody>
      <dsp:txXfrm>
        <a:off x="1997614" y="3203241"/>
        <a:ext cx="5629818" cy="657732"/>
      </dsp:txXfrm>
    </dsp:sp>
    <dsp:sp modelId="{BE23C969-3771-4AD1-ACB3-A4F8E8CEF993}">
      <dsp:nvSpPr>
        <dsp:cNvPr id="0" name=""/>
        <dsp:cNvSpPr/>
      </dsp:nvSpPr>
      <dsp:spPr>
        <a:xfrm>
          <a:off x="6165032" y="510408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67211" y="510408"/>
        <a:ext cx="249770" cy="341731"/>
      </dsp:txXfrm>
    </dsp:sp>
    <dsp:sp modelId="{64DEBA7C-2C68-41D2-9E49-BA838A62E8CD}">
      <dsp:nvSpPr>
        <dsp:cNvPr id="0" name=""/>
        <dsp:cNvSpPr/>
      </dsp:nvSpPr>
      <dsp:spPr>
        <a:xfrm>
          <a:off x="6659320" y="130610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47123"/>
            <a:satOff val="2509"/>
            <a:lumOff val="38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247123"/>
              <a:satOff val="2509"/>
              <a:lumOff val="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761499" y="1306103"/>
        <a:ext cx="249770" cy="341731"/>
      </dsp:txXfrm>
    </dsp:sp>
    <dsp:sp modelId="{68349AF7-BE33-4183-BD7C-4CAAF4F3DFD4}">
      <dsp:nvSpPr>
        <dsp:cNvPr id="0" name=""/>
        <dsp:cNvSpPr/>
      </dsp:nvSpPr>
      <dsp:spPr>
        <a:xfrm>
          <a:off x="7153607" y="209015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494246"/>
            <a:satOff val="5017"/>
            <a:lumOff val="76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494246"/>
              <a:satOff val="5017"/>
              <a:lumOff val="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255786" y="2090153"/>
        <a:ext cx="249770" cy="341731"/>
      </dsp:txXfrm>
    </dsp:sp>
    <dsp:sp modelId="{A904376F-42D2-4087-A145-3FABF96729F1}">
      <dsp:nvSpPr>
        <dsp:cNvPr id="0" name=""/>
        <dsp:cNvSpPr/>
      </dsp:nvSpPr>
      <dsp:spPr>
        <a:xfrm>
          <a:off x="7647895" y="2893611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50074" y="2893611"/>
        <a:ext cx="249770" cy="341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1660F-F85A-4612-855D-37980BF65443}" type="datetimeFigureOut">
              <a:rPr lang="fr-MA" smtClean="0"/>
              <a:t>26/05/2022</a:t>
            </a:fld>
            <a:endParaRPr lang="f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62EFF-E3C5-4EB7-8CF3-CE622B687F4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6816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, aujourd’hui on vas </a:t>
            </a:r>
            <a:r>
              <a:rPr lang="fr-FR" dirty="0" err="1"/>
              <a:t>presenter</a:t>
            </a:r>
            <a:r>
              <a:rPr lang="fr-FR" dirty="0"/>
              <a:t> l’un des premiers </a:t>
            </a:r>
            <a:r>
              <a:rPr lang="fr-FR" dirty="0" err="1"/>
              <a:t>methode</a:t>
            </a:r>
            <a:r>
              <a:rPr lang="fr-FR" dirty="0"/>
              <a:t> agile ,</a:t>
            </a:r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62EFF-E3C5-4EB7-8CF3-CE622B687F4F}" type="slidenum">
              <a:rPr lang="fr-MA" smtClean="0"/>
              <a:t>1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14574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62EFF-E3C5-4EB7-8CF3-CE622B687F4F}" type="slidenum">
              <a:rPr lang="fr-MA" smtClean="0"/>
              <a:t>3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0935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62EFF-E3C5-4EB7-8CF3-CE622B687F4F}" type="slidenum">
              <a:rPr lang="fr-MA" smtClean="0"/>
              <a:t>10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6974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62EFF-E3C5-4EB7-8CF3-CE622B687F4F}" type="slidenum">
              <a:rPr lang="fr-MA" smtClean="0"/>
              <a:t>11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8445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62EFF-E3C5-4EB7-8CF3-CE622B687F4F}" type="slidenum">
              <a:rPr lang="fr-MA" smtClean="0"/>
              <a:t>13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7249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62EFF-E3C5-4EB7-8CF3-CE622B687F4F}" type="slidenum">
              <a:rPr lang="fr-MA" smtClean="0"/>
              <a:t>14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4000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249F-A026-4FC3-9BA5-EF79DE3EE141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9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73E6-8ADC-4B08-A3F2-B289CDC2F090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D10D-30E7-4F74-826A-0B1554599185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48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BA7D-339A-4088-B4E0-4B14ED4D9E4E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1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56F-E43C-4ED9-936D-77BF34480F6B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475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A862-ED40-4832-97C1-2EE695BF991C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34C3-9AA5-479A-AC10-18990294030B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4216-1CAD-4672-BB2A-9EC7C7376467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0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3E0D-D54A-448F-A7AE-065C8C174102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AACE-09A1-4961-BBD5-7BBC97182386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C626-3F63-493F-9EA7-C8780F196ADA}" type="datetime1">
              <a:rPr lang="en-US" smtClean="0"/>
              <a:t>05/26/2022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FBBC-64BD-4A0A-A743-06C82D68EDC2}" type="datetime1">
              <a:rPr lang="en-US" smtClean="0"/>
              <a:t>05/26/2022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EFB-55CC-4AAD-92F5-3802BBAC4A6F}" type="datetime1">
              <a:rPr lang="en-US" smtClean="0"/>
              <a:t>05/26/2022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7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C142-62A9-45F3-8302-A0DE7D1F0CAB}" type="datetime1">
              <a:rPr lang="en-US" smtClean="0"/>
              <a:t>05/26/2022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0ED0-2624-4A1C-9DE3-6F09431F0967}" type="datetime1">
              <a:rPr lang="en-US" smtClean="0"/>
              <a:t>05/26/2022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1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983-001A-423B-B06D-4EA1E1F665BE}" type="datetime1">
              <a:rPr lang="en-US" smtClean="0"/>
              <a:t>05/26/2022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EAFF-C3EC-443C-8E7D-B6DD0B4B1085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spaces-numeriques.org/wp-content/uploads/2019/01/l27p07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.archives-ouvertes.fr/hal-02550424/document" TargetMode="External"/><Relationship Id="rId5" Type="http://schemas.openxmlformats.org/officeDocument/2006/relationships/hyperlink" Target="http://miageprojet2.unice.fr/@api/deki/files/1532/=rapport-RAD2.pdf" TargetMode="External"/><Relationship Id="rId4" Type="http://schemas.openxmlformats.org/officeDocument/2006/relationships/hyperlink" Target="https://www.planzone.fr/blog/quest-ce-que-la-methodologie-agil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0D1AF-D924-46FC-A6D7-478C1488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22" y="-106908"/>
            <a:ext cx="4823089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                    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 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Méthode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</a:t>
            </a:r>
            <a:br>
              <a:rPr lang="en-US" dirty="0"/>
            </a:b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Developpement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Rapide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d'application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AD5F-18C2-4A0C-8B04-F8CDB31B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663" y="2264741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1" u="sng" dirty="0" err="1">
                <a:solidFill>
                  <a:srgbClr val="FFFFFF"/>
                </a:solidFill>
              </a:rPr>
              <a:t>Réalisé</a:t>
            </a:r>
            <a:r>
              <a:rPr lang="en-US" sz="2800" b="1" i="1" u="sng" dirty="0">
                <a:solidFill>
                  <a:srgbClr val="FFFFFF"/>
                </a:solidFill>
              </a:rPr>
              <a:t> Par :</a:t>
            </a:r>
          </a:p>
          <a:p>
            <a:pPr lvl="1"/>
            <a:r>
              <a:rPr lang="en-US" sz="2400" b="1" dirty="0"/>
              <a:t>EL GHAZAL SAID</a:t>
            </a:r>
          </a:p>
          <a:p>
            <a:pPr lvl="1"/>
            <a:r>
              <a:rPr lang="en-US" sz="2400" b="1" dirty="0"/>
              <a:t>BOUSLAM ELMEHDI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BA3C-670D-0443-7E46-A916F84C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80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83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4EDF0-D304-4153-BE66-F58A8C1EA2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788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Les </a:t>
            </a:r>
            <a:r>
              <a:rPr lang="en-US" err="1">
                <a:ea typeface="+mj-lt"/>
                <a:cs typeface="+mj-lt"/>
              </a:rPr>
              <a:t>acteurs</a:t>
            </a:r>
            <a:r>
              <a:rPr lang="en-US">
                <a:ea typeface="+mj-lt"/>
                <a:cs typeface="+mj-lt"/>
              </a:rPr>
              <a:t> de la </a:t>
            </a:r>
            <a:r>
              <a:rPr lang="en-US" err="1">
                <a:ea typeface="+mj-lt"/>
                <a:cs typeface="+mj-lt"/>
              </a:rPr>
              <a:t>méthode</a:t>
            </a:r>
            <a:r>
              <a:rPr lang="en-US">
                <a:ea typeface="+mj-lt"/>
                <a:cs typeface="+mj-lt"/>
              </a:rPr>
              <a:t> RAD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3B7DC1F-903F-7952-F49E-5581F6FC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12" y="1347797"/>
            <a:ext cx="6898256" cy="516882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F7C59DD-45BF-4523-522C-37A64061978C}"/>
              </a:ext>
            </a:extLst>
          </p:cNvPr>
          <p:cNvSpPr txBox="1"/>
          <p:nvPr/>
        </p:nvSpPr>
        <p:spPr>
          <a:xfrm>
            <a:off x="696942" y="1933395"/>
            <a:ext cx="2743200" cy="497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000"/>
              <a:t>Equipe de pilotage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37FEF-33B7-5696-1444-AF498572CB0C}"/>
              </a:ext>
            </a:extLst>
          </p:cNvPr>
          <p:cNvSpPr txBox="1"/>
          <p:nvPr/>
        </p:nvSpPr>
        <p:spPr>
          <a:xfrm>
            <a:off x="682564" y="2681018"/>
            <a:ext cx="2743200" cy="497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000"/>
              <a:t>Equipe de Contenu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866D8EC-BF16-8C2D-BB6E-00912B579A2A}"/>
              </a:ext>
            </a:extLst>
          </p:cNvPr>
          <p:cNvSpPr txBox="1"/>
          <p:nvPr/>
        </p:nvSpPr>
        <p:spPr>
          <a:xfrm>
            <a:off x="696942" y="3428640"/>
            <a:ext cx="2743200" cy="497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000"/>
              <a:t>Equipe de </a:t>
            </a:r>
            <a:r>
              <a:rPr lang="fr-FR" sz="2000" err="1"/>
              <a:t>Controle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F3BE4BB-B44A-3A9D-BEF8-6E4A43519398}"/>
              </a:ext>
            </a:extLst>
          </p:cNvPr>
          <p:cNvSpPr txBox="1"/>
          <p:nvPr/>
        </p:nvSpPr>
        <p:spPr>
          <a:xfrm>
            <a:off x="696941" y="4176262"/>
            <a:ext cx="4396595" cy="497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000"/>
              <a:t>Equipe de Système informatique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D46FB-8236-A1B1-FF3F-502672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51" y="6338847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10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31953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D46FB-8236-A1B1-FF3F-502672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51" y="6338847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11</a:t>
            </a:fld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1B108-5630-7B58-D76F-AAD97EEA6058}"/>
              </a:ext>
            </a:extLst>
          </p:cNvPr>
          <p:cNvSpPr txBox="1"/>
          <p:nvPr/>
        </p:nvSpPr>
        <p:spPr>
          <a:xfrm>
            <a:off x="1758462" y="520505"/>
            <a:ext cx="686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Les avantages et les inconvénients</a:t>
            </a:r>
            <a:endParaRPr lang="fr-MA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F9F93-3DB2-1354-B544-FEB437474857}"/>
              </a:ext>
            </a:extLst>
          </p:cNvPr>
          <p:cNvSpPr txBox="1"/>
          <p:nvPr/>
        </p:nvSpPr>
        <p:spPr>
          <a:xfrm>
            <a:off x="740290" y="927313"/>
            <a:ext cx="9064892" cy="499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MA" sz="1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algn="l">
              <a:lnSpc>
                <a:spcPct val="150000"/>
              </a:lnSpc>
            </a:pP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1-  L’utilisateur connaît déjà le système développé, la formation se fait en parallèle au</a:t>
            </a:r>
          </a:p>
          <a:p>
            <a:pPr algn="l">
              <a:lnSpc>
                <a:spcPct val="150000"/>
              </a:lnSpc>
            </a:pPr>
            <a:r>
              <a:rPr lang="fr-MA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processus de développement.</a:t>
            </a:r>
          </a:p>
          <a:p>
            <a:pPr algn="l">
              <a:lnSpc>
                <a:spcPct val="150000"/>
              </a:lnSpc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2-</a:t>
            </a: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 L’informaticien-développeur est plus sûr du résultat final, car il l’aura réalisé avec</a:t>
            </a:r>
          </a:p>
          <a:p>
            <a:pPr algn="l">
              <a:lnSpc>
                <a:spcPct val="150000"/>
              </a:lnSpc>
            </a:pPr>
            <a:r>
              <a:rPr lang="fr-MA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son client.</a:t>
            </a:r>
          </a:p>
          <a:p>
            <a:pPr algn="l">
              <a:lnSpc>
                <a:spcPct val="150000"/>
              </a:lnSpc>
            </a:pP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3-  Le projet RAD permet à l'entreprise d'accroître les compétences et la formation de</a:t>
            </a:r>
          </a:p>
          <a:p>
            <a:pPr algn="l">
              <a:lnSpc>
                <a:spcPct val="150000"/>
              </a:lnSpc>
            </a:pPr>
            <a:r>
              <a:rPr lang="fr-MA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son personnel.</a:t>
            </a:r>
          </a:p>
          <a:p>
            <a:pPr algn="l">
              <a:lnSpc>
                <a:spcPct val="150000"/>
              </a:lnSpc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4-</a:t>
            </a: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 Le projet RAD rapproche les personnes de métiers différents et favorise une culture</a:t>
            </a:r>
          </a:p>
          <a:p>
            <a:pPr algn="l">
              <a:lnSpc>
                <a:spcPct val="150000"/>
              </a:lnSpc>
            </a:pPr>
            <a:r>
              <a:rPr lang="fr-MA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d’entreprise.</a:t>
            </a:r>
          </a:p>
          <a:p>
            <a:pPr algn="l">
              <a:lnSpc>
                <a:spcPct val="150000"/>
              </a:lnSpc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5-</a:t>
            </a: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 Les risques de projets sans fin et de gouffres financiers sont minimisés.</a:t>
            </a:r>
            <a:endParaRPr lang="fr-M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fr-MA" sz="1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Inconvénients :</a:t>
            </a:r>
            <a:endParaRPr lang="fr-F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1-</a:t>
            </a: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 L’implication dans un projet RAD nécessite de l’utilisateur une motivation forte et un</a:t>
            </a:r>
          </a:p>
          <a:p>
            <a:pPr algn="l">
              <a:lnSpc>
                <a:spcPct val="150000"/>
              </a:lnSpc>
            </a:pPr>
            <a:r>
              <a:rPr lang="fr-MA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investissement personnel supplémentaire.</a:t>
            </a:r>
          </a:p>
          <a:p>
            <a:pPr algn="l">
              <a:lnSpc>
                <a:spcPct val="150000"/>
              </a:lnSpc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2-</a:t>
            </a: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 L'entreprise doit recourir un consultant indépendant comme animateur/expert RAD.</a:t>
            </a:r>
          </a:p>
          <a:p>
            <a:pPr algn="l">
              <a:lnSpc>
                <a:spcPct val="150000"/>
              </a:lnSpc>
            </a:pP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3-  L’informaticien doit passer d'un rôle de décideur à celui de conseiller.</a:t>
            </a:r>
            <a:endParaRPr lang="fr-MA" sz="1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368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D602-D351-4925-822D-6B03CBBF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003" y="1235122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u="sng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A2BF-11EE-45E2-9515-9B0153EA2397}"/>
              </a:ext>
            </a:extLst>
          </p:cNvPr>
          <p:cNvSpPr txBox="1"/>
          <p:nvPr/>
        </p:nvSpPr>
        <p:spPr>
          <a:xfrm>
            <a:off x="4595414" y="2160589"/>
            <a:ext cx="6054737" cy="38807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Aujourd'hui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nombreuses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méthodes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existent,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allant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de la plus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rigide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à la plus agile, d'un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déroulement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en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séquence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à un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déroulement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en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spirale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. La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méthode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RAD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méthode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pragmatique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et non intuitive. Elle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n'est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pas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adaptée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à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tous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types de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Cependant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c'est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méthode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intéressante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et souple qui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permet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elle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bien mise en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œuvre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produire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système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rapidement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qualité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AEC32CA-DDA8-41C9-923F-C51574E07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1" r="-1" b="-1"/>
          <a:stretch/>
        </p:blipFill>
        <p:spPr>
          <a:xfrm>
            <a:off x="20" y="-1"/>
            <a:ext cx="4530582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47329-7167-AD23-7C2A-9435A31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927" y="6310313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800" smtClean="0"/>
              <a:t>12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2931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FA81-597C-4270-AFDB-55C70D66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814" y="131775"/>
            <a:ext cx="5005447" cy="14979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400" dirty="0" err="1"/>
              <a:t>Références</a:t>
            </a:r>
            <a:r>
              <a:rPr lang="en-US" sz="5400" dirty="0"/>
              <a:t> et </a:t>
            </a:r>
            <a:r>
              <a:rPr lang="en-US" sz="5400" dirty="0" err="1"/>
              <a:t>compléments</a:t>
            </a:r>
            <a:endParaRPr lang="en-US" sz="5400" dirty="0"/>
          </a:p>
        </p:txBody>
      </p:sp>
      <p:sp>
        <p:nvSpPr>
          <p:cNvPr id="142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E3B47-E3CF-0366-4CF0-1C549065757E}"/>
              </a:ext>
            </a:extLst>
          </p:cNvPr>
          <p:cNvSpPr txBox="1"/>
          <p:nvPr/>
        </p:nvSpPr>
        <p:spPr>
          <a:xfrm>
            <a:off x="717452" y="1828800"/>
            <a:ext cx="932688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MA" dirty="0">
                <a:hlinkClick r:id="rId3"/>
              </a:rPr>
              <a:t>https://espaces-numeriques.org/wp-content/uploads/2019/01/l27p07.pdf</a:t>
            </a:r>
            <a:r>
              <a:rPr lang="fr-MA" dirty="0"/>
              <a:t>   </a:t>
            </a:r>
          </a:p>
          <a:p>
            <a:pPr>
              <a:lnSpc>
                <a:spcPct val="200000"/>
              </a:lnSpc>
            </a:pPr>
            <a:r>
              <a:rPr lang="fr-MA" dirty="0">
                <a:hlinkClick r:id="rId4"/>
              </a:rPr>
              <a:t>https://www.planzone.fr/blog/quest-ce-que-la-methodologie-agile</a:t>
            </a:r>
            <a:r>
              <a:rPr lang="fr-MA" dirty="0"/>
              <a:t>              </a:t>
            </a:r>
          </a:p>
          <a:p>
            <a:pPr>
              <a:lnSpc>
                <a:spcPct val="200000"/>
              </a:lnSpc>
            </a:pPr>
            <a:r>
              <a:rPr lang="fr-MA" dirty="0">
                <a:hlinkClick r:id="rId5"/>
              </a:rPr>
              <a:t>http://miageprojet2.unice.fr/@api/deki/files/1532/=rapport-RAD2.pdf</a:t>
            </a:r>
            <a:r>
              <a:rPr lang="fr-MA" dirty="0"/>
              <a:t>       </a:t>
            </a:r>
          </a:p>
          <a:p>
            <a:pPr>
              <a:lnSpc>
                <a:spcPct val="200000"/>
              </a:lnSpc>
            </a:pPr>
            <a:r>
              <a:rPr lang="fr-MA" dirty="0">
                <a:hlinkClick r:id="rId6"/>
              </a:rPr>
              <a:t>https://hal.archives-ouvertes.fr/hal-02550424/document</a:t>
            </a:r>
            <a:r>
              <a:rPr lang="fr-MA" dirty="0"/>
              <a:t>                            </a:t>
            </a:r>
          </a:p>
          <a:p>
            <a:pPr>
              <a:lnSpc>
                <a:spcPct val="200000"/>
              </a:lnSpc>
            </a:pPr>
            <a:endParaRPr lang="fr-MA" dirty="0"/>
          </a:p>
          <a:p>
            <a:pPr>
              <a:lnSpc>
                <a:spcPct val="200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Tous les liens sont visités le : 22/05/2022 à 21:00</a:t>
            </a:r>
            <a:endParaRPr lang="fr-M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427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645A24E-876B-4643-84FD-E0EA81AD8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3181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FA81-597C-4270-AFDB-55C70D66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Merci</a:t>
            </a:r>
            <a:br>
              <a:rPr lang="en-US" sz="5400" dirty="0"/>
            </a:br>
            <a:r>
              <a:rPr lang="en-US" sz="5400" dirty="0"/>
              <a:t>Pour </a:t>
            </a:r>
            <a:r>
              <a:rPr lang="en-US" sz="5400" dirty="0" err="1"/>
              <a:t>Votre</a:t>
            </a:r>
            <a:r>
              <a:rPr lang="en-US" sz="5400" dirty="0"/>
              <a:t> Attention</a:t>
            </a:r>
          </a:p>
        </p:txBody>
      </p:sp>
      <p:sp>
        <p:nvSpPr>
          <p:cNvPr id="142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04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1ED458E-ECA5-4662-9207-A5ADE4E95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73" b="25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FC03-E42D-4566-B67F-8BC66D6B1056}"/>
              </a:ext>
            </a:extLst>
          </p:cNvPr>
          <p:cNvSpPr txBox="1"/>
          <p:nvPr/>
        </p:nvSpPr>
        <p:spPr>
          <a:xfrm>
            <a:off x="486896" y="1519442"/>
            <a:ext cx="5123515" cy="23690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          </a:t>
            </a:r>
          </a:p>
        </p:txBody>
      </p:sp>
      <p:graphicFrame>
        <p:nvGraphicFramePr>
          <p:cNvPr id="126" name="TextBox 3">
            <a:extLst>
              <a:ext uri="{FF2B5EF4-FFF2-40B4-BE49-F238E27FC236}">
                <a16:creationId xmlns:a16="http://schemas.microsoft.com/office/drawing/2014/main" id="{E2DFC9DF-4350-46AF-B0C9-F88B89FBA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073924"/>
              </p:ext>
            </p:extLst>
          </p:nvPr>
        </p:nvGraphicFramePr>
        <p:xfrm>
          <a:off x="223917" y="1366178"/>
          <a:ext cx="6770785" cy="4109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7025-BF46-1583-3AAE-4600C9B9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4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510B-1FF6-4A69-9B3F-DD9F7734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164225"/>
          </a:xfrm>
        </p:spPr>
        <p:txBody>
          <a:bodyPr>
            <a:normAutofit/>
          </a:bodyPr>
          <a:lstStyle/>
          <a:p>
            <a:r>
              <a:rPr lang="en-US" u="sng" err="1"/>
              <a:t>C'est</a:t>
            </a:r>
            <a:r>
              <a:rPr lang="en-US" u="sng"/>
              <a:t> quoi la </a:t>
            </a:r>
            <a:r>
              <a:rPr lang="en-US" u="sng" err="1"/>
              <a:t>méthode</a:t>
            </a:r>
            <a:r>
              <a:rPr lang="en-US" u="sng"/>
              <a:t> RAD 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D6798F9-B77F-450C-BFFB-BB5C0F2DC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441609"/>
              </p:ext>
            </p:extLst>
          </p:nvPr>
        </p:nvGraphicFramePr>
        <p:xfrm>
          <a:off x="1041228" y="1774371"/>
          <a:ext cx="8596668" cy="4256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DDCDE-797A-2A3A-773C-9D0AA013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800" smtClean="0"/>
              <a:t>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7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510B-1FF6-4A69-9B3F-DD9F7734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u="sng"/>
              <a:t>Les Phases Du RAD 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D6798F9-B77F-450C-BFFB-BB5C0F2DC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378340"/>
              </p:ext>
            </p:extLst>
          </p:nvPr>
        </p:nvGraphicFramePr>
        <p:xfrm>
          <a:off x="677863" y="180802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460A9-AA86-CFDA-6D78-3D1F04A3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800" smtClean="0"/>
              <a:t>4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85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FCAD2E-4F75-471C-8303-D9501414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633" b="845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A4588C6-4069-4731-BFB4-10F1E6D37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23370524-0FE7-41B4-ABCF-7FB26B6CF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A9CA40-1F57-4A6D-ACDA-F720AA46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A94EDB-B0FE-4678-8E69-0F137AE3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4E93B92B-0DD5-4277-9D69-972ABADC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4EDF0-D304-4153-BE66-F58A8C1E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62" y="1348854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1. </a:t>
            </a:r>
            <a:r>
              <a:rPr lang="en-US" b="1" u="sng">
                <a:ea typeface="+mj-lt"/>
                <a:cs typeface="+mj-lt"/>
              </a:rPr>
              <a:t>INITIALISATION</a:t>
            </a:r>
            <a:br>
              <a:rPr lang="en-US">
                <a:ea typeface="+mj-lt"/>
                <a:cs typeface="+mj-lt"/>
              </a:rPr>
            </a:br>
            <a:endParaRPr lang="en-US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7CE87768-354E-4E3F-8202-9F387CF5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9E5B98F-BD75-4A30-BF72-0A9107470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08DF-5F26-4BFF-84BF-02A4E0E5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704" y="2011149"/>
            <a:ext cx="7466044" cy="38823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  <a:p>
            <a:r>
              <a:rPr lang="en-US" sz="2800" b="1" i="1">
                <a:ea typeface="+mn-lt"/>
                <a:cs typeface="+mn-lt"/>
              </a:rPr>
              <a:t>Cette phase </a:t>
            </a:r>
            <a:r>
              <a:rPr lang="en-US" sz="2800" b="1" i="1" err="1">
                <a:ea typeface="+mn-lt"/>
                <a:cs typeface="+mn-lt"/>
              </a:rPr>
              <a:t>permet</a:t>
            </a:r>
            <a:r>
              <a:rPr lang="en-US" sz="2800" b="1" i="1">
                <a:ea typeface="+mn-lt"/>
                <a:cs typeface="+mn-lt"/>
              </a:rPr>
              <a:t> de </a:t>
            </a:r>
            <a:r>
              <a:rPr lang="en-US" sz="2800" b="1" i="1" err="1">
                <a:ea typeface="+mn-lt"/>
                <a:cs typeface="+mn-lt"/>
              </a:rPr>
              <a:t>définir</a:t>
            </a:r>
            <a:r>
              <a:rPr lang="en-US" sz="2800" b="1" i="1">
                <a:ea typeface="+mn-lt"/>
                <a:cs typeface="+mn-lt"/>
              </a:rPr>
              <a:t> le </a:t>
            </a:r>
            <a:r>
              <a:rPr lang="en-US" sz="2800" b="1" i="1" err="1">
                <a:ea typeface="+mn-lt"/>
                <a:cs typeface="+mn-lt"/>
              </a:rPr>
              <a:t>périmètre</a:t>
            </a:r>
            <a:r>
              <a:rPr lang="en-US" sz="2800" b="1" i="1">
                <a:ea typeface="+mn-lt"/>
                <a:cs typeface="+mn-lt"/>
              </a:rPr>
              <a:t> </a:t>
            </a:r>
            <a:r>
              <a:rPr lang="en-US" sz="2800" b="1" i="1" err="1">
                <a:ea typeface="+mn-lt"/>
                <a:cs typeface="+mn-lt"/>
              </a:rPr>
              <a:t>général</a:t>
            </a:r>
            <a:r>
              <a:rPr lang="en-US" sz="2800" b="1" i="1">
                <a:ea typeface="+mn-lt"/>
                <a:cs typeface="+mn-lt"/>
              </a:rPr>
              <a:t> du </a:t>
            </a:r>
            <a:r>
              <a:rPr lang="en-US" sz="2800" b="1" i="1" err="1">
                <a:ea typeface="+mn-lt"/>
                <a:cs typeface="+mn-lt"/>
              </a:rPr>
              <a:t>projet</a:t>
            </a:r>
            <a:r>
              <a:rPr lang="en-US" sz="2800" b="1" i="1">
                <a:ea typeface="+mn-lt"/>
                <a:cs typeface="+mn-lt"/>
              </a:rPr>
              <a:t>, de structurer le travail par </a:t>
            </a:r>
            <a:r>
              <a:rPr lang="en-US" sz="2800" b="1" i="1" err="1">
                <a:ea typeface="+mn-lt"/>
                <a:cs typeface="+mn-lt"/>
              </a:rPr>
              <a:t>thèmes</a:t>
            </a:r>
            <a:r>
              <a:rPr lang="en-US" sz="2800" b="1" i="1">
                <a:ea typeface="+mn-lt"/>
                <a:cs typeface="+mn-lt"/>
              </a:rPr>
              <a:t>, de </a:t>
            </a:r>
            <a:r>
              <a:rPr lang="en-US" sz="2800" b="1" i="1" err="1">
                <a:ea typeface="+mn-lt"/>
                <a:cs typeface="+mn-lt"/>
              </a:rPr>
              <a:t>sélectionner</a:t>
            </a:r>
            <a:r>
              <a:rPr lang="en-US" sz="2800" b="1" i="1">
                <a:ea typeface="+mn-lt"/>
                <a:cs typeface="+mn-lt"/>
              </a:rPr>
              <a:t> les </a:t>
            </a:r>
            <a:r>
              <a:rPr lang="en-US" sz="2800" b="1" i="1" err="1">
                <a:ea typeface="+mn-lt"/>
                <a:cs typeface="+mn-lt"/>
              </a:rPr>
              <a:t>acteurs</a:t>
            </a:r>
            <a:r>
              <a:rPr lang="en-US" sz="2800" b="1" i="1">
                <a:ea typeface="+mn-lt"/>
                <a:cs typeface="+mn-lt"/>
              </a:rPr>
              <a:t> </a:t>
            </a:r>
            <a:r>
              <a:rPr lang="en-US" sz="2800" b="1" i="1" err="1">
                <a:ea typeface="+mn-lt"/>
                <a:cs typeface="+mn-lt"/>
              </a:rPr>
              <a:t>pertinents</a:t>
            </a:r>
            <a:r>
              <a:rPr lang="en-US" sz="2800" b="1" i="1">
                <a:ea typeface="+mn-lt"/>
                <a:cs typeface="+mn-lt"/>
              </a:rPr>
              <a:t> et </a:t>
            </a:r>
            <a:r>
              <a:rPr lang="en-US" sz="2800" b="1" i="1" err="1">
                <a:ea typeface="+mn-lt"/>
                <a:cs typeface="+mn-lt"/>
              </a:rPr>
              <a:t>d’amorcer</a:t>
            </a:r>
            <a:r>
              <a:rPr lang="en-US" sz="2800" b="1" i="1">
                <a:ea typeface="+mn-lt"/>
                <a:cs typeface="+mn-lt"/>
              </a:rPr>
              <a:t> </a:t>
            </a:r>
            <a:r>
              <a:rPr lang="en-US" sz="2800" b="1" i="1" err="1">
                <a:ea typeface="+mn-lt"/>
                <a:cs typeface="+mn-lt"/>
              </a:rPr>
              <a:t>une</a:t>
            </a:r>
            <a:r>
              <a:rPr lang="en-US" sz="2800" b="1" i="1">
                <a:ea typeface="+mn-lt"/>
                <a:cs typeface="+mn-lt"/>
              </a:rPr>
              <a:t> </a:t>
            </a:r>
            <a:r>
              <a:rPr lang="en-US" sz="2800" b="1" i="1" err="1">
                <a:ea typeface="+mn-lt"/>
                <a:cs typeface="+mn-lt"/>
              </a:rPr>
              <a:t>dynamique</a:t>
            </a:r>
            <a:r>
              <a:rPr lang="en-US" sz="2800" b="1" i="1">
                <a:ea typeface="+mn-lt"/>
                <a:cs typeface="+mn-lt"/>
              </a:rPr>
              <a:t> de </a:t>
            </a:r>
            <a:r>
              <a:rPr lang="en-US" sz="2800" b="1" i="1" err="1">
                <a:ea typeface="+mn-lt"/>
                <a:cs typeface="+mn-lt"/>
              </a:rPr>
              <a:t>projet</a:t>
            </a:r>
            <a:r>
              <a:rPr lang="en-US" sz="2800" b="1" i="1">
                <a:ea typeface="+mn-lt"/>
                <a:cs typeface="+mn-lt"/>
              </a:rPr>
              <a:t>. Cette phase </a:t>
            </a:r>
            <a:r>
              <a:rPr lang="en-US" sz="2800" b="1" i="1" err="1">
                <a:ea typeface="+mn-lt"/>
                <a:cs typeface="+mn-lt"/>
              </a:rPr>
              <a:t>représente</a:t>
            </a:r>
            <a:r>
              <a:rPr lang="en-US" sz="2800" b="1" i="1">
                <a:ea typeface="+mn-lt"/>
                <a:cs typeface="+mn-lt"/>
              </a:rPr>
              <a:t> environ 6% du </a:t>
            </a:r>
            <a:r>
              <a:rPr lang="en-US" sz="2800" b="1" i="1" err="1">
                <a:ea typeface="+mn-lt"/>
                <a:cs typeface="+mn-lt"/>
              </a:rPr>
              <a:t>projet</a:t>
            </a:r>
            <a:r>
              <a:rPr lang="en-US" sz="2800" b="1" i="1">
                <a:ea typeface="+mn-lt"/>
                <a:cs typeface="+mn-lt"/>
              </a:rPr>
              <a:t> en charge. </a:t>
            </a:r>
            <a:endParaRPr lang="en-US" sz="2800" b="1" i="1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8AAB91E3-41BE-4478-BF23-A24D43E14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96DFC7EA-8516-41F1-8ED9-C0A8E1E0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9">
            <a:extLst>
              <a:ext uri="{FF2B5EF4-FFF2-40B4-BE49-F238E27FC236}">
                <a16:creationId xmlns:a16="http://schemas.microsoft.com/office/drawing/2014/main" id="{E24E972C-8744-4CFA-B783-41EA3CC3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7C88F2E-E233-48BA-B85F-D06BA522B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873F5-4115-55A4-A82C-37A42CDB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800" smtClean="0"/>
              <a:t>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2264844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FCAD2E-4F75-471C-8303-D9501414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633" b="845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A4588C6-4069-4731-BFB4-10F1E6D37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23370524-0FE7-41B4-ABCF-7FB26B6CF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0A9CA40-1F57-4A6D-ACDA-F720AA46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2A94EDB-B0FE-4678-8E69-0F137AE3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23">
            <a:extLst>
              <a:ext uri="{FF2B5EF4-FFF2-40B4-BE49-F238E27FC236}">
                <a16:creationId xmlns:a16="http://schemas.microsoft.com/office/drawing/2014/main" id="{4E93B92B-0DD5-4277-9D69-972ABADC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4EDF0-D304-4153-BE66-F58A8C1E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768824"/>
            <a:ext cx="6487955" cy="1320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ea typeface="+mj-lt"/>
                <a:cs typeface="+mj-lt"/>
              </a:rPr>
              <a:t>2- CADRAGE: analyse et expression des exigences</a:t>
            </a:r>
            <a:endParaRPr lang="en-US" sz="3100"/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7CE87768-354E-4E3F-8202-9F387CF5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09E5B98F-BD75-4A30-BF72-0A9107470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08DF-5F26-4BFF-84BF-02A4E0E5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863268" cy="38823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  <a:p>
            <a:r>
              <a:rPr lang="en-US" sz="2800" b="1">
                <a:ea typeface="+mn-lt"/>
                <a:cs typeface="+mn-lt"/>
              </a:rPr>
              <a:t>La </a:t>
            </a:r>
            <a:r>
              <a:rPr lang="en-US" sz="2800" b="1" err="1">
                <a:ea typeface="+mn-lt"/>
                <a:cs typeface="+mn-lt"/>
              </a:rPr>
              <a:t>spécification</a:t>
            </a:r>
            <a:r>
              <a:rPr lang="en-US" sz="2800" b="1">
                <a:ea typeface="+mn-lt"/>
                <a:cs typeface="+mn-lt"/>
              </a:rPr>
              <a:t> des exigences </a:t>
            </a:r>
            <a:r>
              <a:rPr lang="en-US" sz="2800" b="1" err="1">
                <a:ea typeface="+mn-lt"/>
                <a:cs typeface="+mn-lt"/>
              </a:rPr>
              <a:t>est</a:t>
            </a:r>
            <a:r>
              <a:rPr lang="en-US" sz="2800" b="1">
                <a:ea typeface="+mn-lt"/>
                <a:cs typeface="+mn-lt"/>
              </a:rPr>
              <a:t> du </a:t>
            </a:r>
            <a:r>
              <a:rPr lang="en-US" sz="2800" b="1" err="1">
                <a:ea typeface="+mn-lt"/>
                <a:cs typeface="+mn-lt"/>
              </a:rPr>
              <a:t>ressort</a:t>
            </a:r>
            <a:r>
              <a:rPr lang="en-US" sz="2800" b="1">
                <a:ea typeface="+mn-lt"/>
                <a:cs typeface="+mn-lt"/>
              </a:rPr>
              <a:t> des </a:t>
            </a:r>
            <a:r>
              <a:rPr lang="en-US" sz="2800" b="1" err="1">
                <a:ea typeface="+mn-lt"/>
                <a:cs typeface="+mn-lt"/>
              </a:rPr>
              <a:t>utilisateurs</a:t>
            </a:r>
            <a:r>
              <a:rPr lang="en-US" sz="2800" b="1">
                <a:ea typeface="+mn-lt"/>
                <a:cs typeface="+mn-lt"/>
              </a:rPr>
              <a:t>. </a:t>
            </a:r>
            <a:r>
              <a:rPr lang="en-US" sz="2800" b="1" err="1">
                <a:ea typeface="+mn-lt"/>
                <a:cs typeface="+mn-lt"/>
              </a:rPr>
              <a:t>Ils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expriment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leurs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besoins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lors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d’entretiens</a:t>
            </a:r>
            <a:r>
              <a:rPr lang="en-US" sz="2800" b="1">
                <a:ea typeface="+mn-lt"/>
                <a:cs typeface="+mn-lt"/>
              </a:rPr>
              <a:t> de </a:t>
            </a:r>
            <a:r>
              <a:rPr lang="en-US" sz="2800" b="1" err="1">
                <a:ea typeface="+mn-lt"/>
                <a:cs typeface="+mn-lt"/>
              </a:rPr>
              <a:t>groupe</a:t>
            </a:r>
            <a:r>
              <a:rPr lang="en-US" sz="2800" b="1">
                <a:ea typeface="+mn-lt"/>
                <a:cs typeface="+mn-lt"/>
              </a:rPr>
              <a:t>. Il </a:t>
            </a:r>
            <a:r>
              <a:rPr lang="en-US" sz="2800" b="1" err="1">
                <a:ea typeface="+mn-lt"/>
                <a:cs typeface="+mn-lt"/>
              </a:rPr>
              <a:t>est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généralement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prévu</a:t>
            </a:r>
            <a:r>
              <a:rPr lang="en-US" sz="2800" b="1">
                <a:ea typeface="+mn-lt"/>
                <a:cs typeface="+mn-lt"/>
              </a:rPr>
              <a:t> de 2 à 5 </a:t>
            </a:r>
            <a:r>
              <a:rPr lang="en-US" sz="2800" b="1" err="1">
                <a:ea typeface="+mn-lt"/>
                <a:cs typeface="+mn-lt"/>
              </a:rPr>
              <a:t>jours</a:t>
            </a:r>
            <a:r>
              <a:rPr lang="en-US" sz="2800" b="1">
                <a:ea typeface="+mn-lt"/>
                <a:cs typeface="+mn-lt"/>
              </a:rPr>
              <a:t> de sessions par commission (</a:t>
            </a:r>
            <a:r>
              <a:rPr lang="en-US" sz="2800" b="1" err="1">
                <a:ea typeface="+mn-lt"/>
                <a:cs typeface="+mn-lt"/>
              </a:rPr>
              <a:t>thème</a:t>
            </a:r>
            <a:r>
              <a:rPr lang="en-US" sz="2800" b="1">
                <a:ea typeface="+mn-lt"/>
                <a:cs typeface="+mn-lt"/>
              </a:rPr>
              <a:t>). Cette phase </a:t>
            </a:r>
            <a:r>
              <a:rPr lang="en-US" sz="2800" b="1" err="1">
                <a:ea typeface="+mn-lt"/>
                <a:cs typeface="+mn-lt"/>
              </a:rPr>
              <a:t>représente</a:t>
            </a:r>
            <a:r>
              <a:rPr lang="en-US" sz="2800" b="1">
                <a:ea typeface="+mn-lt"/>
                <a:cs typeface="+mn-lt"/>
              </a:rPr>
              <a:t> environ 9% du </a:t>
            </a:r>
            <a:r>
              <a:rPr lang="en-US" sz="2800" b="1" err="1">
                <a:ea typeface="+mn-lt"/>
                <a:cs typeface="+mn-lt"/>
              </a:rPr>
              <a:t>projet</a:t>
            </a:r>
            <a:r>
              <a:rPr lang="en-US" sz="2800" b="1">
                <a:ea typeface="+mn-lt"/>
                <a:cs typeface="+mn-lt"/>
              </a:rPr>
              <a:t>. </a:t>
            </a:r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8AAB91E3-41BE-4478-BF23-A24D43E14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28">
            <a:extLst>
              <a:ext uri="{FF2B5EF4-FFF2-40B4-BE49-F238E27FC236}">
                <a16:creationId xmlns:a16="http://schemas.microsoft.com/office/drawing/2014/main" id="{96DFC7EA-8516-41F1-8ED9-C0A8E1E0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E24E972C-8744-4CFA-B783-41EA3CC3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C7C88F2E-E233-48BA-B85F-D06BA522B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9754E-2D9E-EF55-B310-13E47C6A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80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7827897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FCAD2E-4F75-471C-8303-D9501414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633" b="845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2A4588C6-4069-4731-BFB4-10F1E6D37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23370524-0FE7-41B4-ABCF-7FB26B6CF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A9CA40-1F57-4A6D-ACDA-F720AA46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2A94EDB-B0FE-4678-8E69-0F137AE3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23">
            <a:extLst>
              <a:ext uri="{FF2B5EF4-FFF2-40B4-BE49-F238E27FC236}">
                <a16:creationId xmlns:a16="http://schemas.microsoft.com/office/drawing/2014/main" id="{4E93B92B-0DD5-4277-9D69-972ABADC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4EDF0-D304-4153-BE66-F58A8C1E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95" y="837062"/>
            <a:ext cx="6613059" cy="1320800"/>
          </a:xfrm>
        </p:spPr>
        <p:txBody>
          <a:bodyPr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3. DESIGN: conception et </a:t>
            </a:r>
            <a:r>
              <a:rPr lang="en-US" err="1">
                <a:ea typeface="+mj-lt"/>
                <a:cs typeface="+mj-lt"/>
              </a:rPr>
              <a:t>modélisation</a:t>
            </a:r>
            <a:endParaRPr lang="en-US" err="1"/>
          </a:p>
        </p:txBody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7CE87768-354E-4E3F-8202-9F387CF5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09E5B98F-BD75-4A30-BF72-0A9107470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08DF-5F26-4BFF-84BF-02A4E0E5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16" y="2045269"/>
            <a:ext cx="7682133" cy="38823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  <a:p>
            <a:r>
              <a:rPr lang="en-US" sz="2400" b="1">
                <a:ea typeface="+mn-lt"/>
                <a:cs typeface="+mn-lt"/>
              </a:rPr>
              <a:t>Les </a:t>
            </a:r>
            <a:r>
              <a:rPr lang="en-US" sz="2400" b="1" err="1">
                <a:ea typeface="+mn-lt"/>
                <a:cs typeface="+mn-lt"/>
              </a:rPr>
              <a:t>utilisateurs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sont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également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impliqués</a:t>
            </a:r>
            <a:r>
              <a:rPr lang="en-US" sz="2400" b="1">
                <a:ea typeface="+mn-lt"/>
                <a:cs typeface="+mn-lt"/>
              </a:rPr>
              <a:t> dans </a:t>
            </a:r>
            <a:r>
              <a:rPr lang="en-US" sz="2400" b="1" err="1">
                <a:ea typeface="+mn-lt"/>
                <a:cs typeface="+mn-lt"/>
              </a:rPr>
              <a:t>cette</a:t>
            </a:r>
            <a:r>
              <a:rPr lang="en-US" sz="2400" b="1">
                <a:ea typeface="+mn-lt"/>
                <a:cs typeface="+mn-lt"/>
              </a:rPr>
              <a:t> étape. </a:t>
            </a:r>
            <a:r>
              <a:rPr lang="en-US" sz="2400" b="1" err="1">
                <a:ea typeface="+mn-lt"/>
                <a:cs typeface="+mn-lt"/>
              </a:rPr>
              <a:t>Ils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participent</a:t>
            </a:r>
            <a:r>
              <a:rPr lang="en-US" sz="2400" b="1">
                <a:ea typeface="+mn-lt"/>
                <a:cs typeface="+mn-lt"/>
              </a:rPr>
              <a:t> à </a:t>
            </a:r>
            <a:r>
              <a:rPr lang="en-US" sz="2400" b="1" err="1">
                <a:ea typeface="+mn-lt"/>
                <a:cs typeface="+mn-lt"/>
              </a:rPr>
              <a:t>l’affinage</a:t>
            </a:r>
            <a:r>
              <a:rPr lang="en-US" sz="2400" b="1">
                <a:ea typeface="+mn-lt"/>
                <a:cs typeface="+mn-lt"/>
              </a:rPr>
              <a:t> et à la validation des </a:t>
            </a:r>
            <a:r>
              <a:rPr lang="en-US" sz="2400" b="1" err="1">
                <a:ea typeface="+mn-lt"/>
                <a:cs typeface="+mn-lt"/>
              </a:rPr>
              <a:t>modèles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organisationnels</a:t>
            </a:r>
            <a:r>
              <a:rPr lang="en-US" sz="2400" b="1">
                <a:ea typeface="+mn-lt"/>
                <a:cs typeface="+mn-lt"/>
              </a:rPr>
              <a:t> : flux, </a:t>
            </a:r>
            <a:r>
              <a:rPr lang="en-US" sz="2400" b="1" err="1">
                <a:ea typeface="+mn-lt"/>
                <a:cs typeface="+mn-lt"/>
              </a:rPr>
              <a:t>traitements</a:t>
            </a:r>
            <a:r>
              <a:rPr lang="en-US" sz="2400" b="1">
                <a:ea typeface="+mn-lt"/>
                <a:cs typeface="+mn-lt"/>
              </a:rPr>
              <a:t>, </a:t>
            </a:r>
            <a:r>
              <a:rPr lang="en-US" sz="2400" b="1" err="1">
                <a:ea typeface="+mn-lt"/>
                <a:cs typeface="+mn-lt"/>
              </a:rPr>
              <a:t>données</a:t>
            </a:r>
            <a:r>
              <a:rPr lang="en-US" sz="2400" b="1">
                <a:ea typeface="+mn-lt"/>
                <a:cs typeface="+mn-lt"/>
              </a:rPr>
              <a:t>. </a:t>
            </a:r>
            <a:r>
              <a:rPr lang="en-US" sz="2400" b="1" err="1">
                <a:ea typeface="+mn-lt"/>
                <a:cs typeface="+mn-lt"/>
              </a:rPr>
              <a:t>Ils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valident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également</a:t>
            </a:r>
            <a:r>
              <a:rPr lang="en-US" sz="2400" b="1">
                <a:ea typeface="+mn-lt"/>
                <a:cs typeface="+mn-lt"/>
              </a:rPr>
              <a:t> le premier </a:t>
            </a:r>
            <a:r>
              <a:rPr lang="en-US" sz="2400" b="1" err="1">
                <a:ea typeface="+mn-lt"/>
                <a:cs typeface="+mn-lt"/>
              </a:rPr>
              <a:t>niveau</a:t>
            </a:r>
            <a:r>
              <a:rPr lang="en-US" sz="2400" b="1">
                <a:ea typeface="+mn-lt"/>
                <a:cs typeface="+mn-lt"/>
              </a:rPr>
              <a:t> de prototype </a:t>
            </a:r>
            <a:r>
              <a:rPr lang="en-US" sz="2400" b="1" err="1">
                <a:ea typeface="+mn-lt"/>
                <a:cs typeface="+mn-lt"/>
              </a:rPr>
              <a:t>présentant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l’ergonomie</a:t>
            </a:r>
            <a:r>
              <a:rPr lang="en-US" sz="2400" b="1">
                <a:ea typeface="+mn-lt"/>
                <a:cs typeface="+mn-lt"/>
              </a:rPr>
              <a:t> et la </a:t>
            </a:r>
            <a:r>
              <a:rPr lang="en-US" sz="2400" b="1" err="1">
                <a:ea typeface="+mn-lt"/>
                <a:cs typeface="+mn-lt"/>
              </a:rPr>
              <a:t>cinématique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générale</a:t>
            </a:r>
            <a:r>
              <a:rPr lang="en-US" sz="2400" b="1">
                <a:ea typeface="+mn-lt"/>
                <a:cs typeface="+mn-lt"/>
              </a:rPr>
              <a:t> de </a:t>
            </a:r>
            <a:r>
              <a:rPr lang="en-US" sz="2400" b="1" err="1">
                <a:ea typeface="+mn-lt"/>
                <a:cs typeface="+mn-lt"/>
              </a:rPr>
              <a:t>l’application</a:t>
            </a:r>
            <a:r>
              <a:rPr lang="en-US" sz="2400" b="1">
                <a:ea typeface="+mn-lt"/>
                <a:cs typeface="+mn-lt"/>
              </a:rPr>
              <a:t>. Il </a:t>
            </a:r>
            <a:r>
              <a:rPr lang="en-US" sz="2400" b="1" err="1">
                <a:ea typeface="+mn-lt"/>
                <a:cs typeface="+mn-lt"/>
              </a:rPr>
              <a:t>est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prévu</a:t>
            </a:r>
            <a:r>
              <a:rPr lang="en-US" sz="2400" b="1">
                <a:ea typeface="+mn-lt"/>
                <a:cs typeface="+mn-lt"/>
              </a:rPr>
              <a:t> entre 4 et 8 </a:t>
            </a:r>
            <a:r>
              <a:rPr lang="en-US" sz="2400" b="1" err="1">
                <a:ea typeface="+mn-lt"/>
                <a:cs typeface="+mn-lt"/>
              </a:rPr>
              <a:t>jours</a:t>
            </a:r>
            <a:r>
              <a:rPr lang="en-US" sz="2400" b="1">
                <a:ea typeface="+mn-lt"/>
                <a:cs typeface="+mn-lt"/>
              </a:rPr>
              <a:t> de sessions par commission. Cette phase </a:t>
            </a:r>
            <a:r>
              <a:rPr lang="en-US" sz="2400" b="1" err="1">
                <a:ea typeface="+mn-lt"/>
                <a:cs typeface="+mn-lt"/>
              </a:rPr>
              <a:t>représente</a:t>
            </a:r>
            <a:r>
              <a:rPr lang="en-US" sz="2400" b="1">
                <a:ea typeface="+mn-lt"/>
                <a:cs typeface="+mn-lt"/>
              </a:rPr>
              <a:t> environ 23% du </a:t>
            </a:r>
            <a:r>
              <a:rPr lang="en-US" sz="2400" b="1" err="1">
                <a:ea typeface="+mn-lt"/>
                <a:cs typeface="+mn-lt"/>
              </a:rPr>
              <a:t>projet</a:t>
            </a:r>
            <a:r>
              <a:rPr lang="en-US" sz="2400" b="1">
                <a:ea typeface="+mn-lt"/>
                <a:cs typeface="+mn-lt"/>
              </a:rPr>
              <a:t>. </a:t>
            </a:r>
            <a:endParaRPr lang="en-US" sz="2400" b="1"/>
          </a:p>
        </p:txBody>
      </p:sp>
      <p:sp>
        <p:nvSpPr>
          <p:cNvPr id="99" name="Rectangle 27">
            <a:extLst>
              <a:ext uri="{FF2B5EF4-FFF2-40B4-BE49-F238E27FC236}">
                <a16:creationId xmlns:a16="http://schemas.microsoft.com/office/drawing/2014/main" id="{8AAB91E3-41BE-4478-BF23-A24D43E14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8">
            <a:extLst>
              <a:ext uri="{FF2B5EF4-FFF2-40B4-BE49-F238E27FC236}">
                <a16:creationId xmlns:a16="http://schemas.microsoft.com/office/drawing/2014/main" id="{96DFC7EA-8516-41F1-8ED9-C0A8E1E0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29">
            <a:extLst>
              <a:ext uri="{FF2B5EF4-FFF2-40B4-BE49-F238E27FC236}">
                <a16:creationId xmlns:a16="http://schemas.microsoft.com/office/drawing/2014/main" id="{E24E972C-8744-4CFA-B783-41EA3CC3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C7C88F2E-E233-48BA-B85F-D06BA522B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B48F5-7CA1-9E06-E53E-8873FB1C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5840724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EDF0-D304-4153-BE66-F58A8C1E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271" y="666466"/>
            <a:ext cx="519302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1">
                <a:ea typeface="+mj-lt"/>
                <a:cs typeface="+mj-lt"/>
              </a:rPr>
              <a:t>4. CONSTRUCTION: </a:t>
            </a:r>
            <a:br>
              <a:rPr lang="en-US" sz="2800" b="1" i="1">
                <a:ea typeface="+mj-lt"/>
                <a:cs typeface="+mj-lt"/>
              </a:rPr>
            </a:br>
            <a:r>
              <a:rPr lang="en-US" sz="2800" b="1" i="1">
                <a:ea typeface="+mj-lt"/>
                <a:cs typeface="+mj-lt"/>
              </a:rPr>
              <a:t> </a:t>
            </a:r>
            <a:r>
              <a:rPr lang="en-US" sz="2800" b="1" i="1" err="1">
                <a:ea typeface="+mj-lt"/>
                <a:cs typeface="+mj-lt"/>
              </a:rPr>
              <a:t>réalisation</a:t>
            </a:r>
            <a:r>
              <a:rPr lang="en-US" sz="2800" b="1" i="1">
                <a:ea typeface="+mj-lt"/>
                <a:cs typeface="+mj-lt"/>
              </a:rPr>
              <a:t> et </a:t>
            </a:r>
            <a:r>
              <a:rPr lang="en-US" sz="2800" b="1" i="1" err="1">
                <a:ea typeface="+mj-lt"/>
                <a:cs typeface="+mj-lt"/>
              </a:rPr>
              <a:t>prototypage</a:t>
            </a:r>
            <a:r>
              <a:rPr lang="en-US" sz="2800" b="1" i="1">
                <a:ea typeface="+mj-lt"/>
                <a:cs typeface="+mj-lt"/>
              </a:rPr>
              <a:t> </a:t>
            </a:r>
            <a:endParaRPr lang="en-US" sz="28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08DF-5F26-4BFF-84BF-02A4E0E5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966" y="1853515"/>
            <a:ext cx="6612020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b="1" dirty="0"/>
          </a:p>
          <a:p>
            <a:r>
              <a:rPr lang="en-US" sz="2400" b="1" dirty="0">
                <a:ea typeface="+mn-lt"/>
                <a:cs typeface="+mn-lt"/>
              </a:rPr>
              <a:t>Durant </a:t>
            </a:r>
            <a:r>
              <a:rPr lang="en-US" sz="2400" b="1" dirty="0" err="1">
                <a:ea typeface="+mn-lt"/>
                <a:cs typeface="+mn-lt"/>
              </a:rPr>
              <a:t>cette</a:t>
            </a:r>
            <a:r>
              <a:rPr lang="en-US" sz="2400" b="1" dirty="0">
                <a:ea typeface="+mn-lt"/>
                <a:cs typeface="+mn-lt"/>
              </a:rPr>
              <a:t> phase, </a:t>
            </a:r>
            <a:r>
              <a:rPr lang="en-US" sz="2400" b="1" dirty="0" err="1">
                <a:ea typeface="+mn-lt"/>
                <a:cs typeface="+mn-lt"/>
              </a:rPr>
              <a:t>l’équipe</a:t>
            </a:r>
            <a:r>
              <a:rPr lang="en-US" sz="2400" b="1" dirty="0">
                <a:ea typeface="+mn-lt"/>
                <a:cs typeface="+mn-lt"/>
              </a:rPr>
              <a:t> RAD doit </a:t>
            </a:r>
            <a:r>
              <a:rPr lang="en-US" sz="2400" b="1" dirty="0" err="1">
                <a:ea typeface="+mn-lt"/>
                <a:cs typeface="+mn-lt"/>
              </a:rPr>
              <a:t>construire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l’application</a:t>
            </a:r>
            <a:r>
              <a:rPr lang="en-US" sz="2400" b="1" dirty="0">
                <a:ea typeface="+mn-lt"/>
                <a:cs typeface="+mn-lt"/>
              </a:rPr>
              <a:t> module par module. </a:t>
            </a:r>
            <a:r>
              <a:rPr lang="en-US" sz="2400" b="1" dirty="0" err="1">
                <a:ea typeface="+mn-lt"/>
                <a:cs typeface="+mn-lt"/>
              </a:rPr>
              <a:t>L’utilisateur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participe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toujours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activement</a:t>
            </a:r>
            <a:r>
              <a:rPr lang="en-US" sz="2400" b="1" dirty="0">
                <a:ea typeface="+mn-lt"/>
                <a:cs typeface="+mn-lt"/>
              </a:rPr>
              <a:t> aux </a:t>
            </a:r>
            <a:r>
              <a:rPr lang="en-US" sz="2400" b="1" dirty="0" err="1">
                <a:ea typeface="+mn-lt"/>
                <a:cs typeface="+mn-lt"/>
              </a:rPr>
              <a:t>spécifications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détaillées</a:t>
            </a:r>
            <a:r>
              <a:rPr lang="en-US" sz="2400" b="1" dirty="0">
                <a:ea typeface="+mn-lt"/>
                <a:cs typeface="+mn-lt"/>
              </a:rPr>
              <a:t> et à la validation des prototypes. </a:t>
            </a:r>
            <a:r>
              <a:rPr lang="en-US" sz="2400" b="1" dirty="0" err="1">
                <a:ea typeface="+mn-lt"/>
                <a:cs typeface="+mn-lt"/>
              </a:rPr>
              <a:t>Plusieurs</a:t>
            </a:r>
            <a:r>
              <a:rPr lang="en-US" sz="2400" b="1" dirty="0">
                <a:ea typeface="+mn-lt"/>
                <a:cs typeface="+mn-lt"/>
              </a:rPr>
              <a:t> sessions </a:t>
            </a:r>
            <a:r>
              <a:rPr lang="en-US" sz="2400" b="1" dirty="0" err="1">
                <a:ea typeface="+mn-lt"/>
                <a:cs typeface="+mn-lt"/>
              </a:rPr>
              <a:t>itératives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sont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nécessaires</a:t>
            </a:r>
            <a:r>
              <a:rPr lang="en-US" sz="2400" b="1" dirty="0">
                <a:ea typeface="+mn-lt"/>
                <a:cs typeface="+mn-lt"/>
              </a:rPr>
              <a:t>. </a:t>
            </a:r>
            <a:r>
              <a:rPr lang="en-US" sz="2400" b="1" dirty="0" err="1">
                <a:ea typeface="+mn-lt"/>
                <a:cs typeface="+mn-lt"/>
              </a:rPr>
              <a:t>Cette</a:t>
            </a:r>
            <a:r>
              <a:rPr lang="en-US" sz="2400" b="1" dirty="0">
                <a:ea typeface="+mn-lt"/>
                <a:cs typeface="+mn-lt"/>
              </a:rPr>
              <a:t> phase </a:t>
            </a:r>
            <a:r>
              <a:rPr lang="en-US" sz="2400" b="1" dirty="0" err="1">
                <a:ea typeface="+mn-lt"/>
                <a:cs typeface="+mn-lt"/>
              </a:rPr>
              <a:t>représente</a:t>
            </a:r>
            <a:r>
              <a:rPr lang="en-US" sz="2400" b="1" dirty="0">
                <a:ea typeface="+mn-lt"/>
                <a:cs typeface="+mn-lt"/>
              </a:rPr>
              <a:t> environ 50% du </a:t>
            </a:r>
            <a:r>
              <a:rPr lang="en-US" sz="2400" b="1" dirty="0" err="1">
                <a:ea typeface="+mn-lt"/>
                <a:cs typeface="+mn-lt"/>
              </a:rPr>
              <a:t>projet</a:t>
            </a:r>
            <a:r>
              <a:rPr lang="en-US" sz="2400" b="1" dirty="0">
                <a:ea typeface="+mn-lt"/>
                <a:cs typeface="+mn-lt"/>
              </a:rPr>
              <a:t>.</a:t>
            </a:r>
            <a:endParaRPr lang="en-US" sz="2400" i="1" dirty="0"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CAD2E-4F75-471C-8303-D9501414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57" r="27093"/>
          <a:stretch/>
        </p:blipFill>
        <p:spPr>
          <a:xfrm>
            <a:off x="-45473" y="56865"/>
            <a:ext cx="4428224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7" name="Isosceles Triangle 12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4C77-08FA-84CF-02BA-7C1BEC21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800" smtClean="0"/>
              <a:t>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1106719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4EDF0-D304-4153-BE66-F58A8C1EA2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5. FINALISATION : recette et déploiement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CAD2E-4F75-471C-8303-D9501414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633" b="8458"/>
          <a:stretch/>
        </p:blipFill>
        <p:spPr>
          <a:xfrm>
            <a:off x="817474" y="2159331"/>
            <a:ext cx="2915973" cy="16402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08DF-5F26-4BFF-84BF-02A4E0E5DC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63160" y="2160589"/>
            <a:ext cx="5207839" cy="3880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r>
              <a:rPr lang="en-US" b="1"/>
              <a:t>Des recettes partielles ayant été obtenues à l’étape précédente, il s’agit dans cette phase d’officialiser une livraison globale et de transférer le système en exploitation et maintenance. Cette phase représente environ 12% du projet. </a:t>
            </a:r>
            <a:endParaRPr lang="en-US" b="1" i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930F9-059D-C153-9A23-C374D4D4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3072395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770</Words>
  <Application>Microsoft Office PowerPoint</Application>
  <PresentationFormat>Widescreen</PresentationFormat>
  <Paragraphs>85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                      La  Méthode   Developpement Rapide  d'application</vt:lpstr>
      <vt:lpstr>PowerPoint Presentation</vt:lpstr>
      <vt:lpstr>C'est quoi la méthode RAD ?</vt:lpstr>
      <vt:lpstr>Les Phases Du RAD :</vt:lpstr>
      <vt:lpstr>1. INITIALISATION </vt:lpstr>
      <vt:lpstr>2- CADRAGE: analyse et expression des exigences</vt:lpstr>
      <vt:lpstr>3. DESIGN: conception et modélisation</vt:lpstr>
      <vt:lpstr>4. CONSTRUCTION:   réalisation et prototypage </vt:lpstr>
      <vt:lpstr>5. FINALISATION : recette et déploiement</vt:lpstr>
      <vt:lpstr>Les acteurs de la méthode RAD</vt:lpstr>
      <vt:lpstr>PowerPoint Presentation</vt:lpstr>
      <vt:lpstr>Conclusion</vt:lpstr>
      <vt:lpstr>Références et compléments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elmehdi bouslam</cp:lastModifiedBy>
  <cp:revision>10</cp:revision>
  <dcterms:created xsi:type="dcterms:W3CDTF">2020-12-15T15:57:30Z</dcterms:created>
  <dcterms:modified xsi:type="dcterms:W3CDTF">2022-05-25T23:09:50Z</dcterms:modified>
</cp:coreProperties>
</file>