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9E62-EF77-3744-B3C3-1772C2F8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F5CD7-AC22-29E5-E1FF-65131306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25A4-FB8A-3F62-6D7E-087435D0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F3C6-01D5-4019-BE87-FF4F712E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7A26C-9528-0373-52CE-596D3F65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C99C-E691-CC80-2E65-7DD82BAC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88B7B-FF56-599C-84DB-84D3702D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94F97-5727-2DBD-0D82-19A0CDF4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9057-5530-117B-D39E-74B0E638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7F46-A94E-DD56-2C8B-1C4BE718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ECCBC-8A99-3703-55AB-74E61FC0D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BE82A-AA9F-0A78-2985-11EE7E95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3656-4D95-A999-9363-5DD5DDDE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BE21-859A-4842-0CE8-124BAB35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28DE5-2B6D-2D57-E811-7A0C69F6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4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086A-CD42-042E-C369-D3DC3631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80F5-37AA-F279-88F0-7A252F57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0F27B-D8D4-5850-9DE5-5B079423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619E-69BD-7434-066F-2F8214B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5EA0D-D0A4-8CE9-18DB-E4BDB09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6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DC0E-81BA-2633-46C2-C900354B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49EC1-75A9-B0C4-D21E-91D8EECE4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963B-9A34-50AC-6E62-4D828738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B51E-9FFF-AB95-7E7E-7F97062F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DC54-8AE0-18A7-4E05-44EEB2BB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C56D-00B2-2E72-0CFC-461B0542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393C-CB69-91EE-4CC4-A88AB1A65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78CC9-E829-D4DF-1B2A-ACB919443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EE5D5-4DCD-EABE-D5EF-FE7EA47F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DBC61-36F0-69EF-C870-1E962901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122D-F392-2263-BED2-170AFD6C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1A47-B74C-122C-9F68-22812E6C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4EC08-CD98-5DC4-609C-C7CE9F8C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774FC-8EB2-00B8-1018-B4D9E5AA8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F0E1E-9387-5917-EDE3-BC8111C1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85553-790B-32CF-5BC3-2C6144FB2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18F41-5732-E12F-C5E5-F6464A75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3A385-D271-D77C-FACC-7E3D838E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1FD0F-7803-5C7E-6FD6-C587A6CC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3668-CE49-603C-BB7C-1DA6B98F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49AA9-E95B-FF26-593D-A65ED37E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47908-4CD2-9E64-78E2-C0AE53F8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2AC2F-7F8E-4CDE-A5BA-5C9CF2CC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2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B9241-A0AF-20F8-3A9A-D772640B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318C0-B2CC-7E43-B1D9-4E2AD45B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EAA6D-FF18-A47B-C4EF-CAAF3D4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E146-0822-F14D-9B8B-6466A637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DD27-23E0-D448-4C4D-CCA32FD6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C4FD7-53F1-3EDF-DA33-07D4BD72B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35496-8D4C-92B1-C255-8A6C8985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E5A82-58BB-D380-7059-7468DB8B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40A3E-0D61-49EB-AE7F-D688CBB4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B54A-C1FB-6B13-422D-85281189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E7B42-B2B3-C500-4571-8E1692992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4848-44C2-D29D-7B60-DEF1D548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D4820-2269-E51F-1825-2F993583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83141-288C-3E7E-F54C-26E19C10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6149E-F2F8-B325-EACA-36133712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C2C2C-A8FA-DCAD-83E4-86E8C07F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3E15A-667E-B4E7-1E42-C6D397D0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BCC22-A954-34FC-DD03-DC8DEC79B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AE52-A013-C143-B968-A0680EF2233F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7BD5-9143-D4C9-F7E2-D92A6609E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5D65-3775-1727-DECA-22B76F8B9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E9B04-DCC7-CC4F-B112-0C78CCFC1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3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9213DCB-7C89-C18E-C389-98504C434C9E}"/>
              </a:ext>
            </a:extLst>
          </p:cNvPr>
          <p:cNvGrpSpPr/>
          <p:nvPr/>
        </p:nvGrpSpPr>
        <p:grpSpPr>
          <a:xfrm>
            <a:off x="2716721" y="1162124"/>
            <a:ext cx="7113376" cy="1186248"/>
            <a:chOff x="1149178" y="1075038"/>
            <a:chExt cx="7113376" cy="118624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8046208-1AE6-805F-061E-CF3FFD4E3962}"/>
                </a:ext>
              </a:extLst>
            </p:cNvPr>
            <p:cNvSpPr/>
            <p:nvPr/>
          </p:nvSpPr>
          <p:spPr>
            <a:xfrm>
              <a:off x="1149178" y="1075038"/>
              <a:ext cx="1223319" cy="11862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Rab4 RP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967F5CA-9E5A-64F4-129C-A5AAB61A238A}"/>
                </a:ext>
              </a:extLst>
            </p:cNvPr>
            <p:cNvSpPr/>
            <p:nvPr/>
          </p:nvSpPr>
          <p:spPr>
            <a:xfrm>
              <a:off x="6858002" y="1075038"/>
              <a:ext cx="1404552" cy="11862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Lateral </a:t>
              </a:r>
              <a:br>
                <a:rPr lang="en-US" dirty="0"/>
              </a:br>
              <a:r>
                <a:rPr lang="en-US" dirty="0"/>
                <a:t>Exocytosis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54A4D76-FA38-F573-D930-BCE39F2F5610}"/>
                </a:ext>
              </a:extLst>
            </p:cNvPr>
            <p:cNvSpPr/>
            <p:nvPr/>
          </p:nvSpPr>
          <p:spPr>
            <a:xfrm>
              <a:off x="3929449" y="1075038"/>
              <a:ext cx="1404552" cy="11862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Apicolateral</a:t>
              </a:r>
              <a:r>
                <a:rPr lang="en-US" dirty="0"/>
                <a:t> Exocytosis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A59172-9A0C-0147-373A-58B99F615CA0}"/>
              </a:ext>
            </a:extLst>
          </p:cNvPr>
          <p:cNvGrpSpPr/>
          <p:nvPr/>
        </p:nvGrpSpPr>
        <p:grpSpPr>
          <a:xfrm>
            <a:off x="2716721" y="3058957"/>
            <a:ext cx="7030997" cy="1229497"/>
            <a:chOff x="1149178" y="2932670"/>
            <a:chExt cx="7030997" cy="122949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F430C9-E358-FCD6-BD0C-DFC62861EED6}"/>
                </a:ext>
              </a:extLst>
            </p:cNvPr>
            <p:cNvSpPr/>
            <p:nvPr/>
          </p:nvSpPr>
          <p:spPr>
            <a:xfrm>
              <a:off x="1149178" y="2932670"/>
              <a:ext cx="1223319" cy="11862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Rab4 RP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7EB6478-DF94-9EA1-75A9-0CF8677E4229}"/>
                </a:ext>
              </a:extLst>
            </p:cNvPr>
            <p:cNvSpPr/>
            <p:nvPr/>
          </p:nvSpPr>
          <p:spPr>
            <a:xfrm>
              <a:off x="6858002" y="2932670"/>
              <a:ext cx="1322173" cy="11862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Lateral </a:t>
              </a:r>
              <a:br>
                <a:rPr lang="en-US" dirty="0"/>
              </a:br>
              <a:r>
                <a:rPr lang="en-US" dirty="0"/>
                <a:t>Exocytosis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535826B-DCB8-2116-96FC-4C2350ABE85E}"/>
                </a:ext>
              </a:extLst>
            </p:cNvPr>
            <p:cNvSpPr/>
            <p:nvPr/>
          </p:nvSpPr>
          <p:spPr>
            <a:xfrm>
              <a:off x="3910913" y="2975919"/>
              <a:ext cx="1423088" cy="11862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Apicolateral</a:t>
              </a:r>
              <a:r>
                <a:rPr lang="en-US" dirty="0"/>
                <a:t> Exocytosis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DA2C16-A107-2EF6-5869-EE8C8FD99C49}"/>
              </a:ext>
            </a:extLst>
          </p:cNvPr>
          <p:cNvGrpSpPr/>
          <p:nvPr/>
        </p:nvGrpSpPr>
        <p:grpSpPr>
          <a:xfrm>
            <a:off x="2716721" y="4963886"/>
            <a:ext cx="6878596" cy="1186248"/>
            <a:chOff x="1149178" y="4876800"/>
            <a:chExt cx="6878596" cy="11862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D0A7CDA-3FCE-75B3-13F9-8E3BE9F87D60}"/>
                </a:ext>
              </a:extLst>
            </p:cNvPr>
            <p:cNvSpPr/>
            <p:nvPr/>
          </p:nvSpPr>
          <p:spPr>
            <a:xfrm>
              <a:off x="1149178" y="4876800"/>
              <a:ext cx="1223319" cy="11862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Rab4 RP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253A730-430B-5DA3-53CF-D7838C5FD196}"/>
                </a:ext>
              </a:extLst>
            </p:cNvPr>
            <p:cNvSpPr/>
            <p:nvPr/>
          </p:nvSpPr>
          <p:spPr>
            <a:xfrm>
              <a:off x="7064532" y="5125551"/>
              <a:ext cx="963242" cy="79495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Lateral </a:t>
              </a:r>
              <a:br>
                <a:rPr lang="en-US" sz="1000" dirty="0"/>
              </a:br>
              <a:r>
                <a:rPr lang="en-US" sz="1000" dirty="0"/>
                <a:t>Exocytosis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0788788-6AF5-36C3-4DBA-00E8D8688F59}"/>
                </a:ext>
              </a:extLst>
            </p:cNvPr>
            <p:cNvSpPr/>
            <p:nvPr/>
          </p:nvSpPr>
          <p:spPr>
            <a:xfrm>
              <a:off x="4164226" y="5077595"/>
              <a:ext cx="963242" cy="8835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Apicolateral</a:t>
              </a:r>
              <a:r>
                <a:rPr lang="en-US" sz="1000" dirty="0"/>
                <a:t> Exocytosis</a:t>
              </a:r>
            </a:p>
            <a:p>
              <a:pPr algn="ctr"/>
              <a:endParaRPr lang="en-US" sz="1000" dirty="0"/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DD1A75E-4DF7-2028-1421-B59E82794FDA}"/>
              </a:ext>
            </a:extLst>
          </p:cNvPr>
          <p:cNvSpPr/>
          <p:nvPr/>
        </p:nvSpPr>
        <p:spPr>
          <a:xfrm>
            <a:off x="4174819" y="1508113"/>
            <a:ext cx="1322173" cy="5436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307F45F-1E56-6CF4-BE7D-036644AB994F}"/>
              </a:ext>
            </a:extLst>
          </p:cNvPr>
          <p:cNvSpPr/>
          <p:nvPr/>
        </p:nvSpPr>
        <p:spPr>
          <a:xfrm>
            <a:off x="4174818" y="5285161"/>
            <a:ext cx="1322173" cy="5436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040DE0C-3AD9-7605-CDB0-43DD7C099707}"/>
              </a:ext>
            </a:extLst>
          </p:cNvPr>
          <p:cNvSpPr/>
          <p:nvPr/>
        </p:nvSpPr>
        <p:spPr>
          <a:xfrm>
            <a:off x="7008637" y="3463054"/>
            <a:ext cx="1322173" cy="5436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689721E-A822-5663-4FA0-8EB26D794721}"/>
              </a:ext>
            </a:extLst>
          </p:cNvPr>
          <p:cNvSpPr/>
          <p:nvPr/>
        </p:nvSpPr>
        <p:spPr>
          <a:xfrm>
            <a:off x="4178939" y="3466658"/>
            <a:ext cx="1322173" cy="5436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7B7D9BA-EDA1-C714-545C-5AB617E7F5B5}"/>
              </a:ext>
            </a:extLst>
          </p:cNvPr>
          <p:cNvSpPr/>
          <p:nvPr/>
        </p:nvSpPr>
        <p:spPr>
          <a:xfrm>
            <a:off x="7031289" y="1541579"/>
            <a:ext cx="1322173" cy="5436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BEF80E6-080A-5ADD-06D4-462763CA6B80}"/>
              </a:ext>
            </a:extLst>
          </p:cNvPr>
          <p:cNvSpPr/>
          <p:nvPr/>
        </p:nvSpPr>
        <p:spPr>
          <a:xfrm>
            <a:off x="7002456" y="5355182"/>
            <a:ext cx="1322173" cy="5436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D10A6D8-49FB-3FCF-4D21-C9984FD0A23F}"/>
              </a:ext>
            </a:extLst>
          </p:cNvPr>
          <p:cNvSpPr/>
          <p:nvPr/>
        </p:nvSpPr>
        <p:spPr>
          <a:xfrm>
            <a:off x="2420159" y="383648"/>
            <a:ext cx="1754659" cy="4448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T=x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55BEBB-CBEB-DCD2-67FA-23921A2BAC28}"/>
              </a:ext>
            </a:extLst>
          </p:cNvPr>
          <p:cNvSpPr/>
          <p:nvPr/>
        </p:nvSpPr>
        <p:spPr>
          <a:xfrm>
            <a:off x="8159876" y="364598"/>
            <a:ext cx="1754659" cy="4448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T=x+40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C1897A1-6813-4232-91CF-57E7B81ED167}"/>
              </a:ext>
            </a:extLst>
          </p:cNvPr>
          <p:cNvSpPr/>
          <p:nvPr/>
        </p:nvSpPr>
        <p:spPr>
          <a:xfrm>
            <a:off x="5412553" y="355846"/>
            <a:ext cx="1754659" cy="4448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T=x+20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5F7B16-ADFF-442F-2E88-A8850B12141F}"/>
              </a:ext>
            </a:extLst>
          </p:cNvPr>
          <p:cNvSpPr/>
          <p:nvPr/>
        </p:nvSpPr>
        <p:spPr>
          <a:xfrm>
            <a:off x="422482" y="1464864"/>
            <a:ext cx="1532238" cy="58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Wild Type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1B78A2-E758-BC91-D910-75CF4C1F4D76}"/>
              </a:ext>
            </a:extLst>
          </p:cNvPr>
          <p:cNvSpPr/>
          <p:nvPr/>
        </p:nvSpPr>
        <p:spPr>
          <a:xfrm>
            <a:off x="422482" y="5266625"/>
            <a:ext cx="1532238" cy="58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RabX1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6F75BC-4ADB-24D5-52D6-A65CBCD9694C}"/>
              </a:ext>
            </a:extLst>
          </p:cNvPr>
          <p:cNvSpPr/>
          <p:nvPr/>
        </p:nvSpPr>
        <p:spPr>
          <a:xfrm>
            <a:off x="432780" y="3365744"/>
            <a:ext cx="1532238" cy="5807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Rab11</a:t>
            </a:r>
          </a:p>
        </p:txBody>
      </p:sp>
      <p:sp>
        <p:nvSpPr>
          <p:cNvPr id="30" name="Multiply 29">
            <a:extLst>
              <a:ext uri="{FF2B5EF4-FFF2-40B4-BE49-F238E27FC236}">
                <a16:creationId xmlns:a16="http://schemas.microsoft.com/office/drawing/2014/main" id="{EDE66BC6-BE82-C116-B953-EE5A228F8B05}"/>
              </a:ext>
            </a:extLst>
          </p:cNvPr>
          <p:cNvSpPr/>
          <p:nvPr/>
        </p:nvSpPr>
        <p:spPr>
          <a:xfrm>
            <a:off x="5460657" y="3036820"/>
            <a:ext cx="1505465" cy="1186248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2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Agarwal</dc:creator>
  <cp:lastModifiedBy>Vaibhav Agarwal</cp:lastModifiedBy>
  <cp:revision>1</cp:revision>
  <dcterms:created xsi:type="dcterms:W3CDTF">2023-11-25T16:20:03Z</dcterms:created>
  <dcterms:modified xsi:type="dcterms:W3CDTF">2023-11-25T18:08:03Z</dcterms:modified>
</cp:coreProperties>
</file>