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416" y="1056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F95-12A0-437F-89EE-8D0AA3725C0D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C5AF-A740-4EC4-BDE5-C2796B04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4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F95-12A0-437F-89EE-8D0AA3725C0D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C5AF-A740-4EC4-BDE5-C2796B04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F95-12A0-437F-89EE-8D0AA3725C0D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C5AF-A740-4EC4-BDE5-C2796B04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5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F95-12A0-437F-89EE-8D0AA3725C0D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C5AF-A740-4EC4-BDE5-C2796B04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1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F95-12A0-437F-89EE-8D0AA3725C0D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C5AF-A740-4EC4-BDE5-C2796B04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0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F95-12A0-437F-89EE-8D0AA3725C0D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C5AF-A740-4EC4-BDE5-C2796B04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7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F95-12A0-437F-89EE-8D0AA3725C0D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C5AF-A740-4EC4-BDE5-C2796B04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8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F95-12A0-437F-89EE-8D0AA3725C0D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C5AF-A740-4EC4-BDE5-C2796B04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9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F95-12A0-437F-89EE-8D0AA3725C0D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C5AF-A740-4EC4-BDE5-C2796B04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0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F95-12A0-437F-89EE-8D0AA3725C0D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C5AF-A740-4EC4-BDE5-C2796B04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6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F95-12A0-437F-89EE-8D0AA3725C0D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C5AF-A740-4EC4-BDE5-C2796B04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15F95-12A0-437F-89EE-8D0AA3725C0D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C5AF-A740-4EC4-BDE5-C2796B04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E1B2FA-ECBE-404C-9076-2783269E5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7" y="1270249"/>
            <a:ext cx="4635994" cy="84904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0D7F14-B679-4DE4-8D20-39BDBAD90F18}"/>
              </a:ext>
            </a:extLst>
          </p:cNvPr>
          <p:cNvSpPr txBox="1"/>
          <p:nvPr/>
        </p:nvSpPr>
        <p:spPr>
          <a:xfrm>
            <a:off x="191478" y="380587"/>
            <a:ext cx="6861255" cy="337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94" b="1" dirty="0">
                <a:latin typeface="Arial" panose="020B0604020202020204" pitchFamily="34" charset="0"/>
                <a:cs typeface="Arial" panose="020B0604020202020204" pitchFamily="34" charset="0"/>
              </a:rPr>
              <a:t>https://github.com/RIPKEL/Endoderm_Organogenesis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087183-CB33-4E80-85FB-92CA2E748517}"/>
              </a:ext>
            </a:extLst>
          </p:cNvPr>
          <p:cNvSpPr txBox="1"/>
          <p:nvPr/>
        </p:nvSpPr>
        <p:spPr>
          <a:xfrm>
            <a:off x="6176927" y="15784"/>
            <a:ext cx="3068383" cy="10864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Endoderm_Organogenesis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0.my_function_source_&amp;_color_set/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0.1_function.source.R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0.2_color.set.R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1.preprocess/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1.preprocess_1.1.R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1.preprocess_1.2.R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10.integration_of_organ_trajectories/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10.1_lung_pha5_fromFG34_.R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10.2_liver_fromFG4AL124.R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10.3_stomach_intestine.R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10.4_pancreas_remake.R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10.5_organ.plot.R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10.6_pattern.plot.R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11.Tracing_by_Ngn3Cre_Ngn3GFP/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11.1_Ngn3Cre.R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11.2_Ngn3GFP.R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11.3_Ngn3Merge.R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2.gene_coexpression_network/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2.GCN.R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3.integrate_10xv3_with_Smartseq2/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3.integrated_with_Smartseq2.R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4.inference_on_LAI/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4.inference_on_LAI.R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5.simulation_of_LAI/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5.Simulation of LAI.R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6.trajectory_construction_of_endoderm/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6.0_bin_function.R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6.10_hg1.R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6.11_hg2.R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6.12_mg1.R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6.13_mg2.R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6.14_mg3.R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6.15_mg3_sub_10x.R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6.16_plot_summary.R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6.17_trajectory_integrated.R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6.1_al12.R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6.2_al3.R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6.3_al3_sub_10x.R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6.4_fg16.R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6.5_fg2.R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6.6_fg3.R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6.7_fg4.R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6.8_fg4_sub_10x.R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6.9_fg5.R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7.gene_dynamic_heatmap_of_endoderm_trajectories/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7.0_bin_function.R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7.1_al3.sm3.R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7.2_al12_sm3.R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7.3_fg1256_sm3.R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7.4_fg3_sm3.R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7.5_fg4_sm3.R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7.6_hg1_sm3.R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7.7_hg2_sm3.R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7.8_mg12_sm3.R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7.9_mg3.sm3.fin.R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8.optimal_transport/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8.optimal_transport_8.1_8.3.R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8.optimal_transport_8.2.py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9.signaling_pathway_analysis_ofendoderm_trajectories/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9.0_summary.R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9.1_set_function.R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9.2_trajectories.R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9.3_time_order.R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9.4_singaling_pattern.R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Readme.R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9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08A2010-13FA-4370-BFBF-458F13EC7EB4}"/>
              </a:ext>
            </a:extLst>
          </p:cNvPr>
          <p:cNvGrpSpPr/>
          <p:nvPr/>
        </p:nvGrpSpPr>
        <p:grpSpPr>
          <a:xfrm>
            <a:off x="0" y="2486872"/>
            <a:ext cx="10826554" cy="6039062"/>
            <a:chOff x="139700" y="409575"/>
            <a:chExt cx="10826175" cy="60388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DD9D61E-3561-4A04-A7FB-22EB86543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319" y="409575"/>
              <a:ext cx="2255556" cy="6038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2D1CED2-8579-4D23-9AF7-E6135C6F2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" y="409575"/>
              <a:ext cx="8570619" cy="603885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C48E3E6-C890-4CA2-89AB-3DF94430C92E}"/>
              </a:ext>
            </a:extLst>
          </p:cNvPr>
          <p:cNvSpPr txBox="1"/>
          <p:nvPr/>
        </p:nvSpPr>
        <p:spPr>
          <a:xfrm>
            <a:off x="237926" y="351668"/>
            <a:ext cx="4333126" cy="337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94" b="1" dirty="0">
                <a:latin typeface="Arial" panose="020B0604020202020204" pitchFamily="34" charset="0"/>
                <a:cs typeface="Arial" panose="020B0604020202020204" pitchFamily="34" charset="0"/>
              </a:rPr>
              <a:t>https://doi.org/10.5281/zenodo.14175949</a:t>
            </a:r>
          </a:p>
        </p:txBody>
      </p:sp>
    </p:spTree>
    <p:extLst>
      <p:ext uri="{BB962C8B-B14F-4D97-AF65-F5344CB8AC3E}">
        <p14:creationId xmlns:p14="http://schemas.microsoft.com/office/powerpoint/2010/main" val="338996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553</Words>
  <Application>Microsoft Office PowerPoint</Application>
  <PresentationFormat>自定义</PresentationFormat>
  <Paragraphs>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PP.P Y</dc:creator>
  <cp:lastModifiedBy>PP.P Y</cp:lastModifiedBy>
  <cp:revision>2</cp:revision>
  <dcterms:created xsi:type="dcterms:W3CDTF">2025-01-20T03:45:08Z</dcterms:created>
  <dcterms:modified xsi:type="dcterms:W3CDTF">2025-01-20T03:58:17Z</dcterms:modified>
</cp:coreProperties>
</file>