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2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6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7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9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9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영화 필름과 슬레이트">
            <a:extLst>
              <a:ext uri="{FF2B5EF4-FFF2-40B4-BE49-F238E27FC236}">
                <a16:creationId xmlns:a16="http://schemas.microsoft.com/office/drawing/2014/main" id="{16EC284E-2985-7388-BCE1-72366574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96" b="3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9CA418-75AF-5646-1078-3B374277A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451" y="1352492"/>
            <a:ext cx="466554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/>
              <a:t>영화 추천 사이트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7F792-4870-B692-109F-C14A3411B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454" y="2662356"/>
            <a:ext cx="4665546" cy="305791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2021143013-</a:t>
            </a:r>
            <a:r>
              <a:rPr lang="ko-KR" altLang="en-US" dirty="0"/>
              <a:t>김준성</a:t>
            </a:r>
            <a:endParaRPr lang="ko-KR" altLang="en-US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2021143021-</a:t>
            </a:r>
            <a:r>
              <a:rPr lang="ko-KR" altLang="en-US" dirty="0"/>
              <a:t>김병수</a:t>
            </a:r>
            <a:endParaRPr lang="ko-KR" altLang="en-US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2022143032-</a:t>
            </a:r>
            <a:r>
              <a:rPr lang="ko-KR" altLang="en-US" dirty="0"/>
              <a:t>장형준</a:t>
            </a:r>
            <a:endParaRPr lang="ko-KR" altLang="en-US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영화 필름과 슬레이트">
            <a:extLst>
              <a:ext uri="{FF2B5EF4-FFF2-40B4-BE49-F238E27FC236}">
                <a16:creationId xmlns:a16="http://schemas.microsoft.com/office/drawing/2014/main" id="{F4D636BF-0153-904B-01DD-FDAFDFB9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60" r="25978" b="-1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D8DF44-23DB-5669-8D29-5D9BCCF0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528" y="1032764"/>
            <a:ext cx="4308672" cy="3224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4AC72-307A-D342-95AC-69427D58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756" y="5046281"/>
            <a:ext cx="4308672" cy="1172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500" cap="all" spc="300" dirty="0"/>
              <a:t>수업시간에 배운 </a:t>
            </a:r>
            <a:r>
              <a:rPr lang="en-US" altLang="ko-KR" sz="1500" cap="all" spc="300" dirty="0" err="1"/>
              <a:t>Chatgpt</a:t>
            </a:r>
            <a:r>
              <a:rPr lang="en-US" altLang="ko-KR" sz="1500" cap="all" spc="300" dirty="0"/>
              <a:t> API </a:t>
            </a:r>
            <a:r>
              <a:rPr lang="ko-KR" altLang="en-US" sz="1500" cap="all" spc="300" dirty="0"/>
              <a:t>와 </a:t>
            </a:r>
            <a:r>
              <a:rPr lang="en-US" altLang="ko-KR" sz="1500" cap="all" spc="300" dirty="0"/>
              <a:t>TMDB(The Movie </a:t>
            </a:r>
            <a:r>
              <a:rPr lang="en-US" altLang="ko-KR" sz="1500" cap="all" spc="300" dirty="0" err="1"/>
              <a:t>DataBase</a:t>
            </a:r>
            <a:r>
              <a:rPr lang="en-US" altLang="ko-KR" sz="1500" cap="all" spc="300" dirty="0"/>
              <a:t>) API</a:t>
            </a:r>
            <a:r>
              <a:rPr lang="ko-KR" altLang="en-US" sz="1500" cap="all" spc="300" dirty="0"/>
              <a:t>를 이용한 영화 추천사이트 만들기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텅 빈 빨간 극장 안의 팝콘과 음료수">
            <a:extLst>
              <a:ext uri="{FF2B5EF4-FFF2-40B4-BE49-F238E27FC236}">
                <a16:creationId xmlns:a16="http://schemas.microsoft.com/office/drawing/2014/main" id="{9C31C9A1-FC4E-B950-6CBC-1BC4366E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34" r="1686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1D03770-AA92-65F8-B1B0-6CBEA467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71DE5-AC78-D49E-BCC2-648D9837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326234"/>
            <a:ext cx="6034187" cy="397168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1600" dirty="0"/>
              <a:t> 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 영화 검색 기반 추천</a:t>
            </a:r>
            <a:endParaRPr lang="en-US" altLang="ko-KR" sz="1600" b="1" dirty="0"/>
          </a:p>
          <a:p>
            <a:pPr>
              <a:lnSpc>
                <a:spcPct val="110000"/>
              </a:lnSpc>
            </a:pPr>
            <a:r>
              <a:rPr lang="ko-KR" altLang="en-US" sz="1400" dirty="0"/>
              <a:t>사용자가 영화 제목을 입력하면 </a:t>
            </a:r>
            <a:r>
              <a:rPr lang="en-US" altLang="ko-KR" sz="1400" dirty="0"/>
              <a:t>TMDB API</a:t>
            </a:r>
            <a:r>
              <a:rPr lang="ko-KR" altLang="en-US" sz="1400" dirty="0"/>
              <a:t>를 통해 검색 결과를 제공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ko-KR" altLang="en-US" sz="1400" dirty="0"/>
              <a:t>검색한 영화와 관련된 영화 추천 기능 포함</a:t>
            </a:r>
            <a:endParaRPr lang="en-US" altLang="ko-KR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/>
              <a:t> - </a:t>
            </a:r>
            <a:r>
              <a:rPr lang="ko-KR" altLang="en-US" sz="1600" b="1" dirty="0"/>
              <a:t>장르 선택 기반 추천</a:t>
            </a:r>
            <a:endParaRPr lang="en-US" altLang="ko-KR" sz="1600" b="1" dirty="0"/>
          </a:p>
          <a:p>
            <a:pPr>
              <a:lnSpc>
                <a:spcPct val="110000"/>
              </a:lnSpc>
            </a:pPr>
            <a:r>
              <a:rPr lang="ko-KR" altLang="en-US" sz="1400" dirty="0"/>
              <a:t>사용자가 원하는 영화 장르를 선택</a:t>
            </a:r>
            <a:r>
              <a:rPr lang="en-US" altLang="ko-KR" sz="1400" dirty="0"/>
              <a:t> </a:t>
            </a:r>
          </a:p>
          <a:p>
            <a:pPr>
              <a:lnSpc>
                <a:spcPct val="110000"/>
              </a:lnSpc>
            </a:pPr>
            <a:r>
              <a:rPr lang="ko-KR" altLang="en-US" sz="1400" dirty="0"/>
              <a:t>선택한 장르를 기반으로 </a:t>
            </a:r>
            <a:r>
              <a:rPr lang="en-US" altLang="ko-KR" sz="1400" dirty="0"/>
              <a:t>ChatGPT</a:t>
            </a:r>
            <a:r>
              <a:rPr lang="ko-KR" altLang="en-US" sz="1400" dirty="0"/>
              <a:t>와 </a:t>
            </a:r>
            <a:r>
              <a:rPr lang="en-US" altLang="ko-KR" sz="1400" dirty="0"/>
              <a:t>TMDB API</a:t>
            </a:r>
            <a:r>
              <a:rPr lang="ko-KR" altLang="en-US" sz="1400" dirty="0"/>
              <a:t>를 활용해 맞춤형 영화 추천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/>
              <a:t> - </a:t>
            </a:r>
            <a:r>
              <a:rPr lang="ko-KR" altLang="en-US" sz="1600" b="1" dirty="0"/>
              <a:t>랜덤 영화 추천</a:t>
            </a:r>
            <a:endParaRPr lang="en-US" altLang="ko-KR" sz="1600" b="1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ChatGPT</a:t>
            </a:r>
            <a:r>
              <a:rPr lang="ko-KR" altLang="en-US" sz="1400" dirty="0"/>
              <a:t>를 통해 랜덤으로 영화 제목 추천</a:t>
            </a:r>
            <a:r>
              <a:rPr lang="en-US" altLang="ko-KR" sz="1400" dirty="0"/>
              <a:t>-&gt;TMDB API</a:t>
            </a:r>
            <a:r>
              <a:rPr lang="ko-KR" altLang="en-US" sz="1400" dirty="0"/>
              <a:t>를 통해 </a:t>
            </a:r>
            <a:r>
              <a:rPr lang="ko-KR" altLang="en-US" sz="1400" dirty="0" err="1"/>
              <a:t>추천받은</a:t>
            </a:r>
            <a:r>
              <a:rPr lang="ko-KR" altLang="en-US" sz="1400" dirty="0"/>
              <a:t> 영화의 상세 정보를 표시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77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800701-A6F4-08CF-2B35-F76AD812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500"/>
              <a:t>화면 구성 </a:t>
            </a:r>
            <a:br>
              <a:rPr lang="ko-KR" altLang="en-US" sz="2500"/>
            </a:br>
            <a:endParaRPr lang="ko-KR" altLang="en-US" sz="25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5B7B5-9934-6DDC-2EAF-00877AB9C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1300" b="1" dirty="0"/>
              <a:t> </a:t>
            </a:r>
            <a:r>
              <a:rPr lang="en-US" altLang="ko-KR" sz="1300" b="1" dirty="0"/>
              <a:t>- </a:t>
            </a:r>
            <a:r>
              <a:rPr lang="ko-KR" altLang="en-US" sz="1300" b="1" dirty="0"/>
              <a:t>메인 화면 </a:t>
            </a:r>
            <a:r>
              <a:rPr lang="en-US" altLang="ko-KR" sz="1300" b="1" dirty="0"/>
              <a:t>(main.html)</a:t>
            </a:r>
            <a:endParaRPr lang="ko-KR" altLang="en-US" sz="1300" b="1" dirty="0"/>
          </a:p>
          <a:p>
            <a:pPr>
              <a:lnSpc>
                <a:spcPct val="110000"/>
              </a:lnSpc>
            </a:pPr>
            <a:r>
              <a:rPr lang="ko-KR" altLang="en-US" sz="1300" dirty="0"/>
              <a:t>프로젝트 소개 및 팀원 정보</a:t>
            </a:r>
            <a:r>
              <a:rPr lang="en-US" altLang="ko-KR" sz="13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"</a:t>
            </a:r>
            <a:r>
              <a:rPr lang="ko-KR" altLang="en-US" sz="1300" dirty="0"/>
              <a:t>영화 검색 후 추천</a:t>
            </a:r>
            <a:r>
              <a:rPr lang="en-US" altLang="ko-KR" sz="1300" dirty="0"/>
              <a:t>" / "</a:t>
            </a:r>
            <a:r>
              <a:rPr lang="ko-KR" altLang="en-US" sz="1300" dirty="0"/>
              <a:t>장르 선택 후 추천</a:t>
            </a:r>
            <a:r>
              <a:rPr lang="en-US" altLang="ko-KR" sz="1300" dirty="0"/>
              <a:t>" </a:t>
            </a:r>
            <a:r>
              <a:rPr lang="ko-KR" altLang="en-US" sz="1300" dirty="0"/>
              <a:t>두 가지 옵션 제공</a:t>
            </a:r>
            <a:r>
              <a:rPr lang="en-US" altLang="ko-KR" sz="13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검색 및 랜덤 추천 기능 포함</a:t>
            </a:r>
            <a:r>
              <a:rPr lang="en-US" altLang="ko-KR" sz="13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300" b="1" dirty="0"/>
              <a:t> </a:t>
            </a:r>
            <a:r>
              <a:rPr lang="en-US" altLang="ko-KR" sz="1300" b="1" dirty="0"/>
              <a:t>- </a:t>
            </a:r>
            <a:r>
              <a:rPr lang="ko-KR" altLang="en-US" sz="1300" b="1" dirty="0"/>
              <a:t>영화 검색 페이지 </a:t>
            </a:r>
            <a:r>
              <a:rPr lang="en-US" altLang="ko-KR" sz="1300" b="1" dirty="0"/>
              <a:t>(movie1.html)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사용자가 영화 제목을 입력</a:t>
            </a:r>
            <a:r>
              <a:rPr lang="en-US" altLang="ko-KR" sz="13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TMDB API</a:t>
            </a:r>
            <a:r>
              <a:rPr lang="ko-KR" altLang="en-US" sz="1300" dirty="0"/>
              <a:t>로 검색된 결과와 관련 영화 추천</a:t>
            </a:r>
            <a:r>
              <a:rPr lang="en-US" altLang="ko-KR" sz="13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300" dirty="0"/>
              <a:t> </a:t>
            </a:r>
            <a:r>
              <a:rPr lang="en-US" altLang="ko-KR" sz="1300" b="1" dirty="0"/>
              <a:t>- </a:t>
            </a:r>
            <a:r>
              <a:rPr lang="ko-KR" altLang="en-US" sz="1300" b="1" dirty="0"/>
              <a:t>장르 선택 페이지 </a:t>
            </a:r>
            <a:r>
              <a:rPr lang="en-US" altLang="ko-KR" sz="1300" b="1" dirty="0"/>
              <a:t>(movie2.html)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영화 장르를 선택할 수 있는 </a:t>
            </a:r>
            <a:r>
              <a:rPr lang="en-US" altLang="ko-KR" sz="1300" dirty="0"/>
              <a:t>6x5 </a:t>
            </a:r>
            <a:r>
              <a:rPr lang="ko-KR" altLang="en-US" sz="1300" dirty="0"/>
              <a:t>배열의 버튼 제공</a:t>
            </a:r>
            <a:r>
              <a:rPr lang="en-US" altLang="ko-KR" sz="13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/>
              <a:t>선택한 장르를 기반으로 영화 추천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885FF5AC-F035-3DC2-C481-7937F745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1956816"/>
            <a:ext cx="4343400" cy="4343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2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5C43F-F80C-D1AE-CA8D-8B0D998D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메인화면</a:t>
            </a:r>
            <a:r>
              <a:rPr lang="en-US" altLang="ko-KR"/>
              <a:t>(</a:t>
            </a:r>
            <a:r>
              <a:rPr lang="ko-KR" altLang="en-US"/>
              <a:t>영화검색</a:t>
            </a:r>
            <a:r>
              <a:rPr lang="en-US" altLang="ko-KR"/>
              <a:t>,</a:t>
            </a:r>
            <a:r>
              <a:rPr lang="ko-KR" altLang="en-US"/>
              <a:t>랜덤추천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8EF54C-D1CB-2D87-EAB5-768D8DB1B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1392" y="2468881"/>
            <a:ext cx="3104488" cy="441244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FD468B-E524-6CC8-9DC7-E69D9DA1F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8" y="2544725"/>
            <a:ext cx="7988198" cy="41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6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A4329-E580-9916-938E-03496350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 제목으로 </a:t>
            </a:r>
            <a:r>
              <a:rPr lang="ko-KR" altLang="en-US" dirty="0" err="1"/>
              <a:t>추천받기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E99F9D-6FA4-4AB0-8758-6C947ED71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827" y="2393488"/>
            <a:ext cx="6839325" cy="3565525"/>
          </a:xfrm>
        </p:spPr>
      </p:pic>
    </p:spTree>
    <p:extLst>
      <p:ext uri="{BB962C8B-B14F-4D97-AF65-F5344CB8AC3E}">
        <p14:creationId xmlns:p14="http://schemas.microsoft.com/office/powerpoint/2010/main" val="12425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D1A84-69B7-E6F1-C537-A7A41955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선택한 장르로 </a:t>
            </a:r>
            <a:r>
              <a:rPr lang="ko-KR" altLang="en-US" dirty="0" err="1"/>
              <a:t>추천받기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0323EF-AD34-249D-A18C-57C8E787B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79" y="2468881"/>
            <a:ext cx="4956049" cy="25666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5ABA00-4B93-C3EA-EE94-0DD41E59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10" y="2489525"/>
            <a:ext cx="6225235" cy="25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3077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205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 Semilight</vt:lpstr>
      <vt:lpstr>Malgun Gothic</vt:lpstr>
      <vt:lpstr>Arial</vt:lpstr>
      <vt:lpstr>DashVTI</vt:lpstr>
      <vt:lpstr>영화 추천 사이트 </vt:lpstr>
      <vt:lpstr>프로젝트 개요</vt:lpstr>
      <vt:lpstr>기능</vt:lpstr>
      <vt:lpstr>화면 구성  </vt:lpstr>
      <vt:lpstr>메인화면(영화검색,랜덤추천)</vt:lpstr>
      <vt:lpstr>영화 제목으로 추천받기</vt:lpstr>
      <vt:lpstr>선택한 장르로 추천받기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형준 장</dc:creator>
  <cp:lastModifiedBy>형준 장</cp:lastModifiedBy>
  <cp:revision>1</cp:revision>
  <dcterms:created xsi:type="dcterms:W3CDTF">2024-12-13T04:31:36Z</dcterms:created>
  <dcterms:modified xsi:type="dcterms:W3CDTF">2024-12-13T05:25:43Z</dcterms:modified>
</cp:coreProperties>
</file>