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61"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5/7/2019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5/7/2019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90B3-B0A7-4B21-B692-870B78337617}"/>
              </a:ext>
            </a:extLst>
          </p:cNvPr>
          <p:cNvSpPr>
            <a:spLocks noGrp="1"/>
          </p:cNvSpPr>
          <p:nvPr>
            <p:ph type="ctrTitle"/>
          </p:nvPr>
        </p:nvSpPr>
        <p:spPr/>
        <p:txBody>
          <a:bodyPr/>
          <a:lstStyle/>
          <a:p>
            <a:r>
              <a:rPr lang="en-US" dirty="0"/>
              <a:t>Gaming the System: A Proof of Concept</a:t>
            </a:r>
          </a:p>
        </p:txBody>
      </p:sp>
      <p:sp>
        <p:nvSpPr>
          <p:cNvPr id="3" name="Subtitle 2">
            <a:extLst>
              <a:ext uri="{FF2B5EF4-FFF2-40B4-BE49-F238E27FC236}">
                <a16:creationId xmlns:a16="http://schemas.microsoft.com/office/drawing/2014/main" id="{2BBBAABA-9B71-47E6-92EB-06FF7698D787}"/>
              </a:ext>
            </a:extLst>
          </p:cNvPr>
          <p:cNvSpPr>
            <a:spLocks noGrp="1"/>
          </p:cNvSpPr>
          <p:nvPr>
            <p:ph type="subTitle" idx="1"/>
          </p:nvPr>
        </p:nvSpPr>
        <p:spPr/>
        <p:txBody>
          <a:bodyPr/>
          <a:lstStyle/>
          <a:p>
            <a:r>
              <a:rPr lang="en-US" dirty="0"/>
              <a:t>Anna Huynh</a:t>
            </a:r>
          </a:p>
        </p:txBody>
      </p:sp>
    </p:spTree>
    <p:extLst>
      <p:ext uri="{BB962C8B-B14F-4D97-AF65-F5344CB8AC3E}">
        <p14:creationId xmlns:p14="http://schemas.microsoft.com/office/powerpoint/2010/main" val="236163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018C-3AF2-4898-A4CE-3F886116D3BC}"/>
              </a:ext>
            </a:extLst>
          </p:cNvPr>
          <p:cNvSpPr>
            <a:spLocks noGrp="1"/>
          </p:cNvSpPr>
          <p:nvPr>
            <p:ph type="title"/>
          </p:nvPr>
        </p:nvSpPr>
        <p:spPr/>
        <p:txBody>
          <a:bodyPr/>
          <a:lstStyle/>
          <a:p>
            <a:r>
              <a:rPr lang="en-US" dirty="0"/>
              <a:t>Stealing from </a:t>
            </a:r>
            <a:r>
              <a:rPr lang="en-US" dirty="0" err="1"/>
              <a:t>GameFAQs</a:t>
            </a:r>
            <a:endParaRPr lang="en-US" dirty="0"/>
          </a:p>
        </p:txBody>
      </p:sp>
      <p:sp>
        <p:nvSpPr>
          <p:cNvPr id="7" name="Content Placeholder 6">
            <a:extLst>
              <a:ext uri="{FF2B5EF4-FFF2-40B4-BE49-F238E27FC236}">
                <a16:creationId xmlns:a16="http://schemas.microsoft.com/office/drawing/2014/main" id="{383F0E8E-D291-446D-A302-F90462490FC9}"/>
              </a:ext>
            </a:extLst>
          </p:cNvPr>
          <p:cNvSpPr>
            <a:spLocks noGrp="1"/>
          </p:cNvSpPr>
          <p:nvPr>
            <p:ph idx="1"/>
          </p:nvPr>
        </p:nvSpPr>
        <p:spPr>
          <a:xfrm>
            <a:off x="3869268" y="864108"/>
            <a:ext cx="2947482" cy="5120640"/>
          </a:xfrm>
        </p:spPr>
        <p:txBody>
          <a:bodyPr/>
          <a:lstStyle/>
          <a:p>
            <a:r>
              <a:rPr lang="en-US" dirty="0"/>
              <a:t>No known API, so I made my own code to scrape.</a:t>
            </a:r>
          </a:p>
          <a:p>
            <a:r>
              <a:rPr lang="en-US" dirty="0"/>
              <a:t>Extracted number of owners, rating, number of votes for rating, difficulty, number of votes for difficulty, game length, number of votes for game length, number of users who completed the game, and completion rate</a:t>
            </a:r>
          </a:p>
          <a:p>
            <a:r>
              <a:rPr lang="en-US" dirty="0"/>
              <a:t>Only interested in RPG’s for now</a:t>
            </a:r>
          </a:p>
        </p:txBody>
      </p:sp>
      <p:pic>
        <p:nvPicPr>
          <p:cNvPr id="9" name="Picture 8">
            <a:extLst>
              <a:ext uri="{FF2B5EF4-FFF2-40B4-BE49-F238E27FC236}">
                <a16:creationId xmlns:a16="http://schemas.microsoft.com/office/drawing/2014/main" id="{EEE78CAF-2565-4ADC-A021-8AE1C54C7227}"/>
              </a:ext>
            </a:extLst>
          </p:cNvPr>
          <p:cNvPicPr>
            <a:picLocks noChangeAspect="1"/>
          </p:cNvPicPr>
          <p:nvPr/>
        </p:nvPicPr>
        <p:blipFill>
          <a:blip r:embed="rId2"/>
          <a:stretch>
            <a:fillRect/>
          </a:stretch>
        </p:blipFill>
        <p:spPr>
          <a:xfrm>
            <a:off x="6816750" y="1"/>
            <a:ext cx="5368216" cy="3676650"/>
          </a:xfrm>
          <a:prstGeom prst="rect">
            <a:avLst/>
          </a:prstGeom>
        </p:spPr>
      </p:pic>
      <p:pic>
        <p:nvPicPr>
          <p:cNvPr id="11" name="Picture 10">
            <a:extLst>
              <a:ext uri="{FF2B5EF4-FFF2-40B4-BE49-F238E27FC236}">
                <a16:creationId xmlns:a16="http://schemas.microsoft.com/office/drawing/2014/main" id="{77CF1D91-22DD-42DF-AED9-3C0CA1C94327}"/>
              </a:ext>
            </a:extLst>
          </p:cNvPr>
          <p:cNvPicPr>
            <a:picLocks noChangeAspect="1"/>
          </p:cNvPicPr>
          <p:nvPr/>
        </p:nvPicPr>
        <p:blipFill>
          <a:blip r:embed="rId3"/>
          <a:stretch>
            <a:fillRect/>
          </a:stretch>
        </p:blipFill>
        <p:spPr>
          <a:xfrm>
            <a:off x="6797700" y="3171825"/>
            <a:ext cx="5368216" cy="3483145"/>
          </a:xfrm>
          <a:prstGeom prst="rect">
            <a:avLst/>
          </a:prstGeom>
        </p:spPr>
      </p:pic>
    </p:spTree>
    <p:extLst>
      <p:ext uri="{BB962C8B-B14F-4D97-AF65-F5344CB8AC3E}">
        <p14:creationId xmlns:p14="http://schemas.microsoft.com/office/powerpoint/2010/main" val="405358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50AF-E0DC-4071-8291-46C839B65D67}"/>
              </a:ext>
            </a:extLst>
          </p:cNvPr>
          <p:cNvSpPr>
            <a:spLocks noGrp="1"/>
          </p:cNvSpPr>
          <p:nvPr>
            <p:ph type="title"/>
          </p:nvPr>
        </p:nvSpPr>
        <p:spPr/>
        <p:txBody>
          <a:bodyPr/>
          <a:lstStyle/>
          <a:p>
            <a:r>
              <a:rPr lang="en-US" dirty="0"/>
              <a:t>Looking at just the PSP RPG’s</a:t>
            </a:r>
          </a:p>
        </p:txBody>
      </p:sp>
      <p:pic>
        <p:nvPicPr>
          <p:cNvPr id="4" name="Picture 3">
            <a:extLst>
              <a:ext uri="{FF2B5EF4-FFF2-40B4-BE49-F238E27FC236}">
                <a16:creationId xmlns:a16="http://schemas.microsoft.com/office/drawing/2014/main" id="{8F078229-E70D-4D62-9EEB-C93F6B8723F8}"/>
              </a:ext>
            </a:extLst>
          </p:cNvPr>
          <p:cNvPicPr>
            <a:picLocks noChangeAspect="1"/>
          </p:cNvPicPr>
          <p:nvPr/>
        </p:nvPicPr>
        <p:blipFill>
          <a:blip r:embed="rId2"/>
          <a:stretch>
            <a:fillRect/>
          </a:stretch>
        </p:blipFill>
        <p:spPr>
          <a:xfrm>
            <a:off x="3450203" y="304700"/>
            <a:ext cx="4529594" cy="3119728"/>
          </a:xfrm>
          <a:prstGeom prst="rect">
            <a:avLst/>
          </a:prstGeom>
        </p:spPr>
      </p:pic>
      <p:pic>
        <p:nvPicPr>
          <p:cNvPr id="6" name="Picture 5">
            <a:extLst>
              <a:ext uri="{FF2B5EF4-FFF2-40B4-BE49-F238E27FC236}">
                <a16:creationId xmlns:a16="http://schemas.microsoft.com/office/drawing/2014/main" id="{44E2373F-A5D6-4BC5-8916-F4DB3DBC93BC}"/>
              </a:ext>
            </a:extLst>
          </p:cNvPr>
          <p:cNvPicPr>
            <a:picLocks noChangeAspect="1"/>
          </p:cNvPicPr>
          <p:nvPr/>
        </p:nvPicPr>
        <p:blipFill>
          <a:blip r:embed="rId3"/>
          <a:stretch>
            <a:fillRect/>
          </a:stretch>
        </p:blipFill>
        <p:spPr>
          <a:xfrm>
            <a:off x="7748131" y="80292"/>
            <a:ext cx="4443869" cy="3353281"/>
          </a:xfrm>
          <a:prstGeom prst="rect">
            <a:avLst/>
          </a:prstGeom>
        </p:spPr>
      </p:pic>
      <p:pic>
        <p:nvPicPr>
          <p:cNvPr id="8" name="Picture 7">
            <a:extLst>
              <a:ext uri="{FF2B5EF4-FFF2-40B4-BE49-F238E27FC236}">
                <a16:creationId xmlns:a16="http://schemas.microsoft.com/office/drawing/2014/main" id="{BCCDFF4C-B764-4C4D-B43D-0B22602015AF}"/>
              </a:ext>
            </a:extLst>
          </p:cNvPr>
          <p:cNvPicPr>
            <a:picLocks noChangeAspect="1"/>
          </p:cNvPicPr>
          <p:nvPr/>
        </p:nvPicPr>
        <p:blipFill>
          <a:blip r:embed="rId4"/>
          <a:stretch>
            <a:fillRect/>
          </a:stretch>
        </p:blipFill>
        <p:spPr>
          <a:xfrm>
            <a:off x="7894072" y="3423666"/>
            <a:ext cx="4297928" cy="3424428"/>
          </a:xfrm>
          <a:prstGeom prst="rect">
            <a:avLst/>
          </a:prstGeom>
        </p:spPr>
      </p:pic>
      <p:pic>
        <p:nvPicPr>
          <p:cNvPr id="10" name="Picture 9">
            <a:extLst>
              <a:ext uri="{FF2B5EF4-FFF2-40B4-BE49-F238E27FC236}">
                <a16:creationId xmlns:a16="http://schemas.microsoft.com/office/drawing/2014/main" id="{17349DE5-653A-45FB-AF38-CA7A90C7AFE3}"/>
              </a:ext>
            </a:extLst>
          </p:cNvPr>
          <p:cNvPicPr>
            <a:picLocks noChangeAspect="1"/>
          </p:cNvPicPr>
          <p:nvPr/>
        </p:nvPicPr>
        <p:blipFill>
          <a:blip r:embed="rId5"/>
          <a:stretch>
            <a:fillRect/>
          </a:stretch>
        </p:blipFill>
        <p:spPr>
          <a:xfrm>
            <a:off x="3638550" y="3434334"/>
            <a:ext cx="4914899" cy="3353281"/>
          </a:xfrm>
          <a:prstGeom prst="rect">
            <a:avLst/>
          </a:prstGeom>
        </p:spPr>
      </p:pic>
    </p:spTree>
    <p:extLst>
      <p:ext uri="{BB962C8B-B14F-4D97-AF65-F5344CB8AC3E}">
        <p14:creationId xmlns:p14="http://schemas.microsoft.com/office/powerpoint/2010/main" val="44109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D6A1-29E6-48E7-9D4C-445A988AA8A1}"/>
              </a:ext>
            </a:extLst>
          </p:cNvPr>
          <p:cNvSpPr>
            <a:spLocks noGrp="1"/>
          </p:cNvSpPr>
          <p:nvPr>
            <p:ph type="title"/>
          </p:nvPr>
        </p:nvSpPr>
        <p:spPr/>
        <p:txBody>
          <a:bodyPr/>
          <a:lstStyle/>
          <a:p>
            <a:r>
              <a:rPr lang="en-US" dirty="0"/>
              <a:t>Goals and Plans</a:t>
            </a:r>
          </a:p>
        </p:txBody>
      </p:sp>
      <p:sp>
        <p:nvSpPr>
          <p:cNvPr id="3" name="Content Placeholder 2">
            <a:extLst>
              <a:ext uri="{FF2B5EF4-FFF2-40B4-BE49-F238E27FC236}">
                <a16:creationId xmlns:a16="http://schemas.microsoft.com/office/drawing/2014/main" id="{3147C0F9-D1A6-4723-9F4D-277F456E6CE1}"/>
              </a:ext>
            </a:extLst>
          </p:cNvPr>
          <p:cNvSpPr>
            <a:spLocks noGrp="1"/>
          </p:cNvSpPr>
          <p:nvPr>
            <p:ph idx="1"/>
          </p:nvPr>
        </p:nvSpPr>
        <p:spPr>
          <a:xfrm>
            <a:off x="3869268" y="864108"/>
            <a:ext cx="3607857" cy="5120640"/>
          </a:xfrm>
        </p:spPr>
        <p:txBody>
          <a:bodyPr/>
          <a:lstStyle/>
          <a:p>
            <a:r>
              <a:rPr lang="en-US" dirty="0"/>
              <a:t>Fix my scraping code since some of the game </a:t>
            </a:r>
            <a:r>
              <a:rPr lang="en-US" dirty="0" err="1"/>
              <a:t>urls</a:t>
            </a:r>
            <a:r>
              <a:rPr lang="en-US" dirty="0"/>
              <a:t> were incompatible with it</a:t>
            </a:r>
          </a:p>
          <a:p>
            <a:r>
              <a:rPr lang="en-US" dirty="0"/>
              <a:t>Avoid getting IP banned(oops!)</a:t>
            </a:r>
          </a:p>
          <a:p>
            <a:r>
              <a:rPr lang="en-US" dirty="0"/>
              <a:t>Look at other systems: SNES, GBA, DS, 3DS, PS1, PS2, PS3, PS4</a:t>
            </a:r>
          </a:p>
          <a:p>
            <a:r>
              <a:rPr lang="en-US" dirty="0"/>
              <a:t>See which RPG’s are worthwhile for me to play through unsupervised learning--probably mainly using K-means clustering</a:t>
            </a:r>
          </a:p>
          <a:p>
            <a:r>
              <a:rPr lang="en-US" dirty="0"/>
              <a:t>Probably consider looking at strategy games as well</a:t>
            </a:r>
          </a:p>
        </p:txBody>
      </p:sp>
      <p:pic>
        <p:nvPicPr>
          <p:cNvPr id="5" name="Picture 4">
            <a:extLst>
              <a:ext uri="{FF2B5EF4-FFF2-40B4-BE49-F238E27FC236}">
                <a16:creationId xmlns:a16="http://schemas.microsoft.com/office/drawing/2014/main" id="{42560232-F4F0-4AA6-A458-FEED0F65B379}"/>
              </a:ext>
            </a:extLst>
          </p:cNvPr>
          <p:cNvPicPr>
            <a:picLocks noChangeAspect="1"/>
          </p:cNvPicPr>
          <p:nvPr/>
        </p:nvPicPr>
        <p:blipFill>
          <a:blip r:embed="rId2"/>
          <a:stretch>
            <a:fillRect/>
          </a:stretch>
        </p:blipFill>
        <p:spPr>
          <a:xfrm>
            <a:off x="7477125" y="873252"/>
            <a:ext cx="4714875" cy="4851768"/>
          </a:xfrm>
          <a:prstGeom prst="rect">
            <a:avLst/>
          </a:prstGeom>
        </p:spPr>
      </p:pic>
      <p:pic>
        <p:nvPicPr>
          <p:cNvPr id="7" name="Picture 6">
            <a:extLst>
              <a:ext uri="{FF2B5EF4-FFF2-40B4-BE49-F238E27FC236}">
                <a16:creationId xmlns:a16="http://schemas.microsoft.com/office/drawing/2014/main" id="{FEAF0570-F77B-49C3-82B7-24E754DD9D48}"/>
              </a:ext>
            </a:extLst>
          </p:cNvPr>
          <p:cNvPicPr>
            <a:picLocks noChangeAspect="1"/>
          </p:cNvPicPr>
          <p:nvPr/>
        </p:nvPicPr>
        <p:blipFill>
          <a:blip r:embed="rId3"/>
          <a:stretch>
            <a:fillRect/>
          </a:stretch>
        </p:blipFill>
        <p:spPr>
          <a:xfrm>
            <a:off x="9522150" y="5725020"/>
            <a:ext cx="2669850" cy="1132980"/>
          </a:xfrm>
          <a:prstGeom prst="rect">
            <a:avLst/>
          </a:prstGeom>
        </p:spPr>
      </p:pic>
    </p:spTree>
    <p:extLst>
      <p:ext uri="{BB962C8B-B14F-4D97-AF65-F5344CB8AC3E}">
        <p14:creationId xmlns:p14="http://schemas.microsoft.com/office/powerpoint/2010/main" val="179588736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247</TotalTime>
  <Words>150</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Corbel</vt:lpstr>
      <vt:lpstr>Wingdings 2</vt:lpstr>
      <vt:lpstr>Frame</vt:lpstr>
      <vt:lpstr>Gaming the System: A Proof of Concept</vt:lpstr>
      <vt:lpstr>Stealing from GameFAQs</vt:lpstr>
      <vt:lpstr>Looking at just the PSP RPG’s</vt:lpstr>
      <vt:lpstr>Goals and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the System: A Proof of Concept</dc:title>
  <dc:creator>Anna</dc:creator>
  <cp:lastModifiedBy>Anna</cp:lastModifiedBy>
  <cp:revision>13</cp:revision>
  <dcterms:created xsi:type="dcterms:W3CDTF">2019-05-07T17:37:05Z</dcterms:created>
  <dcterms:modified xsi:type="dcterms:W3CDTF">2019-05-07T21:44:59Z</dcterms:modified>
</cp:coreProperties>
</file>