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145BE6-30FF-18DD-6417-6F9D7394F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42C4B009-7397-0275-3B1A-2CC58548B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449ED64-AA29-2442-3689-607708AC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D675-F3CF-0846-B288-238DE51FBE1E}" type="datetimeFigureOut">
              <a:rPr lang="ar-EG"/>
              <a:t>27/05/1444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CA9C68C-12A2-F05D-A558-84B3D7A6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67A1275-D296-7F95-6081-345CEE3F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A1A8-B8A5-8947-8D81-AEB9ACA2293C}" type="slidenum">
              <a:rPr lang="ar-EG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7473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E719D17-FD1A-803D-F679-DBABCBB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E39443E-E2BD-B803-9F9A-48479EC77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DB72BC8-2830-409C-FDEF-782C1317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D675-F3CF-0846-B288-238DE51FBE1E}" type="datetimeFigureOut">
              <a:rPr lang="ar-EG"/>
              <a:t>27/05/1444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9A95EEC-9C2F-FDFC-BBF6-ACB3FA6E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192823B-8DA7-D47B-6E8E-7040884F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A1A8-B8A5-8947-8D81-AEB9ACA2293C}" type="slidenum">
              <a:rPr lang="ar-EG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573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B14D4774-9B19-EDB8-FD89-DCF0126FA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7119DE4-25B3-8C11-9624-ED7ACCDF9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05AA6CC-1307-B46B-1AA0-0CE3B2C1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D675-F3CF-0846-B288-238DE51FBE1E}" type="datetimeFigureOut">
              <a:rPr lang="ar-EG"/>
              <a:t>27/05/1444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671C449-0FCB-4154-925D-A0F2A85B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AE85FE5-D37C-B711-9805-47F0FD8E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A1A8-B8A5-8947-8D81-AEB9ACA2293C}" type="slidenum">
              <a:rPr lang="ar-EG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413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17D65A5-F8AB-0083-A8DC-8D83B9CE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6BD4408-326C-3514-2150-161B90572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3E481B5-2B67-0CAE-0A66-1A449F04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D675-F3CF-0846-B288-238DE51FBE1E}" type="datetimeFigureOut">
              <a:rPr lang="ar-EG"/>
              <a:t>27/05/1444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D79F8BA-9CCE-812F-5F13-CF2017B1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F6197F0-40A9-96A5-A264-E5DD5C06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A1A8-B8A5-8947-8D81-AEB9ACA2293C}" type="slidenum">
              <a:rPr lang="ar-EG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6019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8BA0F04-3989-E356-1F1F-84D5AD13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419E16E-EE72-1DCC-3E3C-ED064DB2E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B038B32-A834-D894-5790-2F54A521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D675-F3CF-0846-B288-238DE51FBE1E}" type="datetimeFigureOut">
              <a:rPr lang="ar-EG"/>
              <a:t>27/05/1444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A850A2A-8018-B0F0-0E38-93FA77E6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9B7C955-02FC-D3AD-2882-447914C5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A1A8-B8A5-8947-8D81-AEB9ACA2293C}" type="slidenum">
              <a:rPr lang="ar-EG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5282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35F273F-194C-8846-7B84-6B5A1CFC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4F4090B-35E7-28A9-6D09-9E317BF2C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5CEA75E-BDD4-D8E0-ED52-25B76D90B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B0DEDE9-A64A-85D8-885D-62EBF63F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D675-F3CF-0846-B288-238DE51FBE1E}" type="datetimeFigureOut">
              <a:rPr lang="ar-EG"/>
              <a:t>27/05/1444</a:t>
            </a:fld>
            <a:endParaRPr lang="ar-EG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5BA00CB-3625-E7F4-5273-ED247415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7361B6D-5730-DB9D-7F4A-3D268143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A1A8-B8A5-8947-8D81-AEB9ACA2293C}" type="slidenum">
              <a:rPr lang="ar-EG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9617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6BD7924-C2FB-18E6-AE63-C6E01D0F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781746D-DBF5-EB10-F9B4-116B9ADD8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4DE492E2-6CB3-5CD5-511A-C859A744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81DF2F9A-A4B2-3C64-9CD7-EC8F26E34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908B68E6-DAA6-B7C9-B028-CC529F917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45191326-6465-93F8-6672-CB6507B5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D675-F3CF-0846-B288-238DE51FBE1E}" type="datetimeFigureOut">
              <a:rPr lang="ar-EG"/>
              <a:t>27/05/1444</a:t>
            </a:fld>
            <a:endParaRPr lang="ar-EG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BE6BD41A-98C2-2685-AAB7-CF0B830C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24107B3F-CD9A-303D-186C-49BB4C22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A1A8-B8A5-8947-8D81-AEB9ACA2293C}" type="slidenum">
              <a:rPr lang="ar-EG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7361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622122C-AFBB-1BBD-A998-2C43EC42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A4575C88-37A0-2133-EC31-68F331A6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D675-F3CF-0846-B288-238DE51FBE1E}" type="datetimeFigureOut">
              <a:rPr lang="ar-EG"/>
              <a:t>27/05/1444</a:t>
            </a:fld>
            <a:endParaRPr lang="ar-EG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23577419-6CC6-97E2-1C1B-65E4E596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BF3F40AF-8B5B-CD48-C22D-20B103DD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A1A8-B8A5-8947-8D81-AEB9ACA2293C}" type="slidenum">
              <a:rPr lang="ar-EG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2714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C072A19F-1599-54CF-CC16-D727DEDD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D675-F3CF-0846-B288-238DE51FBE1E}" type="datetimeFigureOut">
              <a:rPr lang="ar-EG"/>
              <a:t>27/05/1444</a:t>
            </a:fld>
            <a:endParaRPr lang="ar-EG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EB1D0E9D-D493-8712-9D09-94165EA5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E9D1E522-736F-65A0-DA8F-5E587F78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A1A8-B8A5-8947-8D81-AEB9ACA2293C}" type="slidenum">
              <a:rPr lang="ar-EG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2848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3B2B67-2F01-7EBC-5D3D-DDF4EA1E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C3E7921-C20A-1C21-7EF7-B2AEE5DE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9BD3A6DF-5964-7FB7-EC02-A4E1B21D6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8FA160A-1D81-27B5-41E6-8564BF2C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D675-F3CF-0846-B288-238DE51FBE1E}" type="datetimeFigureOut">
              <a:rPr lang="ar-EG"/>
              <a:t>27/05/1444</a:t>
            </a:fld>
            <a:endParaRPr lang="ar-EG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05BB55B-1A1E-88D4-7526-4AF3DCF0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A0DD351-ECF5-2605-7544-A7DFC09C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A1A8-B8A5-8947-8D81-AEB9ACA2293C}" type="slidenum">
              <a:rPr lang="ar-EG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260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7F39128-F27D-DEFC-4669-77730F10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C01A322-5302-F38A-1E05-7EFFFAD0C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5F8A5956-AC54-D483-74B0-5AFB3059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B52D236-12E3-7F9B-AB2B-56426FAD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D675-F3CF-0846-B288-238DE51FBE1E}" type="datetimeFigureOut">
              <a:rPr lang="ar-EG"/>
              <a:t>27/05/1444</a:t>
            </a:fld>
            <a:endParaRPr lang="ar-EG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516200A-94A7-1E66-5C90-B5490A75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158AF56-D1EE-CD5E-118E-3C4DD16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A1A8-B8A5-8947-8D81-AEB9ACA2293C}" type="slidenum">
              <a:rPr lang="ar-EG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2464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CEA20223-A0FD-198C-116A-C066D6F2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69DDA89-33A2-DC29-29B2-73F70FA6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651B287-6660-D7FE-F4E9-77C696B36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DD675-F3CF-0846-B288-238DE51FBE1E}" type="datetimeFigureOut">
              <a:rPr lang="ar-EG"/>
              <a:t>27/05/1444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011DE91-1640-054D-B058-DAFE76E5C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AB5F3E0-9465-C20A-26C1-401C2E58A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CA1A8-B8A5-8947-8D81-AEB9ACA2293C}" type="slidenum">
              <a:rPr lang="ar-EG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5735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C5DCB07B-1AB0-1FB4-44E6-45955390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" y="125017"/>
            <a:ext cx="12049125" cy="67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2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F7511603-D46E-23C0-82BB-659743910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8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40F51499-E9E5-0321-B13F-CED9A93E3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73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8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B536A352-9CD5-3FA9-5D8E-3A61ECD17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4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7AABB546-0F3B-8A48-B10F-A15A9D19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4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0DB7F57A-7715-6622-B6F4-A08DC1438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16"/>
            <a:ext cx="12192000" cy="673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0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FE1D00B4-16B5-D6E1-4CB6-02095DC5B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93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926B9B95-C6F0-1F39-B8A6-C37CA61CC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7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4E601892-6FA4-FA90-C812-47028EB0C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20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6EA30BF2-F67C-D579-E34F-1484EA75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94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CC411CB1-42B0-964F-EAC1-014526E81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1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7C579E41-8B51-204E-1A12-215889E58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5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450EB294-27C5-A3C2-D457-786C5E805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94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9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3F77300B-ACD6-013B-325C-4DA2882D2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734" y="0"/>
            <a:ext cx="12352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3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1A8BFEDA-7848-48DA-C271-EDE025F2B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9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151D61B2-A0E7-1ED6-243B-726780977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2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DE8ACBBC-48C4-2B24-C070-20B265F83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8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7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D1E28C50-A3D0-4E9E-3757-B8E706FE0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15" y="0"/>
            <a:ext cx="12317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0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4">
            <a:extLst>
              <a:ext uri="{FF2B5EF4-FFF2-40B4-BE49-F238E27FC236}">
                <a16:creationId xmlns:a16="http://schemas.microsoft.com/office/drawing/2014/main" id="{2C3EEBEE-D97E-8198-A0A0-B07E7AC12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55842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شاشة عريضة</PresentationFormat>
  <Slides>19</Slides>
  <Notes>0</Notes>
  <HiddenSlides>0</HiddenSlide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19</vt:i4>
      </vt:variant>
    </vt:vector>
  </HeadingPairs>
  <TitlesOfParts>
    <vt:vector size="20" baseType="lpstr"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مستخدم غير معروف</dc:creator>
  <cp:lastModifiedBy>مستخدم غير معروف</cp:lastModifiedBy>
  <cp:revision>2</cp:revision>
  <dcterms:created xsi:type="dcterms:W3CDTF">2022-12-20T18:25:57Z</dcterms:created>
  <dcterms:modified xsi:type="dcterms:W3CDTF">2022-12-20T18:56:25Z</dcterms:modified>
</cp:coreProperties>
</file>