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Overlock"/>
      <p:regular r:id="rId15"/>
      <p:bold r:id="rId16"/>
      <p:italic r:id="rId17"/>
      <p:boldItalic r:id="rId18"/>
    </p:embeddedFont>
    <p:embeddedFont>
      <p:font typeface="EB 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tJWfYH/pLCDyP/cDNyGzQlCyh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60DEF7-8F91-4D1A-94B4-AE61DDC30E10}">
  <a:tblStyle styleId="{7D60DEF7-8F91-4D1A-94B4-AE61DDC30E10}"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F0F1"/>
          </a:solidFill>
        </a:fill>
      </a:tcStyle>
    </a:wholeTbl>
    <a:band1H>
      <a:tcTxStyle/>
      <a:tcStyle>
        <a:fill>
          <a:solidFill>
            <a:srgbClr val="E5E1E2"/>
          </a:solidFill>
        </a:fill>
      </a:tcStyle>
    </a:band1H>
    <a:band2H>
      <a:tcTxStyle/>
    </a:band2H>
    <a:band1V>
      <a:tcTxStyle/>
      <a:tcStyle>
        <a:fill>
          <a:solidFill>
            <a:srgbClr val="E5E1E2"/>
          </a:solidFill>
        </a:fill>
      </a:tcStyle>
    </a:band1V>
    <a:band2V>
      <a:tcTxStyle/>
    </a:band2V>
    <a:lastCol>
      <a:tcTxStyle b="on" i="off">
        <a:font>
          <a:latin typeface="Avenir Next LT Pro"/>
          <a:ea typeface="Avenir Next LT Pro"/>
          <a:cs typeface="Avenir Next LT Pro"/>
        </a:font>
        <a:schemeClr val="lt1"/>
      </a:tcTxStyle>
      <a:tcStyle>
        <a:fill>
          <a:solidFill>
            <a:schemeClr val="accent2"/>
          </a:solidFill>
        </a:fill>
      </a:tcStyle>
    </a:lastCol>
    <a:firstCol>
      <a:tcTxStyle b="on" i="off">
        <a:font>
          <a:latin typeface="Avenir Next LT Pro"/>
          <a:ea typeface="Avenir Next LT Pro"/>
          <a:cs typeface="Avenir Next LT Pro"/>
        </a:font>
        <a:schemeClr val="lt1"/>
      </a:tcTxStyle>
      <a:tcStyle>
        <a:fill>
          <a:solidFill>
            <a:schemeClr val="accent2"/>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EBGaramond-bold.fntdata"/><Relationship Id="rId11" Type="http://schemas.openxmlformats.org/officeDocument/2006/relationships/slide" Target="slides/slide6.xml"/><Relationship Id="rId22" Type="http://schemas.openxmlformats.org/officeDocument/2006/relationships/font" Target="fonts/EBGaramond-boldItalic.fntdata"/><Relationship Id="rId10" Type="http://schemas.openxmlformats.org/officeDocument/2006/relationships/slide" Target="slides/slide5.xml"/><Relationship Id="rId21" Type="http://schemas.openxmlformats.org/officeDocument/2006/relationships/font" Target="fonts/EBGaramon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verlock-regular.fntdata"/><Relationship Id="rId14" Type="http://schemas.openxmlformats.org/officeDocument/2006/relationships/slide" Target="slides/slide9.xml"/><Relationship Id="rId17" Type="http://schemas.openxmlformats.org/officeDocument/2006/relationships/font" Target="fonts/Overlock-italic.fntdata"/><Relationship Id="rId16" Type="http://schemas.openxmlformats.org/officeDocument/2006/relationships/font" Target="fonts/Overlock-bold.fntdata"/><Relationship Id="rId5" Type="http://schemas.openxmlformats.org/officeDocument/2006/relationships/notesMaster" Target="notesMasters/notesMaster1.xml"/><Relationship Id="rId19" Type="http://schemas.openxmlformats.org/officeDocument/2006/relationships/font" Target="fonts/EBGaramond-regular.fntdata"/><Relationship Id="rId6" Type="http://schemas.openxmlformats.org/officeDocument/2006/relationships/slide" Target="slides/slide1.xml"/><Relationship Id="rId18" Type="http://schemas.openxmlformats.org/officeDocument/2006/relationships/font" Target="fonts/Overloc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7" name="Shape 17"/>
        <p:cNvGrpSpPr/>
        <p:nvPr/>
      </p:nvGrpSpPr>
      <p:grpSpPr>
        <a:xfrm>
          <a:off x="0" y="0"/>
          <a:ext cx="0" cy="0"/>
          <a:chOff x="0" y="0"/>
          <a:chExt cx="0" cy="0"/>
        </a:xfrm>
      </p:grpSpPr>
      <p:sp>
        <p:nvSpPr>
          <p:cNvPr id="18" name="Google Shape;18;p11"/>
          <p:cNvSpPr/>
          <p:nvPr/>
        </p:nvSpPr>
        <p:spPr>
          <a:xfrm>
            <a:off x="0"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grpSp>
        <p:nvGrpSpPr>
          <p:cNvPr id="19" name="Google Shape;19;p11"/>
          <p:cNvGrpSpPr/>
          <p:nvPr/>
        </p:nvGrpSpPr>
        <p:grpSpPr>
          <a:xfrm flipH="1">
            <a:off x="0" y="0"/>
            <a:ext cx="7724071" cy="6858000"/>
            <a:chOff x="4464881" y="0"/>
            <a:chExt cx="7724071" cy="6858000"/>
          </a:xfrm>
        </p:grpSpPr>
        <p:pic>
          <p:nvPicPr>
            <p:cNvPr descr="A picture containing holding&#10;&#10;Description automatically generated" id="20" name="Google Shape;20;p11"/>
            <p:cNvPicPr preferRelativeResize="0"/>
            <p:nvPr/>
          </p:nvPicPr>
          <p:blipFill rotWithShape="1">
            <a:blip r:embed="rId2">
              <a:alphaModFix amt="15000"/>
            </a:blip>
            <a:srcRect b="0" l="0" r="0" t="0"/>
            <a:stretch/>
          </p:blipFill>
          <p:spPr>
            <a:xfrm>
              <a:off x="7073255" y="0"/>
              <a:ext cx="5115697" cy="6858000"/>
            </a:xfrm>
            <a:prstGeom prst="rect">
              <a:avLst/>
            </a:prstGeom>
            <a:noFill/>
            <a:ln>
              <a:noFill/>
            </a:ln>
          </p:spPr>
        </p:pic>
        <p:pic>
          <p:nvPicPr>
            <p:cNvPr descr="A picture containing holding, flower&#10;&#10;Description automatically generated" id="21" name="Google Shape;21;p11"/>
            <p:cNvPicPr preferRelativeResize="0"/>
            <p:nvPr/>
          </p:nvPicPr>
          <p:blipFill rotWithShape="1">
            <a:blip r:embed="rId3">
              <a:alphaModFix amt="7000"/>
            </a:blip>
            <a:srcRect b="0" l="0" r="0" t="0"/>
            <a:stretch/>
          </p:blipFill>
          <p:spPr>
            <a:xfrm rot="-5400000">
              <a:off x="5412135" y="-947254"/>
              <a:ext cx="5562598" cy="7457106"/>
            </a:xfrm>
            <a:prstGeom prst="rect">
              <a:avLst/>
            </a:prstGeom>
            <a:noFill/>
            <a:ln>
              <a:noFill/>
            </a:ln>
          </p:spPr>
        </p:pic>
      </p:grpSp>
      <p:sp>
        <p:nvSpPr>
          <p:cNvPr id="22" name="Google Shape;22;p11"/>
          <p:cNvSpPr/>
          <p:nvPr/>
        </p:nvSpPr>
        <p:spPr>
          <a:xfrm>
            <a:off x="713457" y="739600"/>
            <a:ext cx="10768226" cy="539095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3" name="Google Shape;23;p11"/>
          <p:cNvSpPr txBox="1"/>
          <p:nvPr>
            <p:ph type="ctrTitle"/>
          </p:nvPr>
        </p:nvSpPr>
        <p:spPr>
          <a:xfrm>
            <a:off x="5943600" y="1066800"/>
            <a:ext cx="5257800" cy="2833528"/>
          </a:xfrm>
          <a:prstGeom prst="rect">
            <a:avLst/>
          </a:prstGeom>
          <a:noFill/>
          <a:ln>
            <a:noFill/>
          </a:ln>
        </p:spPr>
        <p:txBody>
          <a:bodyPr anchorCtr="0" anchor="b" bIns="45700" lIns="91425" spcFirstLastPara="1" rIns="91425" wrap="square" tIns="45700">
            <a:norm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subTitle"/>
          </p:nvPr>
        </p:nvSpPr>
        <p:spPr>
          <a:xfrm>
            <a:off x="5943599" y="4074784"/>
            <a:ext cx="5257799" cy="1640216"/>
          </a:xfrm>
          <a:prstGeom prst="rect">
            <a:avLst/>
          </a:prstGeom>
          <a:noFill/>
          <a:ln>
            <a:noFill/>
          </a:ln>
        </p:spPr>
        <p:txBody>
          <a:bodyPr anchorCtr="0" anchor="t" bIns="45700" lIns="91425" spcFirstLastPara="1" rIns="91425" wrap="square" tIns="45700">
            <a:normAutofit/>
          </a:bodyPr>
          <a:lstStyle>
            <a:lvl1pPr lvl="0" rtl="1" algn="r">
              <a:lnSpc>
                <a:spcPct val="110000"/>
              </a:lnSpc>
              <a:spcBef>
                <a:spcPts val="1000"/>
              </a:spcBef>
              <a:spcAft>
                <a:spcPts val="0"/>
              </a:spcAft>
              <a:buSzPts val="2800"/>
              <a:buNone/>
              <a:defRPr/>
            </a:lvl1pPr>
            <a:lvl2pPr lvl="1" rtl="1" algn="r">
              <a:lnSpc>
                <a:spcPct val="110000"/>
              </a:lnSpc>
              <a:spcBef>
                <a:spcPts val="500"/>
              </a:spcBef>
              <a:spcAft>
                <a:spcPts val="0"/>
              </a:spcAft>
              <a:buSzPts val="1800"/>
              <a:buChar char="•"/>
              <a:defRPr/>
            </a:lvl2pPr>
            <a:lvl3pPr lvl="2" rtl="1" algn="r">
              <a:lnSpc>
                <a:spcPct val="110000"/>
              </a:lnSpc>
              <a:spcBef>
                <a:spcPts val="500"/>
              </a:spcBef>
              <a:spcAft>
                <a:spcPts val="0"/>
              </a:spcAft>
              <a:buSzPts val="1800"/>
              <a:buChar char="•"/>
              <a:defRPr/>
            </a:lvl3pPr>
            <a:lvl4pPr lvl="3" rtl="1" algn="r">
              <a:lnSpc>
                <a:spcPct val="110000"/>
              </a:lnSpc>
              <a:spcBef>
                <a:spcPts val="500"/>
              </a:spcBef>
              <a:spcAft>
                <a:spcPts val="0"/>
              </a:spcAft>
              <a:buSzPts val="1800"/>
              <a:buChar char="•"/>
              <a:defRPr/>
            </a:lvl4pPr>
            <a:lvl5pPr lvl="4" rtl="1" algn="r">
              <a:lnSpc>
                <a:spcPct val="110000"/>
              </a:lnSpc>
              <a:spcBef>
                <a:spcPts val="500"/>
              </a:spcBef>
              <a:spcAft>
                <a:spcPts val="0"/>
              </a:spcAft>
              <a:buSzPts val="1800"/>
              <a:buChar char="•"/>
              <a:defRPr/>
            </a:lvl5pPr>
            <a:lvl6pPr lvl="5" rtl="1" algn="r">
              <a:lnSpc>
                <a:spcPct val="90000"/>
              </a:lnSpc>
              <a:spcBef>
                <a:spcPts val="500"/>
              </a:spcBef>
              <a:spcAft>
                <a:spcPts val="0"/>
              </a:spcAft>
              <a:buClr>
                <a:schemeClr val="dk1"/>
              </a:buClr>
              <a:buSzPts val="1800"/>
              <a:buChar char="•"/>
              <a:defRPr/>
            </a:lvl6pPr>
            <a:lvl7pPr lvl="6" rtl="1" algn="r">
              <a:lnSpc>
                <a:spcPct val="90000"/>
              </a:lnSpc>
              <a:spcBef>
                <a:spcPts val="500"/>
              </a:spcBef>
              <a:spcAft>
                <a:spcPts val="0"/>
              </a:spcAft>
              <a:buClr>
                <a:schemeClr val="dk1"/>
              </a:buClr>
              <a:buSzPts val="1800"/>
              <a:buChar char="•"/>
              <a:defRPr/>
            </a:lvl7pPr>
            <a:lvl8pPr lvl="7" rtl="1" algn="r">
              <a:lnSpc>
                <a:spcPct val="90000"/>
              </a:lnSpc>
              <a:spcBef>
                <a:spcPts val="500"/>
              </a:spcBef>
              <a:spcAft>
                <a:spcPts val="0"/>
              </a:spcAft>
              <a:buClr>
                <a:schemeClr val="dk1"/>
              </a:buClr>
              <a:buSzPts val="1800"/>
              <a:buChar char="•"/>
              <a:defRPr/>
            </a:lvl8pPr>
            <a:lvl9pPr lvl="8" rtl="1" algn="r">
              <a:lnSpc>
                <a:spcPct val="90000"/>
              </a:lnSpc>
              <a:spcBef>
                <a:spcPts val="500"/>
              </a:spcBef>
              <a:spcAft>
                <a:spcPts val="0"/>
              </a:spcAft>
              <a:buClr>
                <a:schemeClr val="dk1"/>
              </a:buClr>
              <a:buSzPts val="1800"/>
              <a:buChar char="•"/>
              <a:defRPr/>
            </a:lvl9pPr>
          </a:lstStyle>
          <a:p/>
        </p:txBody>
      </p:sp>
      <p:sp>
        <p:nvSpPr>
          <p:cNvPr id="25" name="Google Shape;25;p11"/>
          <p:cNvSpPr/>
          <p:nvPr>
            <p:ph idx="2" type="pic"/>
          </p:nvPr>
        </p:nvSpPr>
        <p:spPr>
          <a:xfrm>
            <a:off x="713232" y="740664"/>
            <a:ext cx="4745736" cy="5394960"/>
          </a:xfrm>
          <a:prstGeom prst="rect">
            <a:avLst/>
          </a:prstGeom>
          <a:solidFill>
            <a:schemeClr val="accent6"/>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96" name="Shape 96"/>
        <p:cNvGrpSpPr/>
        <p:nvPr/>
      </p:nvGrpSpPr>
      <p:grpSpPr>
        <a:xfrm>
          <a:off x="0" y="0"/>
          <a:ext cx="0" cy="0"/>
          <a:chOff x="0" y="0"/>
          <a:chExt cx="0" cy="0"/>
        </a:xfrm>
      </p:grpSpPr>
      <p:sp>
        <p:nvSpPr>
          <p:cNvPr id="97" name="Google Shape;97;p20"/>
          <p:cNvSpPr/>
          <p:nvPr/>
        </p:nvSpPr>
        <p:spPr>
          <a:xfrm>
            <a:off x="0" y="0"/>
            <a:ext cx="12192000"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grpSp>
        <p:nvGrpSpPr>
          <p:cNvPr id="98" name="Google Shape;98;p20"/>
          <p:cNvGrpSpPr/>
          <p:nvPr/>
        </p:nvGrpSpPr>
        <p:grpSpPr>
          <a:xfrm flipH="1">
            <a:off x="0" y="0"/>
            <a:ext cx="7724071" cy="6858000"/>
            <a:chOff x="4464881" y="0"/>
            <a:chExt cx="7724071" cy="6858000"/>
          </a:xfrm>
        </p:grpSpPr>
        <p:pic>
          <p:nvPicPr>
            <p:cNvPr descr="A picture containing holding&#10;&#10;Description automatically generated" id="99" name="Google Shape;99;p20"/>
            <p:cNvPicPr preferRelativeResize="0"/>
            <p:nvPr/>
          </p:nvPicPr>
          <p:blipFill rotWithShape="1">
            <a:blip r:embed="rId2">
              <a:alphaModFix amt="15000"/>
            </a:blip>
            <a:srcRect b="0" l="0" r="0" t="0"/>
            <a:stretch/>
          </p:blipFill>
          <p:spPr>
            <a:xfrm>
              <a:off x="7073255" y="0"/>
              <a:ext cx="5115697" cy="6858000"/>
            </a:xfrm>
            <a:prstGeom prst="rect">
              <a:avLst/>
            </a:prstGeom>
            <a:noFill/>
            <a:ln>
              <a:noFill/>
            </a:ln>
          </p:spPr>
        </p:pic>
        <p:pic>
          <p:nvPicPr>
            <p:cNvPr descr="A picture containing holding, flower&#10;&#10;Description automatically generated" id="100" name="Google Shape;100;p20"/>
            <p:cNvPicPr preferRelativeResize="0"/>
            <p:nvPr/>
          </p:nvPicPr>
          <p:blipFill rotWithShape="1">
            <a:blip r:embed="rId3">
              <a:alphaModFix amt="7000"/>
            </a:blip>
            <a:srcRect b="0" l="0" r="0" t="0"/>
            <a:stretch/>
          </p:blipFill>
          <p:spPr>
            <a:xfrm rot="-5400000">
              <a:off x="5412135" y="-947254"/>
              <a:ext cx="5562598" cy="7457106"/>
            </a:xfrm>
            <a:prstGeom prst="rect">
              <a:avLst/>
            </a:prstGeom>
            <a:noFill/>
            <a:ln>
              <a:noFill/>
            </a:ln>
          </p:spPr>
        </p:pic>
      </p:grpSp>
      <p:sp>
        <p:nvSpPr>
          <p:cNvPr id="101" name="Google Shape;101;p20"/>
          <p:cNvSpPr/>
          <p:nvPr/>
        </p:nvSpPr>
        <p:spPr>
          <a:xfrm>
            <a:off x="681228"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2" name="Google Shape;102;p20"/>
          <p:cNvSpPr txBox="1"/>
          <p:nvPr>
            <p:ph type="ctrTitle"/>
          </p:nvPr>
        </p:nvSpPr>
        <p:spPr>
          <a:xfrm>
            <a:off x="1071223" y="1066800"/>
            <a:ext cx="5367527" cy="2833528"/>
          </a:xfrm>
          <a:prstGeom prst="rect">
            <a:avLst/>
          </a:prstGeom>
          <a:noFill/>
          <a:ln>
            <a:noFill/>
          </a:ln>
        </p:spPr>
        <p:txBody>
          <a:bodyPr anchorCtr="0" anchor="b" bIns="45700" lIns="91425" spcFirstLastPara="1" rIns="91425" wrap="square" tIns="45700">
            <a:norm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0"/>
          <p:cNvSpPr txBox="1"/>
          <p:nvPr>
            <p:ph idx="1" type="subTitle"/>
          </p:nvPr>
        </p:nvSpPr>
        <p:spPr>
          <a:xfrm>
            <a:off x="1071223" y="4074784"/>
            <a:ext cx="5367526" cy="1640216"/>
          </a:xfrm>
          <a:prstGeom prst="rect">
            <a:avLst/>
          </a:prstGeom>
          <a:noFill/>
          <a:ln>
            <a:noFill/>
          </a:ln>
        </p:spPr>
        <p:txBody>
          <a:bodyPr anchorCtr="0" anchor="t" bIns="45700" lIns="91425" spcFirstLastPara="1" rIns="91425" wrap="square" tIns="45700">
            <a:normAutofit/>
          </a:bodyPr>
          <a:lstStyle>
            <a:lvl1pPr lvl="0" rtl="1" algn="r">
              <a:lnSpc>
                <a:spcPct val="110000"/>
              </a:lnSpc>
              <a:spcBef>
                <a:spcPts val="1000"/>
              </a:spcBef>
              <a:spcAft>
                <a:spcPts val="0"/>
              </a:spcAft>
              <a:buSzPts val="2800"/>
              <a:buNone/>
              <a:defRPr/>
            </a:lvl1pPr>
            <a:lvl2pPr lvl="1" rtl="1" algn="r">
              <a:lnSpc>
                <a:spcPct val="110000"/>
              </a:lnSpc>
              <a:spcBef>
                <a:spcPts val="500"/>
              </a:spcBef>
              <a:spcAft>
                <a:spcPts val="0"/>
              </a:spcAft>
              <a:buSzPts val="1800"/>
              <a:buChar char="•"/>
              <a:defRPr/>
            </a:lvl2pPr>
            <a:lvl3pPr lvl="2" rtl="1" algn="r">
              <a:lnSpc>
                <a:spcPct val="110000"/>
              </a:lnSpc>
              <a:spcBef>
                <a:spcPts val="500"/>
              </a:spcBef>
              <a:spcAft>
                <a:spcPts val="0"/>
              </a:spcAft>
              <a:buSzPts val="1800"/>
              <a:buChar char="•"/>
              <a:defRPr/>
            </a:lvl3pPr>
            <a:lvl4pPr lvl="3" rtl="1" algn="r">
              <a:lnSpc>
                <a:spcPct val="110000"/>
              </a:lnSpc>
              <a:spcBef>
                <a:spcPts val="500"/>
              </a:spcBef>
              <a:spcAft>
                <a:spcPts val="0"/>
              </a:spcAft>
              <a:buSzPts val="1800"/>
              <a:buChar char="•"/>
              <a:defRPr/>
            </a:lvl4pPr>
            <a:lvl5pPr lvl="4" rtl="1" algn="r">
              <a:lnSpc>
                <a:spcPct val="110000"/>
              </a:lnSpc>
              <a:spcBef>
                <a:spcPts val="500"/>
              </a:spcBef>
              <a:spcAft>
                <a:spcPts val="0"/>
              </a:spcAft>
              <a:buSzPts val="1800"/>
              <a:buChar char="•"/>
              <a:defRPr/>
            </a:lvl5pPr>
            <a:lvl6pPr lvl="5" rtl="1" algn="r">
              <a:lnSpc>
                <a:spcPct val="90000"/>
              </a:lnSpc>
              <a:spcBef>
                <a:spcPts val="500"/>
              </a:spcBef>
              <a:spcAft>
                <a:spcPts val="0"/>
              </a:spcAft>
              <a:buClr>
                <a:schemeClr val="dk1"/>
              </a:buClr>
              <a:buSzPts val="1800"/>
              <a:buChar char="•"/>
              <a:defRPr/>
            </a:lvl6pPr>
            <a:lvl7pPr lvl="6" rtl="1" algn="r">
              <a:lnSpc>
                <a:spcPct val="90000"/>
              </a:lnSpc>
              <a:spcBef>
                <a:spcPts val="500"/>
              </a:spcBef>
              <a:spcAft>
                <a:spcPts val="0"/>
              </a:spcAft>
              <a:buClr>
                <a:schemeClr val="dk1"/>
              </a:buClr>
              <a:buSzPts val="1800"/>
              <a:buChar char="•"/>
              <a:defRPr/>
            </a:lvl7pPr>
            <a:lvl8pPr lvl="7" rtl="1" algn="r">
              <a:lnSpc>
                <a:spcPct val="90000"/>
              </a:lnSpc>
              <a:spcBef>
                <a:spcPts val="500"/>
              </a:spcBef>
              <a:spcAft>
                <a:spcPts val="0"/>
              </a:spcAft>
              <a:buClr>
                <a:schemeClr val="dk1"/>
              </a:buClr>
              <a:buSzPts val="1800"/>
              <a:buChar char="•"/>
              <a:defRPr/>
            </a:lvl8pPr>
            <a:lvl9pPr lvl="8" rtl="1" algn="r">
              <a:lnSpc>
                <a:spcPct val="90000"/>
              </a:lnSpc>
              <a:spcBef>
                <a:spcPts val="500"/>
              </a:spcBef>
              <a:spcAft>
                <a:spcPts val="0"/>
              </a:spcAft>
              <a:buClr>
                <a:schemeClr val="dk1"/>
              </a:buClr>
              <a:buSzPts val="1800"/>
              <a:buChar char="•"/>
              <a:defRPr/>
            </a:lvl9pPr>
          </a:lstStyle>
          <a:p/>
        </p:txBody>
      </p:sp>
      <p:sp>
        <p:nvSpPr>
          <p:cNvPr id="104" name="Google Shape;104;p20"/>
          <p:cNvSpPr/>
          <p:nvPr>
            <p:ph idx="2" type="pic"/>
          </p:nvPr>
        </p:nvSpPr>
        <p:spPr>
          <a:xfrm>
            <a:off x="7013448" y="1014984"/>
            <a:ext cx="4123944" cy="2322576"/>
          </a:xfrm>
          <a:prstGeom prst="rect">
            <a:avLst/>
          </a:prstGeom>
          <a:solidFill>
            <a:schemeClr val="accent6"/>
          </a:solidFill>
          <a:ln>
            <a:noFill/>
          </a:ln>
        </p:spPr>
      </p:sp>
      <p:sp>
        <p:nvSpPr>
          <p:cNvPr id="105" name="Google Shape;105;p20"/>
          <p:cNvSpPr/>
          <p:nvPr>
            <p:ph idx="3" type="pic"/>
          </p:nvPr>
        </p:nvSpPr>
        <p:spPr>
          <a:xfrm>
            <a:off x="7013448" y="3511296"/>
            <a:ext cx="4123944" cy="2322576"/>
          </a:xfrm>
          <a:prstGeom prst="rect">
            <a:avLst/>
          </a:prstGeom>
          <a:solidFill>
            <a:schemeClr val="accent6"/>
          </a:solidFill>
          <a:ln>
            <a:noFill/>
          </a:ln>
        </p:spPr>
      </p:sp>
      <p:sp>
        <p:nvSpPr>
          <p:cNvPr id="106" name="Google Shape;106;p20"/>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21"/>
          <p:cNvSpPr txBox="1"/>
          <p:nvPr>
            <p:ph type="title"/>
          </p:nvPr>
        </p:nvSpPr>
        <p:spPr>
          <a:xfrm>
            <a:off x="458694" y="365125"/>
            <a:ext cx="11274612" cy="1325563"/>
          </a:xfrm>
          <a:prstGeom prst="rect">
            <a:avLst/>
          </a:prstGeom>
          <a:noFill/>
          <a:ln>
            <a:noFill/>
          </a:ln>
        </p:spPr>
        <p:txBody>
          <a:bodyPr anchorCtr="0" anchor="ctr" bIns="45700" lIns="91425" spcFirstLastPara="1" rIns="91425" wrap="square" tIns="45700">
            <a:norm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1"/>
          <p:cNvSpPr txBox="1"/>
          <p:nvPr>
            <p:ph idx="1" type="body"/>
          </p:nvPr>
        </p:nvSpPr>
        <p:spPr>
          <a:xfrm>
            <a:off x="465256" y="1752600"/>
            <a:ext cx="5532319"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110000"/>
              </a:lnSpc>
              <a:spcBef>
                <a:spcPts val="1000"/>
              </a:spcBef>
              <a:spcAft>
                <a:spcPts val="0"/>
              </a:spcAft>
              <a:buSzPts val="2400"/>
              <a:buNone/>
              <a:defRPr b="0" i="0" sz="2400"/>
            </a:lvl1pPr>
            <a:lvl2pPr indent="-228600" lvl="1" marL="914400" rtl="1" algn="r">
              <a:lnSpc>
                <a:spcPct val="110000"/>
              </a:lnSpc>
              <a:spcBef>
                <a:spcPts val="500"/>
              </a:spcBef>
              <a:spcAft>
                <a:spcPts val="0"/>
              </a:spcAft>
              <a:buSzPts val="2000"/>
              <a:buNone/>
              <a:defRPr b="1" sz="2000"/>
            </a:lvl2pPr>
            <a:lvl3pPr indent="-228600" lvl="2" marL="1371600" rtl="1" algn="r">
              <a:lnSpc>
                <a:spcPct val="110000"/>
              </a:lnSpc>
              <a:spcBef>
                <a:spcPts val="500"/>
              </a:spcBef>
              <a:spcAft>
                <a:spcPts val="0"/>
              </a:spcAft>
              <a:buSzPts val="1800"/>
              <a:buNone/>
              <a:defRPr b="1" sz="1800"/>
            </a:lvl3pPr>
            <a:lvl4pPr indent="-228600" lvl="3" marL="1828800" rtl="1" algn="r">
              <a:lnSpc>
                <a:spcPct val="110000"/>
              </a:lnSpc>
              <a:spcBef>
                <a:spcPts val="500"/>
              </a:spcBef>
              <a:spcAft>
                <a:spcPts val="0"/>
              </a:spcAft>
              <a:buSzPts val="1600"/>
              <a:buNone/>
              <a:defRPr b="1" sz="1600"/>
            </a:lvl4pPr>
            <a:lvl5pPr indent="-228600" lvl="4" marL="2286000" rtl="1" algn="r">
              <a:lnSpc>
                <a:spcPct val="110000"/>
              </a:lnSpc>
              <a:spcBef>
                <a:spcPts val="500"/>
              </a:spcBef>
              <a:spcAft>
                <a:spcPts val="0"/>
              </a:spcAft>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112" name="Google Shape;112;p21"/>
          <p:cNvSpPr txBox="1"/>
          <p:nvPr>
            <p:ph idx="2" type="body"/>
          </p:nvPr>
        </p:nvSpPr>
        <p:spPr>
          <a:xfrm>
            <a:off x="465256" y="2666999"/>
            <a:ext cx="5532319" cy="3522663"/>
          </a:xfrm>
          <a:prstGeom prst="rect">
            <a:avLst/>
          </a:prstGeom>
          <a:noFill/>
          <a:ln>
            <a:noFill/>
          </a:ln>
        </p:spPr>
        <p:txBody>
          <a:bodyPr anchorCtr="0" anchor="t" bIns="45700" lIns="91425" spcFirstLastPara="1" rIns="91425" wrap="square" tIns="45700">
            <a:normAutofit/>
          </a:bodyPr>
          <a:lstStyle>
            <a:lvl1pPr indent="-355600" lvl="0" marL="457200" rtl="1" algn="r">
              <a:lnSpc>
                <a:spcPct val="110000"/>
              </a:lnSpc>
              <a:spcBef>
                <a:spcPts val="1000"/>
              </a:spcBef>
              <a:spcAft>
                <a:spcPts val="0"/>
              </a:spcAft>
              <a:buSzPts val="2000"/>
              <a:buChar char="•"/>
              <a:defRPr sz="2000"/>
            </a:lvl1pPr>
            <a:lvl2pPr indent="-342900" lvl="1" marL="914400" rtl="1" algn="r">
              <a:lnSpc>
                <a:spcPct val="110000"/>
              </a:lnSpc>
              <a:spcBef>
                <a:spcPts val="500"/>
              </a:spcBef>
              <a:spcAft>
                <a:spcPts val="0"/>
              </a:spcAft>
              <a:buSzPts val="1800"/>
              <a:buChar char="•"/>
              <a:defRPr sz="1800"/>
            </a:lvl2pPr>
            <a:lvl3pPr indent="-330200" lvl="2" marL="1371600" rtl="1" algn="r">
              <a:lnSpc>
                <a:spcPct val="110000"/>
              </a:lnSpc>
              <a:spcBef>
                <a:spcPts val="500"/>
              </a:spcBef>
              <a:spcAft>
                <a:spcPts val="0"/>
              </a:spcAft>
              <a:buSzPts val="1600"/>
              <a:buChar char="•"/>
              <a:defRPr sz="1600"/>
            </a:lvl3pPr>
            <a:lvl4pPr indent="-317500" lvl="3" marL="1828800" rtl="1" algn="r">
              <a:lnSpc>
                <a:spcPct val="110000"/>
              </a:lnSpc>
              <a:spcBef>
                <a:spcPts val="500"/>
              </a:spcBef>
              <a:spcAft>
                <a:spcPts val="0"/>
              </a:spcAft>
              <a:buSzPts val="1400"/>
              <a:buChar char="•"/>
              <a:defRPr sz="1400"/>
            </a:lvl4pPr>
            <a:lvl5pPr indent="-317500" lvl="4" marL="2286000" rtl="1" algn="r">
              <a:lnSpc>
                <a:spcPct val="110000"/>
              </a:lnSpc>
              <a:spcBef>
                <a:spcPts val="500"/>
              </a:spcBef>
              <a:spcAft>
                <a:spcPts val="0"/>
              </a:spcAft>
              <a:buSzPts val="1400"/>
              <a:buChar char="•"/>
              <a:defRPr sz="1400"/>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3" name="Google Shape;113;p21"/>
          <p:cNvSpPr txBox="1"/>
          <p:nvPr>
            <p:ph idx="3" type="body"/>
          </p:nvPr>
        </p:nvSpPr>
        <p:spPr>
          <a:xfrm>
            <a:off x="6172200" y="1752600"/>
            <a:ext cx="5561106"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110000"/>
              </a:lnSpc>
              <a:spcBef>
                <a:spcPts val="1000"/>
              </a:spcBef>
              <a:spcAft>
                <a:spcPts val="0"/>
              </a:spcAft>
              <a:buSzPts val="2400"/>
              <a:buNone/>
              <a:defRPr b="0" i="0" sz="2400"/>
            </a:lvl1pPr>
            <a:lvl2pPr indent="-228600" lvl="1" marL="914400" rtl="1" algn="r">
              <a:lnSpc>
                <a:spcPct val="110000"/>
              </a:lnSpc>
              <a:spcBef>
                <a:spcPts val="500"/>
              </a:spcBef>
              <a:spcAft>
                <a:spcPts val="0"/>
              </a:spcAft>
              <a:buSzPts val="2000"/>
              <a:buNone/>
              <a:defRPr b="1" sz="2000"/>
            </a:lvl2pPr>
            <a:lvl3pPr indent="-228600" lvl="2" marL="1371600" rtl="1" algn="r">
              <a:lnSpc>
                <a:spcPct val="110000"/>
              </a:lnSpc>
              <a:spcBef>
                <a:spcPts val="500"/>
              </a:spcBef>
              <a:spcAft>
                <a:spcPts val="0"/>
              </a:spcAft>
              <a:buSzPts val="1800"/>
              <a:buNone/>
              <a:defRPr b="1" sz="1800"/>
            </a:lvl3pPr>
            <a:lvl4pPr indent="-228600" lvl="3" marL="1828800" rtl="1" algn="r">
              <a:lnSpc>
                <a:spcPct val="110000"/>
              </a:lnSpc>
              <a:spcBef>
                <a:spcPts val="500"/>
              </a:spcBef>
              <a:spcAft>
                <a:spcPts val="0"/>
              </a:spcAft>
              <a:buSzPts val="1600"/>
              <a:buNone/>
              <a:defRPr b="1" sz="1600"/>
            </a:lvl4pPr>
            <a:lvl5pPr indent="-228600" lvl="4" marL="2286000" rtl="1" algn="r">
              <a:lnSpc>
                <a:spcPct val="110000"/>
              </a:lnSpc>
              <a:spcBef>
                <a:spcPts val="500"/>
              </a:spcBef>
              <a:spcAft>
                <a:spcPts val="0"/>
              </a:spcAft>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114" name="Google Shape;114;p21"/>
          <p:cNvSpPr txBox="1"/>
          <p:nvPr>
            <p:ph idx="4" type="body"/>
          </p:nvPr>
        </p:nvSpPr>
        <p:spPr>
          <a:xfrm>
            <a:off x="6172200" y="2666999"/>
            <a:ext cx="5561106" cy="3522663"/>
          </a:xfrm>
          <a:prstGeom prst="rect">
            <a:avLst/>
          </a:prstGeom>
          <a:noFill/>
          <a:ln>
            <a:noFill/>
          </a:ln>
        </p:spPr>
        <p:txBody>
          <a:bodyPr anchorCtr="0" anchor="t" bIns="45700" lIns="91425" spcFirstLastPara="1" rIns="91425" wrap="square" tIns="45700">
            <a:normAutofit/>
          </a:bodyPr>
          <a:lstStyle>
            <a:lvl1pPr indent="-355600" lvl="0" marL="457200" rtl="1" algn="r">
              <a:lnSpc>
                <a:spcPct val="110000"/>
              </a:lnSpc>
              <a:spcBef>
                <a:spcPts val="1000"/>
              </a:spcBef>
              <a:spcAft>
                <a:spcPts val="0"/>
              </a:spcAft>
              <a:buSzPts val="2000"/>
              <a:buChar char="•"/>
              <a:defRPr sz="2000"/>
            </a:lvl1pPr>
            <a:lvl2pPr indent="-342900" lvl="1" marL="914400" rtl="1" algn="r">
              <a:lnSpc>
                <a:spcPct val="110000"/>
              </a:lnSpc>
              <a:spcBef>
                <a:spcPts val="500"/>
              </a:spcBef>
              <a:spcAft>
                <a:spcPts val="0"/>
              </a:spcAft>
              <a:buSzPts val="1800"/>
              <a:buChar char="•"/>
              <a:defRPr sz="1800"/>
            </a:lvl2pPr>
            <a:lvl3pPr indent="-330200" lvl="2" marL="1371600" rtl="1" algn="r">
              <a:lnSpc>
                <a:spcPct val="110000"/>
              </a:lnSpc>
              <a:spcBef>
                <a:spcPts val="500"/>
              </a:spcBef>
              <a:spcAft>
                <a:spcPts val="0"/>
              </a:spcAft>
              <a:buSzPts val="1600"/>
              <a:buChar char="•"/>
              <a:defRPr sz="1600"/>
            </a:lvl3pPr>
            <a:lvl4pPr indent="-317500" lvl="3" marL="1828800" rtl="1" algn="r">
              <a:lnSpc>
                <a:spcPct val="110000"/>
              </a:lnSpc>
              <a:spcBef>
                <a:spcPts val="500"/>
              </a:spcBef>
              <a:spcAft>
                <a:spcPts val="0"/>
              </a:spcAft>
              <a:buSzPts val="1400"/>
              <a:buChar char="•"/>
              <a:defRPr sz="1400"/>
            </a:lvl4pPr>
            <a:lvl5pPr indent="-317500" lvl="4" marL="2286000" rtl="1" algn="r">
              <a:lnSpc>
                <a:spcPct val="110000"/>
              </a:lnSpc>
              <a:spcBef>
                <a:spcPts val="500"/>
              </a:spcBef>
              <a:spcAft>
                <a:spcPts val="0"/>
              </a:spcAft>
              <a:buSzPts val="1400"/>
              <a:buChar char="•"/>
              <a:defRPr sz="1400"/>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5" name="Google Shape;115;p21"/>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18" name="Shape 118"/>
        <p:cNvGrpSpPr/>
        <p:nvPr/>
      </p:nvGrpSpPr>
      <p:grpSpPr>
        <a:xfrm>
          <a:off x="0" y="0"/>
          <a:ext cx="0" cy="0"/>
          <a:chOff x="0" y="0"/>
          <a:chExt cx="0" cy="0"/>
        </a:xfrm>
      </p:grpSpPr>
      <p:sp>
        <p:nvSpPr>
          <p:cNvPr id="119" name="Google Shape;119;p22"/>
          <p:cNvSpPr txBox="1"/>
          <p:nvPr>
            <p:ph type="title"/>
          </p:nvPr>
        </p:nvSpPr>
        <p:spPr>
          <a:xfrm>
            <a:off x="458694" y="365125"/>
            <a:ext cx="11274612" cy="1325563"/>
          </a:xfrm>
          <a:prstGeom prst="rect">
            <a:avLst/>
          </a:prstGeom>
          <a:noFill/>
          <a:ln>
            <a:noFill/>
          </a:ln>
        </p:spPr>
        <p:txBody>
          <a:bodyPr anchorCtr="0" anchor="ctr" bIns="45700" lIns="91425" spcFirstLastPara="1" rIns="91425" wrap="square" tIns="45700">
            <a:norm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2"/>
          <p:cNvSpPr txBox="1"/>
          <p:nvPr>
            <p:ph idx="1" type="body"/>
          </p:nvPr>
        </p:nvSpPr>
        <p:spPr>
          <a:xfrm>
            <a:off x="465256" y="1752600"/>
            <a:ext cx="3291840"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110000"/>
              </a:lnSpc>
              <a:spcBef>
                <a:spcPts val="1000"/>
              </a:spcBef>
              <a:spcAft>
                <a:spcPts val="0"/>
              </a:spcAft>
              <a:buSzPts val="2400"/>
              <a:buNone/>
              <a:defRPr b="0" i="0" sz="2400"/>
            </a:lvl1pPr>
            <a:lvl2pPr indent="-228600" lvl="1" marL="914400" rtl="1" algn="r">
              <a:lnSpc>
                <a:spcPct val="110000"/>
              </a:lnSpc>
              <a:spcBef>
                <a:spcPts val="500"/>
              </a:spcBef>
              <a:spcAft>
                <a:spcPts val="0"/>
              </a:spcAft>
              <a:buSzPts val="2000"/>
              <a:buNone/>
              <a:defRPr b="1" sz="2000"/>
            </a:lvl2pPr>
            <a:lvl3pPr indent="-228600" lvl="2" marL="1371600" rtl="1" algn="r">
              <a:lnSpc>
                <a:spcPct val="110000"/>
              </a:lnSpc>
              <a:spcBef>
                <a:spcPts val="500"/>
              </a:spcBef>
              <a:spcAft>
                <a:spcPts val="0"/>
              </a:spcAft>
              <a:buSzPts val="1800"/>
              <a:buNone/>
              <a:defRPr b="1" sz="1800"/>
            </a:lvl3pPr>
            <a:lvl4pPr indent="-228600" lvl="3" marL="1828800" rtl="1" algn="r">
              <a:lnSpc>
                <a:spcPct val="110000"/>
              </a:lnSpc>
              <a:spcBef>
                <a:spcPts val="500"/>
              </a:spcBef>
              <a:spcAft>
                <a:spcPts val="0"/>
              </a:spcAft>
              <a:buSzPts val="1600"/>
              <a:buNone/>
              <a:defRPr b="1" sz="1600"/>
            </a:lvl4pPr>
            <a:lvl5pPr indent="-228600" lvl="4" marL="2286000" rtl="1" algn="r">
              <a:lnSpc>
                <a:spcPct val="110000"/>
              </a:lnSpc>
              <a:spcBef>
                <a:spcPts val="500"/>
              </a:spcBef>
              <a:spcAft>
                <a:spcPts val="0"/>
              </a:spcAft>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121" name="Google Shape;121;p22"/>
          <p:cNvSpPr txBox="1"/>
          <p:nvPr>
            <p:ph idx="2" type="body"/>
          </p:nvPr>
        </p:nvSpPr>
        <p:spPr>
          <a:xfrm>
            <a:off x="465256" y="2666999"/>
            <a:ext cx="3291840" cy="3522663"/>
          </a:xfrm>
          <a:prstGeom prst="rect">
            <a:avLst/>
          </a:prstGeom>
          <a:noFill/>
          <a:ln>
            <a:noFill/>
          </a:ln>
        </p:spPr>
        <p:txBody>
          <a:bodyPr anchorCtr="0" anchor="t" bIns="45700" lIns="91425" spcFirstLastPara="1" rIns="91425" wrap="square" tIns="45700">
            <a:normAutofit/>
          </a:bodyPr>
          <a:lstStyle>
            <a:lvl1pPr indent="-355600" lvl="0" marL="457200" rtl="1" algn="r">
              <a:lnSpc>
                <a:spcPct val="110000"/>
              </a:lnSpc>
              <a:spcBef>
                <a:spcPts val="1000"/>
              </a:spcBef>
              <a:spcAft>
                <a:spcPts val="0"/>
              </a:spcAft>
              <a:buSzPts val="2000"/>
              <a:buChar char="•"/>
              <a:defRPr sz="2000"/>
            </a:lvl1pPr>
            <a:lvl2pPr indent="-342900" lvl="1" marL="914400" rtl="1" algn="r">
              <a:lnSpc>
                <a:spcPct val="110000"/>
              </a:lnSpc>
              <a:spcBef>
                <a:spcPts val="500"/>
              </a:spcBef>
              <a:spcAft>
                <a:spcPts val="0"/>
              </a:spcAft>
              <a:buSzPts val="1800"/>
              <a:buChar char="•"/>
              <a:defRPr sz="1800"/>
            </a:lvl2pPr>
            <a:lvl3pPr indent="-330200" lvl="2" marL="1371600" rtl="1" algn="r">
              <a:lnSpc>
                <a:spcPct val="110000"/>
              </a:lnSpc>
              <a:spcBef>
                <a:spcPts val="500"/>
              </a:spcBef>
              <a:spcAft>
                <a:spcPts val="0"/>
              </a:spcAft>
              <a:buSzPts val="1600"/>
              <a:buChar char="•"/>
              <a:defRPr sz="1600"/>
            </a:lvl3pPr>
            <a:lvl4pPr indent="-317500" lvl="3" marL="1828800" rtl="1" algn="r">
              <a:lnSpc>
                <a:spcPct val="110000"/>
              </a:lnSpc>
              <a:spcBef>
                <a:spcPts val="500"/>
              </a:spcBef>
              <a:spcAft>
                <a:spcPts val="0"/>
              </a:spcAft>
              <a:buSzPts val="1400"/>
              <a:buChar char="•"/>
              <a:defRPr sz="1400"/>
            </a:lvl4pPr>
            <a:lvl5pPr indent="-317500" lvl="4" marL="2286000" rtl="1" algn="r">
              <a:lnSpc>
                <a:spcPct val="110000"/>
              </a:lnSpc>
              <a:spcBef>
                <a:spcPts val="500"/>
              </a:spcBef>
              <a:spcAft>
                <a:spcPts val="0"/>
              </a:spcAft>
              <a:buSzPts val="1400"/>
              <a:buChar char="•"/>
              <a:defRPr sz="1400"/>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2" name="Google Shape;122;p22"/>
          <p:cNvSpPr txBox="1"/>
          <p:nvPr>
            <p:ph idx="3" type="body"/>
          </p:nvPr>
        </p:nvSpPr>
        <p:spPr>
          <a:xfrm>
            <a:off x="4453361" y="1752600"/>
            <a:ext cx="3291840"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110000"/>
              </a:lnSpc>
              <a:spcBef>
                <a:spcPts val="1000"/>
              </a:spcBef>
              <a:spcAft>
                <a:spcPts val="0"/>
              </a:spcAft>
              <a:buSzPts val="2400"/>
              <a:buNone/>
              <a:defRPr b="0" i="0" sz="2400"/>
            </a:lvl1pPr>
            <a:lvl2pPr indent="-228600" lvl="1" marL="914400" rtl="1" algn="r">
              <a:lnSpc>
                <a:spcPct val="110000"/>
              </a:lnSpc>
              <a:spcBef>
                <a:spcPts val="500"/>
              </a:spcBef>
              <a:spcAft>
                <a:spcPts val="0"/>
              </a:spcAft>
              <a:buSzPts val="2000"/>
              <a:buNone/>
              <a:defRPr b="1" sz="2000"/>
            </a:lvl2pPr>
            <a:lvl3pPr indent="-228600" lvl="2" marL="1371600" rtl="1" algn="r">
              <a:lnSpc>
                <a:spcPct val="110000"/>
              </a:lnSpc>
              <a:spcBef>
                <a:spcPts val="500"/>
              </a:spcBef>
              <a:spcAft>
                <a:spcPts val="0"/>
              </a:spcAft>
              <a:buSzPts val="1800"/>
              <a:buNone/>
              <a:defRPr b="1" sz="1800"/>
            </a:lvl3pPr>
            <a:lvl4pPr indent="-228600" lvl="3" marL="1828800" rtl="1" algn="r">
              <a:lnSpc>
                <a:spcPct val="110000"/>
              </a:lnSpc>
              <a:spcBef>
                <a:spcPts val="500"/>
              </a:spcBef>
              <a:spcAft>
                <a:spcPts val="0"/>
              </a:spcAft>
              <a:buSzPts val="1600"/>
              <a:buNone/>
              <a:defRPr b="1" sz="1600"/>
            </a:lvl4pPr>
            <a:lvl5pPr indent="-228600" lvl="4" marL="2286000" rtl="1" algn="r">
              <a:lnSpc>
                <a:spcPct val="110000"/>
              </a:lnSpc>
              <a:spcBef>
                <a:spcPts val="500"/>
              </a:spcBef>
              <a:spcAft>
                <a:spcPts val="0"/>
              </a:spcAft>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123" name="Google Shape;123;p22"/>
          <p:cNvSpPr txBox="1"/>
          <p:nvPr>
            <p:ph idx="4" type="body"/>
          </p:nvPr>
        </p:nvSpPr>
        <p:spPr>
          <a:xfrm>
            <a:off x="4453361" y="2666999"/>
            <a:ext cx="3291840" cy="3522663"/>
          </a:xfrm>
          <a:prstGeom prst="rect">
            <a:avLst/>
          </a:prstGeom>
          <a:noFill/>
          <a:ln>
            <a:noFill/>
          </a:ln>
        </p:spPr>
        <p:txBody>
          <a:bodyPr anchorCtr="0" anchor="t" bIns="45700" lIns="91425" spcFirstLastPara="1" rIns="91425" wrap="square" tIns="45700">
            <a:normAutofit/>
          </a:bodyPr>
          <a:lstStyle>
            <a:lvl1pPr indent="-355600" lvl="0" marL="457200" rtl="1" algn="r">
              <a:lnSpc>
                <a:spcPct val="110000"/>
              </a:lnSpc>
              <a:spcBef>
                <a:spcPts val="1000"/>
              </a:spcBef>
              <a:spcAft>
                <a:spcPts val="0"/>
              </a:spcAft>
              <a:buSzPts val="2000"/>
              <a:buChar char="•"/>
              <a:defRPr sz="2000"/>
            </a:lvl1pPr>
            <a:lvl2pPr indent="-342900" lvl="1" marL="914400" rtl="1" algn="r">
              <a:lnSpc>
                <a:spcPct val="110000"/>
              </a:lnSpc>
              <a:spcBef>
                <a:spcPts val="500"/>
              </a:spcBef>
              <a:spcAft>
                <a:spcPts val="0"/>
              </a:spcAft>
              <a:buSzPts val="1800"/>
              <a:buChar char="•"/>
              <a:defRPr sz="1800"/>
            </a:lvl2pPr>
            <a:lvl3pPr indent="-330200" lvl="2" marL="1371600" rtl="1" algn="r">
              <a:lnSpc>
                <a:spcPct val="110000"/>
              </a:lnSpc>
              <a:spcBef>
                <a:spcPts val="500"/>
              </a:spcBef>
              <a:spcAft>
                <a:spcPts val="0"/>
              </a:spcAft>
              <a:buSzPts val="1600"/>
              <a:buChar char="•"/>
              <a:defRPr sz="1600"/>
            </a:lvl3pPr>
            <a:lvl4pPr indent="-317500" lvl="3" marL="1828800" rtl="1" algn="r">
              <a:lnSpc>
                <a:spcPct val="110000"/>
              </a:lnSpc>
              <a:spcBef>
                <a:spcPts val="500"/>
              </a:spcBef>
              <a:spcAft>
                <a:spcPts val="0"/>
              </a:spcAft>
              <a:buSzPts val="1400"/>
              <a:buChar char="•"/>
              <a:defRPr sz="1400"/>
            </a:lvl4pPr>
            <a:lvl5pPr indent="-317500" lvl="4" marL="2286000" rtl="1" algn="r">
              <a:lnSpc>
                <a:spcPct val="110000"/>
              </a:lnSpc>
              <a:spcBef>
                <a:spcPts val="500"/>
              </a:spcBef>
              <a:spcAft>
                <a:spcPts val="0"/>
              </a:spcAft>
              <a:buSzPts val="1400"/>
              <a:buChar char="•"/>
              <a:defRPr sz="1400"/>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4" name="Google Shape;124;p22"/>
          <p:cNvSpPr txBox="1"/>
          <p:nvPr>
            <p:ph idx="5" type="body"/>
          </p:nvPr>
        </p:nvSpPr>
        <p:spPr>
          <a:xfrm>
            <a:off x="8441466" y="1757319"/>
            <a:ext cx="3291840"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110000"/>
              </a:lnSpc>
              <a:spcBef>
                <a:spcPts val="1000"/>
              </a:spcBef>
              <a:spcAft>
                <a:spcPts val="0"/>
              </a:spcAft>
              <a:buSzPts val="2400"/>
              <a:buNone/>
              <a:defRPr b="0" i="0" sz="2400"/>
            </a:lvl1pPr>
            <a:lvl2pPr indent="-228600" lvl="1" marL="914400" rtl="1" algn="r">
              <a:lnSpc>
                <a:spcPct val="110000"/>
              </a:lnSpc>
              <a:spcBef>
                <a:spcPts val="500"/>
              </a:spcBef>
              <a:spcAft>
                <a:spcPts val="0"/>
              </a:spcAft>
              <a:buSzPts val="2000"/>
              <a:buNone/>
              <a:defRPr b="1" sz="2000"/>
            </a:lvl2pPr>
            <a:lvl3pPr indent="-228600" lvl="2" marL="1371600" rtl="1" algn="r">
              <a:lnSpc>
                <a:spcPct val="110000"/>
              </a:lnSpc>
              <a:spcBef>
                <a:spcPts val="500"/>
              </a:spcBef>
              <a:spcAft>
                <a:spcPts val="0"/>
              </a:spcAft>
              <a:buSzPts val="1800"/>
              <a:buNone/>
              <a:defRPr b="1" sz="1800"/>
            </a:lvl3pPr>
            <a:lvl4pPr indent="-228600" lvl="3" marL="1828800" rtl="1" algn="r">
              <a:lnSpc>
                <a:spcPct val="110000"/>
              </a:lnSpc>
              <a:spcBef>
                <a:spcPts val="500"/>
              </a:spcBef>
              <a:spcAft>
                <a:spcPts val="0"/>
              </a:spcAft>
              <a:buSzPts val="1600"/>
              <a:buNone/>
              <a:defRPr b="1" sz="1600"/>
            </a:lvl4pPr>
            <a:lvl5pPr indent="-228600" lvl="4" marL="2286000" rtl="1" algn="r">
              <a:lnSpc>
                <a:spcPct val="110000"/>
              </a:lnSpc>
              <a:spcBef>
                <a:spcPts val="500"/>
              </a:spcBef>
              <a:spcAft>
                <a:spcPts val="0"/>
              </a:spcAft>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125" name="Google Shape;125;p22"/>
          <p:cNvSpPr txBox="1"/>
          <p:nvPr>
            <p:ph idx="6" type="body"/>
          </p:nvPr>
        </p:nvSpPr>
        <p:spPr>
          <a:xfrm>
            <a:off x="8441466" y="2671718"/>
            <a:ext cx="3291840" cy="3522663"/>
          </a:xfrm>
          <a:prstGeom prst="rect">
            <a:avLst/>
          </a:prstGeom>
          <a:noFill/>
          <a:ln>
            <a:noFill/>
          </a:ln>
        </p:spPr>
        <p:txBody>
          <a:bodyPr anchorCtr="0" anchor="t" bIns="45700" lIns="91425" spcFirstLastPara="1" rIns="91425" wrap="square" tIns="45700">
            <a:normAutofit/>
          </a:bodyPr>
          <a:lstStyle>
            <a:lvl1pPr indent="-355600" lvl="0" marL="457200" rtl="1" algn="r">
              <a:lnSpc>
                <a:spcPct val="110000"/>
              </a:lnSpc>
              <a:spcBef>
                <a:spcPts val="1000"/>
              </a:spcBef>
              <a:spcAft>
                <a:spcPts val="0"/>
              </a:spcAft>
              <a:buSzPts val="2000"/>
              <a:buChar char="•"/>
              <a:defRPr sz="2000"/>
            </a:lvl1pPr>
            <a:lvl2pPr indent="-342900" lvl="1" marL="914400" rtl="1" algn="r">
              <a:lnSpc>
                <a:spcPct val="110000"/>
              </a:lnSpc>
              <a:spcBef>
                <a:spcPts val="500"/>
              </a:spcBef>
              <a:spcAft>
                <a:spcPts val="0"/>
              </a:spcAft>
              <a:buSzPts val="1800"/>
              <a:buChar char="•"/>
              <a:defRPr sz="1800"/>
            </a:lvl2pPr>
            <a:lvl3pPr indent="-330200" lvl="2" marL="1371600" rtl="1" algn="r">
              <a:lnSpc>
                <a:spcPct val="110000"/>
              </a:lnSpc>
              <a:spcBef>
                <a:spcPts val="500"/>
              </a:spcBef>
              <a:spcAft>
                <a:spcPts val="0"/>
              </a:spcAft>
              <a:buSzPts val="1600"/>
              <a:buChar char="•"/>
              <a:defRPr sz="1600"/>
            </a:lvl3pPr>
            <a:lvl4pPr indent="-317500" lvl="3" marL="1828800" rtl="1" algn="r">
              <a:lnSpc>
                <a:spcPct val="110000"/>
              </a:lnSpc>
              <a:spcBef>
                <a:spcPts val="500"/>
              </a:spcBef>
              <a:spcAft>
                <a:spcPts val="0"/>
              </a:spcAft>
              <a:buSzPts val="1400"/>
              <a:buChar char="•"/>
              <a:defRPr sz="1400"/>
            </a:lvl4pPr>
            <a:lvl5pPr indent="-317500" lvl="4" marL="2286000" rtl="1" algn="r">
              <a:lnSpc>
                <a:spcPct val="110000"/>
              </a:lnSpc>
              <a:spcBef>
                <a:spcPts val="500"/>
              </a:spcBef>
              <a:spcAft>
                <a:spcPts val="0"/>
              </a:spcAft>
              <a:buSzPts val="1400"/>
              <a:buChar char="•"/>
              <a:defRPr sz="1400"/>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6" name="Google Shape;126;p22"/>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sp>
        <p:nvSpPr>
          <p:cNvPr id="130" name="Google Shape;130;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l">
              <a:lnSpc>
                <a:spcPct val="100000"/>
              </a:lnSpc>
              <a:spcBef>
                <a:spcPts val="0"/>
              </a:spcBef>
              <a:spcAft>
                <a:spcPts val="0"/>
              </a:spcAft>
              <a:buClr>
                <a:schemeClr val="dk1"/>
              </a:buClr>
              <a:buSzPts val="4400"/>
              <a:buFont typeface="EB Garamond"/>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110000"/>
              </a:lnSpc>
              <a:spcBef>
                <a:spcPts val="1000"/>
              </a:spcBef>
              <a:spcAft>
                <a:spcPts val="0"/>
              </a:spcAft>
              <a:buSzPts val="2400"/>
              <a:buNone/>
              <a:defRPr sz="2400">
                <a:solidFill>
                  <a:schemeClr val="dk2"/>
                </a:solidFill>
              </a:defRPr>
            </a:lvl1pPr>
            <a:lvl2pPr indent="-228600" lvl="1" marL="914400" rtl="1" algn="r">
              <a:lnSpc>
                <a:spcPct val="110000"/>
              </a:lnSpc>
              <a:spcBef>
                <a:spcPts val="500"/>
              </a:spcBef>
              <a:spcAft>
                <a:spcPts val="0"/>
              </a:spcAft>
              <a:buSzPts val="2000"/>
              <a:buNone/>
              <a:defRPr sz="2000">
                <a:solidFill>
                  <a:srgbClr val="888888"/>
                </a:solidFill>
              </a:defRPr>
            </a:lvl2pPr>
            <a:lvl3pPr indent="-228600" lvl="2" marL="1371600" rtl="1" algn="r">
              <a:lnSpc>
                <a:spcPct val="110000"/>
              </a:lnSpc>
              <a:spcBef>
                <a:spcPts val="500"/>
              </a:spcBef>
              <a:spcAft>
                <a:spcPts val="0"/>
              </a:spcAft>
              <a:buSzPts val="1800"/>
              <a:buNone/>
              <a:defRPr sz="1800">
                <a:solidFill>
                  <a:srgbClr val="888888"/>
                </a:solidFill>
              </a:defRPr>
            </a:lvl3pPr>
            <a:lvl4pPr indent="-228600" lvl="3" marL="1828800" rtl="1" algn="r">
              <a:lnSpc>
                <a:spcPct val="110000"/>
              </a:lnSpc>
              <a:spcBef>
                <a:spcPts val="500"/>
              </a:spcBef>
              <a:spcAft>
                <a:spcPts val="0"/>
              </a:spcAft>
              <a:buSzPts val="1600"/>
              <a:buNone/>
              <a:defRPr sz="1600">
                <a:solidFill>
                  <a:srgbClr val="888888"/>
                </a:solidFill>
              </a:defRPr>
            </a:lvl4pPr>
            <a:lvl5pPr indent="-228600" lvl="4" marL="2286000" rtl="1" algn="r">
              <a:lnSpc>
                <a:spcPct val="110000"/>
              </a:lnSpc>
              <a:spcBef>
                <a:spcPts val="500"/>
              </a:spcBef>
              <a:spcAft>
                <a:spcPts val="0"/>
              </a:spcAft>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2" name="Shape 132"/>
        <p:cNvGrpSpPr/>
        <p:nvPr/>
      </p:nvGrpSpPr>
      <p:grpSpPr>
        <a:xfrm>
          <a:off x="0" y="0"/>
          <a:ext cx="0" cy="0"/>
          <a:chOff x="0" y="0"/>
          <a:chExt cx="0" cy="0"/>
        </a:xfrm>
      </p:grpSpPr>
      <p:sp>
        <p:nvSpPr>
          <p:cNvPr id="133" name="Google Shape;133;p24"/>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4"/>
          <p:cNvSpPr txBox="1"/>
          <p:nvPr>
            <p:ph idx="1" type="body"/>
          </p:nvPr>
        </p:nvSpPr>
        <p:spPr>
          <a:xfrm>
            <a:off x="458695" y="1825625"/>
            <a:ext cx="5561106"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110000"/>
              </a:lnSpc>
              <a:spcBef>
                <a:spcPts val="1000"/>
              </a:spcBef>
              <a:spcAft>
                <a:spcPts val="0"/>
              </a:spcAft>
              <a:buSzPts val="1800"/>
              <a:buChar char="•"/>
              <a:defRPr/>
            </a:lvl1pPr>
            <a:lvl2pPr indent="-342900" lvl="1" marL="914400" rtl="1" algn="r">
              <a:lnSpc>
                <a:spcPct val="110000"/>
              </a:lnSpc>
              <a:spcBef>
                <a:spcPts val="500"/>
              </a:spcBef>
              <a:spcAft>
                <a:spcPts val="0"/>
              </a:spcAft>
              <a:buSzPts val="1800"/>
              <a:buChar char="•"/>
              <a:defRPr/>
            </a:lvl2pPr>
            <a:lvl3pPr indent="-342900" lvl="2" marL="1371600" rtl="1" algn="r">
              <a:lnSpc>
                <a:spcPct val="110000"/>
              </a:lnSpc>
              <a:spcBef>
                <a:spcPts val="500"/>
              </a:spcBef>
              <a:spcAft>
                <a:spcPts val="0"/>
              </a:spcAft>
              <a:buSzPts val="1800"/>
              <a:buChar char="•"/>
              <a:defRPr/>
            </a:lvl3pPr>
            <a:lvl4pPr indent="-342900" lvl="3" marL="1828800" rtl="1" algn="r">
              <a:lnSpc>
                <a:spcPct val="110000"/>
              </a:lnSpc>
              <a:spcBef>
                <a:spcPts val="500"/>
              </a:spcBef>
              <a:spcAft>
                <a:spcPts val="0"/>
              </a:spcAft>
              <a:buSzPts val="1800"/>
              <a:buChar char="•"/>
              <a:defRPr/>
            </a:lvl4pPr>
            <a:lvl5pPr indent="-342900" lvl="4" marL="2286000" rtl="1" algn="r">
              <a:lnSpc>
                <a:spcPct val="110000"/>
              </a:lnSpc>
              <a:spcBef>
                <a:spcPts val="500"/>
              </a:spcBef>
              <a:spcAft>
                <a:spcPts val="0"/>
              </a:spcAft>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5" name="Google Shape;135;p24"/>
          <p:cNvSpPr txBox="1"/>
          <p:nvPr>
            <p:ph idx="2" type="body"/>
          </p:nvPr>
        </p:nvSpPr>
        <p:spPr>
          <a:xfrm>
            <a:off x="6172199" y="1825625"/>
            <a:ext cx="5561105"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110000"/>
              </a:lnSpc>
              <a:spcBef>
                <a:spcPts val="1000"/>
              </a:spcBef>
              <a:spcAft>
                <a:spcPts val="0"/>
              </a:spcAft>
              <a:buSzPts val="1800"/>
              <a:buChar char="•"/>
              <a:defRPr/>
            </a:lvl1pPr>
            <a:lvl2pPr indent="-342900" lvl="1" marL="914400" rtl="1" algn="r">
              <a:lnSpc>
                <a:spcPct val="110000"/>
              </a:lnSpc>
              <a:spcBef>
                <a:spcPts val="500"/>
              </a:spcBef>
              <a:spcAft>
                <a:spcPts val="0"/>
              </a:spcAft>
              <a:buSzPts val="1800"/>
              <a:buChar char="•"/>
              <a:defRPr/>
            </a:lvl2pPr>
            <a:lvl3pPr indent="-342900" lvl="2" marL="1371600" rtl="1" algn="r">
              <a:lnSpc>
                <a:spcPct val="110000"/>
              </a:lnSpc>
              <a:spcBef>
                <a:spcPts val="500"/>
              </a:spcBef>
              <a:spcAft>
                <a:spcPts val="0"/>
              </a:spcAft>
              <a:buSzPts val="1800"/>
              <a:buChar char="•"/>
              <a:defRPr/>
            </a:lvl3pPr>
            <a:lvl4pPr indent="-342900" lvl="3" marL="1828800" rtl="1" algn="r">
              <a:lnSpc>
                <a:spcPct val="110000"/>
              </a:lnSpc>
              <a:spcBef>
                <a:spcPts val="500"/>
              </a:spcBef>
              <a:spcAft>
                <a:spcPts val="0"/>
              </a:spcAft>
              <a:buSzPts val="1800"/>
              <a:buChar char="•"/>
              <a:defRPr/>
            </a:lvl4pPr>
            <a:lvl5pPr indent="-342900" lvl="4" marL="2286000" rtl="1" algn="r">
              <a:lnSpc>
                <a:spcPct val="110000"/>
              </a:lnSpc>
              <a:spcBef>
                <a:spcPts val="500"/>
              </a:spcBef>
              <a:spcAft>
                <a:spcPts val="0"/>
              </a:spcAft>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6" name="Google Shape;136;p24"/>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l">
              <a:lnSpc>
                <a:spcPct val="100000"/>
              </a:lnSpc>
              <a:spcBef>
                <a:spcPts val="0"/>
              </a:spcBef>
              <a:spcAft>
                <a:spcPts val="0"/>
              </a:spcAft>
              <a:buClr>
                <a:schemeClr val="dk1"/>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110000"/>
              </a:lnSpc>
              <a:spcBef>
                <a:spcPts val="1000"/>
              </a:spcBef>
              <a:spcAft>
                <a:spcPts val="0"/>
              </a:spcAft>
              <a:buSzPts val="3200"/>
              <a:buChar char="•"/>
              <a:defRPr sz="3200"/>
            </a:lvl1pPr>
            <a:lvl2pPr indent="-406400" lvl="1" marL="914400" rtl="1" algn="r">
              <a:lnSpc>
                <a:spcPct val="110000"/>
              </a:lnSpc>
              <a:spcBef>
                <a:spcPts val="500"/>
              </a:spcBef>
              <a:spcAft>
                <a:spcPts val="0"/>
              </a:spcAft>
              <a:buSzPts val="2800"/>
              <a:buChar char="•"/>
              <a:defRPr sz="2800"/>
            </a:lvl2pPr>
            <a:lvl3pPr indent="-381000" lvl="2" marL="1371600" rtl="1" algn="r">
              <a:lnSpc>
                <a:spcPct val="110000"/>
              </a:lnSpc>
              <a:spcBef>
                <a:spcPts val="500"/>
              </a:spcBef>
              <a:spcAft>
                <a:spcPts val="0"/>
              </a:spcAft>
              <a:buSzPts val="2400"/>
              <a:buChar char="•"/>
              <a:defRPr sz="2400"/>
            </a:lvl3pPr>
            <a:lvl4pPr indent="-355600" lvl="3" marL="1828800" rtl="1" algn="r">
              <a:lnSpc>
                <a:spcPct val="110000"/>
              </a:lnSpc>
              <a:spcBef>
                <a:spcPts val="500"/>
              </a:spcBef>
              <a:spcAft>
                <a:spcPts val="0"/>
              </a:spcAft>
              <a:buSzPts val="2000"/>
              <a:buChar char="•"/>
              <a:defRPr sz="2000"/>
            </a:lvl4pPr>
            <a:lvl5pPr indent="-355600" lvl="4" marL="2286000" rtl="1" algn="r">
              <a:lnSpc>
                <a:spcPct val="110000"/>
              </a:lnSpc>
              <a:spcBef>
                <a:spcPts val="500"/>
              </a:spcBef>
              <a:spcAft>
                <a:spcPts val="0"/>
              </a:spcAft>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142" name="Google Shape;142;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110000"/>
              </a:lnSpc>
              <a:spcBef>
                <a:spcPts val="1000"/>
              </a:spcBef>
              <a:spcAft>
                <a:spcPts val="0"/>
              </a:spcAft>
              <a:buSzPts val="1600"/>
              <a:buNone/>
              <a:defRPr sz="1600"/>
            </a:lvl1pPr>
            <a:lvl2pPr indent="-228600" lvl="1" marL="914400" rtl="1" algn="r">
              <a:lnSpc>
                <a:spcPct val="110000"/>
              </a:lnSpc>
              <a:spcBef>
                <a:spcPts val="500"/>
              </a:spcBef>
              <a:spcAft>
                <a:spcPts val="0"/>
              </a:spcAft>
              <a:buSzPts val="1400"/>
              <a:buNone/>
              <a:defRPr sz="1400"/>
            </a:lvl2pPr>
            <a:lvl3pPr indent="-228600" lvl="2" marL="1371600" rtl="1" algn="r">
              <a:lnSpc>
                <a:spcPct val="110000"/>
              </a:lnSpc>
              <a:spcBef>
                <a:spcPts val="500"/>
              </a:spcBef>
              <a:spcAft>
                <a:spcPts val="0"/>
              </a:spcAft>
              <a:buSzPts val="1200"/>
              <a:buNone/>
              <a:defRPr sz="1200"/>
            </a:lvl3pPr>
            <a:lvl4pPr indent="-228600" lvl="3" marL="1828800" rtl="1" algn="r">
              <a:lnSpc>
                <a:spcPct val="110000"/>
              </a:lnSpc>
              <a:spcBef>
                <a:spcPts val="500"/>
              </a:spcBef>
              <a:spcAft>
                <a:spcPts val="0"/>
              </a:spcAft>
              <a:buSzPts val="1000"/>
              <a:buNone/>
              <a:defRPr sz="1000"/>
            </a:lvl4pPr>
            <a:lvl5pPr indent="-228600" lvl="4" marL="2286000" rtl="1" algn="r">
              <a:lnSpc>
                <a:spcPct val="110000"/>
              </a:lnSpc>
              <a:spcBef>
                <a:spcPts val="500"/>
              </a:spcBef>
              <a:spcAft>
                <a:spcPts val="0"/>
              </a:spcAft>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143" name="Google Shape;143;p25"/>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5"/>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5"/>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6" name="Shape 146"/>
        <p:cNvGrpSpPr/>
        <p:nvPr/>
      </p:nvGrpSpPr>
      <p:grpSpPr>
        <a:xfrm>
          <a:off x="0" y="0"/>
          <a:ext cx="0" cy="0"/>
          <a:chOff x="0" y="0"/>
          <a:chExt cx="0" cy="0"/>
        </a:xfrm>
      </p:grpSpPr>
      <p:sp>
        <p:nvSpPr>
          <p:cNvPr id="147" name="Google Shape;147;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l">
              <a:lnSpc>
                <a:spcPct val="100000"/>
              </a:lnSpc>
              <a:spcBef>
                <a:spcPts val="0"/>
              </a:spcBef>
              <a:spcAft>
                <a:spcPts val="0"/>
              </a:spcAft>
              <a:buClr>
                <a:schemeClr val="dk1"/>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p:nvPr>
            <p:ph idx="2" type="pic"/>
          </p:nvPr>
        </p:nvSpPr>
        <p:spPr>
          <a:xfrm>
            <a:off x="5183188" y="987425"/>
            <a:ext cx="6172200" cy="4873625"/>
          </a:xfrm>
          <a:prstGeom prst="rect">
            <a:avLst/>
          </a:prstGeom>
          <a:noFill/>
          <a:ln>
            <a:noFill/>
          </a:ln>
        </p:spPr>
      </p:sp>
      <p:sp>
        <p:nvSpPr>
          <p:cNvPr id="149" name="Google Shape;149;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110000"/>
              </a:lnSpc>
              <a:spcBef>
                <a:spcPts val="1000"/>
              </a:spcBef>
              <a:spcAft>
                <a:spcPts val="0"/>
              </a:spcAft>
              <a:buSzPts val="1600"/>
              <a:buNone/>
              <a:defRPr sz="1600"/>
            </a:lvl1pPr>
            <a:lvl2pPr indent="-228600" lvl="1" marL="914400" rtl="1" algn="r">
              <a:lnSpc>
                <a:spcPct val="110000"/>
              </a:lnSpc>
              <a:spcBef>
                <a:spcPts val="500"/>
              </a:spcBef>
              <a:spcAft>
                <a:spcPts val="0"/>
              </a:spcAft>
              <a:buSzPts val="1400"/>
              <a:buNone/>
              <a:defRPr sz="1400"/>
            </a:lvl2pPr>
            <a:lvl3pPr indent="-228600" lvl="2" marL="1371600" rtl="1" algn="r">
              <a:lnSpc>
                <a:spcPct val="110000"/>
              </a:lnSpc>
              <a:spcBef>
                <a:spcPts val="500"/>
              </a:spcBef>
              <a:spcAft>
                <a:spcPts val="0"/>
              </a:spcAft>
              <a:buSzPts val="1200"/>
              <a:buNone/>
              <a:defRPr sz="1200"/>
            </a:lvl3pPr>
            <a:lvl4pPr indent="-228600" lvl="3" marL="1828800" rtl="1" algn="r">
              <a:lnSpc>
                <a:spcPct val="110000"/>
              </a:lnSpc>
              <a:spcBef>
                <a:spcPts val="500"/>
              </a:spcBef>
              <a:spcAft>
                <a:spcPts val="0"/>
              </a:spcAft>
              <a:buSzPts val="1000"/>
              <a:buNone/>
              <a:defRPr sz="1000"/>
            </a:lvl4pPr>
            <a:lvl5pPr indent="-228600" lvl="4" marL="2286000" rtl="1" algn="r">
              <a:lnSpc>
                <a:spcPct val="110000"/>
              </a:lnSpc>
              <a:spcBef>
                <a:spcPts val="500"/>
              </a:spcBef>
              <a:spcAft>
                <a:spcPts val="0"/>
              </a:spcAft>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150" name="Google Shape;150;p26"/>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6"/>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6"/>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6" name="Shape 26"/>
        <p:cNvGrpSpPr/>
        <p:nvPr/>
      </p:nvGrpSpPr>
      <p:grpSpPr>
        <a:xfrm>
          <a:off x="0" y="0"/>
          <a:ext cx="0" cy="0"/>
          <a:chOff x="0" y="0"/>
          <a:chExt cx="0" cy="0"/>
        </a:xfrm>
      </p:grpSpPr>
      <p:grpSp>
        <p:nvGrpSpPr>
          <p:cNvPr id="27" name="Google Shape;27;p12"/>
          <p:cNvGrpSpPr/>
          <p:nvPr/>
        </p:nvGrpSpPr>
        <p:grpSpPr>
          <a:xfrm>
            <a:off x="4464881" y="0"/>
            <a:ext cx="7724071" cy="6858000"/>
            <a:chOff x="4464881" y="0"/>
            <a:chExt cx="7724071" cy="6858000"/>
          </a:xfrm>
        </p:grpSpPr>
        <p:pic>
          <p:nvPicPr>
            <p:cNvPr descr="A picture containing holding&#10;&#10;Description automatically generated" id="28" name="Google Shape;28;p12"/>
            <p:cNvPicPr preferRelativeResize="0"/>
            <p:nvPr/>
          </p:nvPicPr>
          <p:blipFill rotWithShape="1">
            <a:blip r:embed="rId2">
              <a:alphaModFix amt="15000"/>
            </a:blip>
            <a:srcRect b="0" l="0" r="0" t="0"/>
            <a:stretch/>
          </p:blipFill>
          <p:spPr>
            <a:xfrm>
              <a:off x="7073255" y="0"/>
              <a:ext cx="5115697" cy="6858000"/>
            </a:xfrm>
            <a:prstGeom prst="rect">
              <a:avLst/>
            </a:prstGeom>
            <a:noFill/>
            <a:ln>
              <a:noFill/>
            </a:ln>
          </p:spPr>
        </p:pic>
        <p:pic>
          <p:nvPicPr>
            <p:cNvPr descr="A picture containing holding, flower&#10;&#10;Description automatically generated" id="29" name="Google Shape;29;p12"/>
            <p:cNvPicPr preferRelativeResize="0"/>
            <p:nvPr/>
          </p:nvPicPr>
          <p:blipFill rotWithShape="1">
            <a:blip r:embed="rId3">
              <a:alphaModFix amt="7000"/>
            </a:blip>
            <a:srcRect b="0" l="0" r="0" t="0"/>
            <a:stretch/>
          </p:blipFill>
          <p:spPr>
            <a:xfrm rot="-5400000">
              <a:off x="5412135" y="-947254"/>
              <a:ext cx="5562598" cy="7457106"/>
            </a:xfrm>
            <a:prstGeom prst="rect">
              <a:avLst/>
            </a:prstGeom>
            <a:noFill/>
            <a:ln>
              <a:noFill/>
            </a:ln>
          </p:spPr>
        </p:pic>
      </p:grpSp>
      <p:sp>
        <p:nvSpPr>
          <p:cNvPr id="30" name="Google Shape;30;p12"/>
          <p:cNvSpPr txBox="1"/>
          <p:nvPr>
            <p:ph type="title"/>
          </p:nvPr>
        </p:nvSpPr>
        <p:spPr>
          <a:xfrm>
            <a:off x="838200" y="393192"/>
            <a:ext cx="4953000" cy="2130552"/>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2724912"/>
            <a:ext cx="4952681" cy="3410712"/>
          </a:xfrm>
          <a:prstGeom prst="rect">
            <a:avLst/>
          </a:prstGeom>
          <a:noFill/>
          <a:ln>
            <a:noFill/>
          </a:ln>
        </p:spPr>
        <p:txBody>
          <a:bodyPr anchorCtr="0" anchor="t" bIns="45700" lIns="91425" spcFirstLastPara="1" rIns="91425" wrap="square" tIns="45700">
            <a:normAutofit/>
          </a:bodyPr>
          <a:lstStyle>
            <a:lvl1pPr indent="-228600" lvl="0" marL="457200" rtl="1" algn="r">
              <a:lnSpc>
                <a:spcPct val="110000"/>
              </a:lnSpc>
              <a:spcBef>
                <a:spcPts val="1000"/>
              </a:spcBef>
              <a:spcAft>
                <a:spcPts val="0"/>
              </a:spcAft>
              <a:buSzPts val="2800"/>
              <a:buNone/>
              <a:defRPr/>
            </a:lvl1pPr>
            <a:lvl2pPr indent="-342900" lvl="1" marL="914400" rtl="1" algn="r">
              <a:lnSpc>
                <a:spcPct val="110000"/>
              </a:lnSpc>
              <a:spcBef>
                <a:spcPts val="500"/>
              </a:spcBef>
              <a:spcAft>
                <a:spcPts val="0"/>
              </a:spcAft>
              <a:buSzPts val="1800"/>
              <a:buChar char="•"/>
              <a:defRPr/>
            </a:lvl2pPr>
            <a:lvl3pPr indent="-342900" lvl="2" marL="1371600" rtl="1" algn="r">
              <a:lnSpc>
                <a:spcPct val="110000"/>
              </a:lnSpc>
              <a:spcBef>
                <a:spcPts val="500"/>
              </a:spcBef>
              <a:spcAft>
                <a:spcPts val="0"/>
              </a:spcAft>
              <a:buSzPts val="1800"/>
              <a:buChar char="•"/>
              <a:defRPr/>
            </a:lvl3pPr>
            <a:lvl4pPr indent="-342900" lvl="3" marL="1828800" rtl="1" algn="r">
              <a:lnSpc>
                <a:spcPct val="110000"/>
              </a:lnSpc>
              <a:spcBef>
                <a:spcPts val="500"/>
              </a:spcBef>
              <a:spcAft>
                <a:spcPts val="0"/>
              </a:spcAft>
              <a:buSzPts val="1800"/>
              <a:buChar char="•"/>
              <a:defRPr/>
            </a:lvl4pPr>
            <a:lvl5pPr indent="-342900" lvl="4" marL="2286000" rtl="1" algn="r">
              <a:lnSpc>
                <a:spcPct val="110000"/>
              </a:lnSpc>
              <a:spcBef>
                <a:spcPts val="500"/>
              </a:spcBef>
              <a:spcAft>
                <a:spcPts val="0"/>
              </a:spcAft>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2" name="Google Shape;32;p12"/>
          <p:cNvSpPr/>
          <p:nvPr>
            <p:ph idx="2" type="pic"/>
          </p:nvPr>
        </p:nvSpPr>
        <p:spPr>
          <a:xfrm>
            <a:off x="7086600" y="568324"/>
            <a:ext cx="4727448" cy="5715000"/>
          </a:xfrm>
          <a:prstGeom prst="rect">
            <a:avLst/>
          </a:prstGeom>
          <a:solidFill>
            <a:schemeClr val="accent6"/>
          </a:solidFill>
          <a:ln>
            <a:noFill/>
          </a:ln>
        </p:spPr>
      </p:sp>
      <p:sp>
        <p:nvSpPr>
          <p:cNvPr id="33" name="Google Shape;33;p12"/>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nda" showMasterSp="0">
  <p:cSld name="Agnda">
    <p:spTree>
      <p:nvGrpSpPr>
        <p:cNvPr id="36" name="Shape 36"/>
        <p:cNvGrpSpPr/>
        <p:nvPr/>
      </p:nvGrpSpPr>
      <p:grpSpPr>
        <a:xfrm>
          <a:off x="0" y="0"/>
          <a:ext cx="0" cy="0"/>
          <a:chOff x="0" y="0"/>
          <a:chExt cx="0" cy="0"/>
        </a:xfrm>
      </p:grpSpPr>
      <p:sp>
        <p:nvSpPr>
          <p:cNvPr id="37" name="Google Shape;37;p13"/>
          <p:cNvSpPr/>
          <p:nvPr/>
        </p:nvSpPr>
        <p:spPr>
          <a:xfrm>
            <a:off x="3048"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grpSp>
        <p:nvGrpSpPr>
          <p:cNvPr id="38" name="Google Shape;38;p13"/>
          <p:cNvGrpSpPr/>
          <p:nvPr/>
        </p:nvGrpSpPr>
        <p:grpSpPr>
          <a:xfrm flipH="1">
            <a:off x="0" y="0"/>
            <a:ext cx="7724071" cy="6858000"/>
            <a:chOff x="4464881" y="0"/>
            <a:chExt cx="7724071" cy="6858000"/>
          </a:xfrm>
        </p:grpSpPr>
        <p:pic>
          <p:nvPicPr>
            <p:cNvPr descr="A picture containing holding&#10;&#10;Description automatically generated" id="39" name="Google Shape;39;p13"/>
            <p:cNvPicPr preferRelativeResize="0"/>
            <p:nvPr/>
          </p:nvPicPr>
          <p:blipFill rotWithShape="1">
            <a:blip r:embed="rId2">
              <a:alphaModFix amt="15000"/>
            </a:blip>
            <a:srcRect b="0" l="0" r="0" t="0"/>
            <a:stretch/>
          </p:blipFill>
          <p:spPr>
            <a:xfrm>
              <a:off x="7073255" y="0"/>
              <a:ext cx="5115697" cy="6858000"/>
            </a:xfrm>
            <a:prstGeom prst="rect">
              <a:avLst/>
            </a:prstGeom>
            <a:noFill/>
            <a:ln>
              <a:noFill/>
            </a:ln>
          </p:spPr>
        </p:pic>
        <p:pic>
          <p:nvPicPr>
            <p:cNvPr descr="A picture containing holding, flower&#10;&#10;Description automatically generated" id="40" name="Google Shape;40;p13"/>
            <p:cNvPicPr preferRelativeResize="0"/>
            <p:nvPr/>
          </p:nvPicPr>
          <p:blipFill rotWithShape="1">
            <a:blip r:embed="rId3">
              <a:alphaModFix amt="7000"/>
            </a:blip>
            <a:srcRect b="0" l="0" r="0" t="0"/>
            <a:stretch/>
          </p:blipFill>
          <p:spPr>
            <a:xfrm rot="-5400000">
              <a:off x="5412135" y="-947254"/>
              <a:ext cx="5562598" cy="7457106"/>
            </a:xfrm>
            <a:prstGeom prst="rect">
              <a:avLst/>
            </a:prstGeom>
            <a:noFill/>
            <a:ln>
              <a:noFill/>
            </a:ln>
          </p:spPr>
        </p:pic>
      </p:grpSp>
      <p:sp>
        <p:nvSpPr>
          <p:cNvPr id="41" name="Google Shape;41;p13"/>
          <p:cNvSpPr/>
          <p:nvPr/>
        </p:nvSpPr>
        <p:spPr>
          <a:xfrm>
            <a:off x="684276"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2" name="Google Shape;42;p13"/>
          <p:cNvSpPr txBox="1"/>
          <p:nvPr>
            <p:ph type="title"/>
          </p:nvPr>
        </p:nvSpPr>
        <p:spPr>
          <a:xfrm>
            <a:off x="1143000" y="990599"/>
            <a:ext cx="4953000" cy="2130552"/>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3"/>
          <p:cNvSpPr txBox="1"/>
          <p:nvPr>
            <p:ph idx="1" type="body"/>
          </p:nvPr>
        </p:nvSpPr>
        <p:spPr>
          <a:xfrm>
            <a:off x="1143000" y="3352800"/>
            <a:ext cx="4953000" cy="2514600"/>
          </a:xfrm>
          <a:prstGeom prst="rect">
            <a:avLst/>
          </a:prstGeom>
          <a:noFill/>
          <a:ln>
            <a:noFill/>
          </a:ln>
        </p:spPr>
        <p:txBody>
          <a:bodyPr anchorCtr="0" anchor="t" bIns="45700" lIns="91425" spcFirstLastPara="1" rIns="91425" wrap="square" tIns="45700">
            <a:normAutofit/>
          </a:bodyPr>
          <a:lstStyle>
            <a:lvl1pPr indent="-228600" lvl="0" marL="457200" rtl="1" algn="r">
              <a:lnSpc>
                <a:spcPct val="110000"/>
              </a:lnSpc>
              <a:spcBef>
                <a:spcPts val="1000"/>
              </a:spcBef>
              <a:spcAft>
                <a:spcPts val="0"/>
              </a:spcAft>
              <a:buSzPts val="2800"/>
              <a:buNone/>
              <a:defRPr/>
            </a:lvl1pPr>
            <a:lvl2pPr indent="-342900" lvl="1" marL="914400" rtl="1" algn="r">
              <a:lnSpc>
                <a:spcPct val="110000"/>
              </a:lnSpc>
              <a:spcBef>
                <a:spcPts val="500"/>
              </a:spcBef>
              <a:spcAft>
                <a:spcPts val="0"/>
              </a:spcAft>
              <a:buSzPts val="1800"/>
              <a:buChar char="•"/>
              <a:defRPr/>
            </a:lvl2pPr>
            <a:lvl3pPr indent="-342900" lvl="2" marL="1371600" rtl="1" algn="r">
              <a:lnSpc>
                <a:spcPct val="110000"/>
              </a:lnSpc>
              <a:spcBef>
                <a:spcPts val="500"/>
              </a:spcBef>
              <a:spcAft>
                <a:spcPts val="0"/>
              </a:spcAft>
              <a:buSzPts val="1800"/>
              <a:buChar char="•"/>
              <a:defRPr/>
            </a:lvl3pPr>
            <a:lvl4pPr indent="-342900" lvl="3" marL="1828800" rtl="1" algn="r">
              <a:lnSpc>
                <a:spcPct val="110000"/>
              </a:lnSpc>
              <a:spcBef>
                <a:spcPts val="500"/>
              </a:spcBef>
              <a:spcAft>
                <a:spcPts val="0"/>
              </a:spcAft>
              <a:buSzPts val="1800"/>
              <a:buChar char="•"/>
              <a:defRPr/>
            </a:lvl4pPr>
            <a:lvl5pPr indent="-342900" lvl="4" marL="2286000" rtl="1" algn="r">
              <a:lnSpc>
                <a:spcPct val="110000"/>
              </a:lnSpc>
              <a:spcBef>
                <a:spcPts val="500"/>
              </a:spcBef>
              <a:spcAft>
                <a:spcPts val="0"/>
              </a:spcAft>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4" name="Google Shape;44;p13"/>
          <p:cNvSpPr/>
          <p:nvPr>
            <p:ph idx="2" type="pic"/>
          </p:nvPr>
        </p:nvSpPr>
        <p:spPr>
          <a:xfrm>
            <a:off x="6784848" y="813816"/>
            <a:ext cx="4617720" cy="2551176"/>
          </a:xfrm>
          <a:prstGeom prst="rect">
            <a:avLst/>
          </a:prstGeom>
          <a:solidFill>
            <a:schemeClr val="accent6"/>
          </a:solidFill>
          <a:ln>
            <a:noFill/>
          </a:ln>
        </p:spPr>
      </p:sp>
      <p:sp>
        <p:nvSpPr>
          <p:cNvPr id="45" name="Google Shape;45;p13"/>
          <p:cNvSpPr/>
          <p:nvPr>
            <p:ph idx="3" type="pic"/>
          </p:nvPr>
        </p:nvSpPr>
        <p:spPr>
          <a:xfrm>
            <a:off x="6784848" y="3465576"/>
            <a:ext cx="4617720" cy="2551176"/>
          </a:xfrm>
          <a:prstGeom prst="rect">
            <a:avLst/>
          </a:prstGeom>
          <a:solidFill>
            <a:schemeClr val="accent6"/>
          </a:solidFill>
          <a:ln>
            <a:noFill/>
          </a:ln>
        </p:spPr>
      </p:sp>
      <p:sp>
        <p:nvSpPr>
          <p:cNvPr id="46" name="Google Shape;46;p13"/>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howMasterSp="0">
  <p:cSld name="Summary">
    <p:spTree>
      <p:nvGrpSpPr>
        <p:cNvPr id="53" name="Shape 53"/>
        <p:cNvGrpSpPr/>
        <p:nvPr/>
      </p:nvGrpSpPr>
      <p:grpSpPr>
        <a:xfrm>
          <a:off x="0" y="0"/>
          <a:ext cx="0" cy="0"/>
          <a:chOff x="0" y="0"/>
          <a:chExt cx="0" cy="0"/>
        </a:xfrm>
      </p:grpSpPr>
      <p:sp>
        <p:nvSpPr>
          <p:cNvPr id="54" name="Google Shape;54;p15"/>
          <p:cNvSpPr/>
          <p:nvPr/>
        </p:nvSpPr>
        <p:spPr>
          <a:xfrm>
            <a:off x="0"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55" name="Google Shape;55;p15"/>
          <p:cNvSpPr txBox="1"/>
          <p:nvPr>
            <p:ph type="title"/>
          </p:nvPr>
        </p:nvSpPr>
        <p:spPr>
          <a:xfrm>
            <a:off x="838200" y="393192"/>
            <a:ext cx="4524956" cy="2130552"/>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838200" y="2727297"/>
            <a:ext cx="4524664" cy="3412969"/>
          </a:xfrm>
          <a:prstGeom prst="rect">
            <a:avLst/>
          </a:prstGeom>
          <a:noFill/>
          <a:ln>
            <a:noFill/>
          </a:ln>
        </p:spPr>
        <p:txBody>
          <a:bodyPr anchorCtr="0" anchor="ctr" bIns="45700" lIns="91425" spcFirstLastPara="1" rIns="91425" wrap="square" tIns="45700">
            <a:normAutofit/>
          </a:bodyPr>
          <a:lstStyle>
            <a:lvl1pPr indent="-228600" lvl="0" marL="457200" rtl="1" algn="r">
              <a:lnSpc>
                <a:spcPct val="100000"/>
              </a:lnSpc>
              <a:spcBef>
                <a:spcPts val="1000"/>
              </a:spcBef>
              <a:spcAft>
                <a:spcPts val="0"/>
              </a:spcAft>
              <a:buSzPts val="1800"/>
              <a:buNone/>
              <a:defRPr sz="1800"/>
            </a:lvl1pPr>
            <a:lvl2pPr indent="-342900" lvl="1" marL="914400" rtl="1" algn="r">
              <a:lnSpc>
                <a:spcPct val="110000"/>
              </a:lnSpc>
              <a:spcBef>
                <a:spcPts val="500"/>
              </a:spcBef>
              <a:spcAft>
                <a:spcPts val="0"/>
              </a:spcAft>
              <a:buSzPts val="1800"/>
              <a:buChar char="•"/>
              <a:defRPr/>
            </a:lvl2pPr>
            <a:lvl3pPr indent="-342900" lvl="2" marL="1371600" rtl="1" algn="r">
              <a:lnSpc>
                <a:spcPct val="110000"/>
              </a:lnSpc>
              <a:spcBef>
                <a:spcPts val="500"/>
              </a:spcBef>
              <a:spcAft>
                <a:spcPts val="0"/>
              </a:spcAft>
              <a:buSzPts val="1800"/>
              <a:buChar char="•"/>
              <a:defRPr/>
            </a:lvl3pPr>
            <a:lvl4pPr indent="-342900" lvl="3" marL="1828800" rtl="1" algn="r">
              <a:lnSpc>
                <a:spcPct val="110000"/>
              </a:lnSpc>
              <a:spcBef>
                <a:spcPts val="500"/>
              </a:spcBef>
              <a:spcAft>
                <a:spcPts val="0"/>
              </a:spcAft>
              <a:buSzPts val="1800"/>
              <a:buChar char="•"/>
              <a:defRPr/>
            </a:lvl4pPr>
            <a:lvl5pPr indent="-342900" lvl="4" marL="2286000" rtl="1" algn="r">
              <a:lnSpc>
                <a:spcPct val="110000"/>
              </a:lnSpc>
              <a:spcBef>
                <a:spcPts val="500"/>
              </a:spcBef>
              <a:spcAft>
                <a:spcPts val="0"/>
              </a:spcAft>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pic>
        <p:nvPicPr>
          <p:cNvPr id="57" name="Google Shape;57;p15"/>
          <p:cNvPicPr preferRelativeResize="0"/>
          <p:nvPr/>
        </p:nvPicPr>
        <p:blipFill rotWithShape="1">
          <a:blip r:embed="rId2">
            <a:alphaModFix amt="15000"/>
          </a:blip>
          <a:srcRect b="0" l="0" r="0" t="0"/>
          <a:stretch/>
        </p:blipFill>
        <p:spPr>
          <a:xfrm>
            <a:off x="7073255" y="0"/>
            <a:ext cx="5115697" cy="6858000"/>
          </a:xfrm>
          <a:prstGeom prst="rect">
            <a:avLst/>
          </a:prstGeom>
          <a:noFill/>
          <a:ln>
            <a:noFill/>
          </a:ln>
        </p:spPr>
      </p:pic>
      <p:sp>
        <p:nvSpPr>
          <p:cNvPr id="58" name="Google Shape;58;p15"/>
          <p:cNvSpPr/>
          <p:nvPr>
            <p:ph idx="2" type="pic"/>
          </p:nvPr>
        </p:nvSpPr>
        <p:spPr>
          <a:xfrm>
            <a:off x="5879592" y="740664"/>
            <a:ext cx="2798762" cy="2606040"/>
          </a:xfrm>
          <a:prstGeom prst="rect">
            <a:avLst/>
          </a:prstGeom>
          <a:solidFill>
            <a:schemeClr val="accent6"/>
          </a:solidFill>
          <a:ln>
            <a:noFill/>
          </a:ln>
        </p:spPr>
      </p:sp>
      <p:sp>
        <p:nvSpPr>
          <p:cNvPr id="59" name="Google Shape;59;p15"/>
          <p:cNvSpPr/>
          <p:nvPr>
            <p:ph idx="3" type="pic"/>
          </p:nvPr>
        </p:nvSpPr>
        <p:spPr>
          <a:xfrm>
            <a:off x="8878824" y="740664"/>
            <a:ext cx="2798762" cy="2606040"/>
          </a:xfrm>
          <a:prstGeom prst="rect">
            <a:avLst/>
          </a:prstGeom>
          <a:solidFill>
            <a:schemeClr val="accent6"/>
          </a:solidFill>
          <a:ln>
            <a:noFill/>
          </a:ln>
        </p:spPr>
      </p:sp>
      <p:sp>
        <p:nvSpPr>
          <p:cNvPr id="60" name="Google Shape;60;p15"/>
          <p:cNvSpPr/>
          <p:nvPr>
            <p:ph idx="4" type="pic"/>
          </p:nvPr>
        </p:nvSpPr>
        <p:spPr>
          <a:xfrm>
            <a:off x="5879592" y="3529584"/>
            <a:ext cx="2798762" cy="2606040"/>
          </a:xfrm>
          <a:prstGeom prst="rect">
            <a:avLst/>
          </a:prstGeom>
          <a:solidFill>
            <a:schemeClr val="accent6"/>
          </a:solidFill>
          <a:ln>
            <a:noFill/>
          </a:ln>
        </p:spPr>
      </p:sp>
      <p:sp>
        <p:nvSpPr>
          <p:cNvPr id="61" name="Google Shape;61;p15"/>
          <p:cNvSpPr/>
          <p:nvPr>
            <p:ph idx="5" type="pic"/>
          </p:nvPr>
        </p:nvSpPr>
        <p:spPr>
          <a:xfrm>
            <a:off x="8869680" y="3529584"/>
            <a:ext cx="2798762" cy="2606040"/>
          </a:xfrm>
          <a:prstGeom prst="rect">
            <a:avLst/>
          </a:prstGeom>
          <a:solidFill>
            <a:schemeClr val="accent6"/>
          </a:solidFill>
          <a:ln>
            <a:noFill/>
          </a:ln>
        </p:spPr>
      </p:sp>
      <p:sp>
        <p:nvSpPr>
          <p:cNvPr id="62" name="Google Shape;62;p15"/>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100000"/>
              </a:lnSpc>
              <a:spcBef>
                <a:spcPts val="0"/>
              </a:spcBef>
              <a:spcAft>
                <a:spcPts val="0"/>
              </a:spcAft>
              <a:buClr>
                <a:schemeClr val="dk1"/>
              </a:buClr>
              <a:buSzPts val="4400"/>
              <a:buFont typeface="EB Garamond"/>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110000"/>
              </a:lnSpc>
              <a:spcBef>
                <a:spcPts val="1000"/>
              </a:spcBef>
              <a:spcAft>
                <a:spcPts val="0"/>
              </a:spcAft>
              <a:buSzPts val="2000"/>
              <a:buNone/>
              <a:defRPr sz="2000">
                <a:latin typeface="Avenir"/>
                <a:ea typeface="Avenir"/>
                <a:cs typeface="Avenir"/>
                <a:sym typeface="Avenir"/>
              </a:defRPr>
            </a:lvl1pPr>
            <a:lvl2pPr lvl="1" rtl="1" algn="ctr">
              <a:lnSpc>
                <a:spcPct val="110000"/>
              </a:lnSpc>
              <a:spcBef>
                <a:spcPts val="500"/>
              </a:spcBef>
              <a:spcAft>
                <a:spcPts val="0"/>
              </a:spcAft>
              <a:buSzPts val="2000"/>
              <a:buNone/>
              <a:defRPr sz="2000"/>
            </a:lvl2pPr>
            <a:lvl3pPr lvl="2" rtl="1" algn="ctr">
              <a:lnSpc>
                <a:spcPct val="110000"/>
              </a:lnSpc>
              <a:spcBef>
                <a:spcPts val="500"/>
              </a:spcBef>
              <a:spcAft>
                <a:spcPts val="0"/>
              </a:spcAft>
              <a:buSzPts val="1800"/>
              <a:buNone/>
              <a:defRPr sz="1800"/>
            </a:lvl3pPr>
            <a:lvl4pPr lvl="3" rtl="1" algn="ctr">
              <a:lnSpc>
                <a:spcPct val="110000"/>
              </a:lnSpc>
              <a:spcBef>
                <a:spcPts val="500"/>
              </a:spcBef>
              <a:spcAft>
                <a:spcPts val="0"/>
              </a:spcAft>
              <a:buSzPts val="1600"/>
              <a:buNone/>
              <a:defRPr sz="1600"/>
            </a:lvl4pPr>
            <a:lvl5pPr lvl="4" rtl="1" algn="ctr">
              <a:lnSpc>
                <a:spcPct val="110000"/>
              </a:lnSpc>
              <a:spcBef>
                <a:spcPts val="500"/>
              </a:spcBef>
              <a:spcAft>
                <a:spcPts val="0"/>
              </a:spcAft>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7"/>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a:off x="458694" y="1949450"/>
            <a:ext cx="11274612" cy="4195763"/>
          </a:xfrm>
          <a:prstGeom prst="rect">
            <a:avLst/>
          </a:prstGeom>
          <a:noFill/>
          <a:ln>
            <a:noFill/>
          </a:ln>
        </p:spPr>
        <p:txBody>
          <a:bodyPr anchorCtr="0" anchor="t" bIns="45700" lIns="91425" spcFirstLastPara="1" rIns="91425" wrap="square" tIns="45700">
            <a:normAutofit/>
          </a:bodyPr>
          <a:lstStyle>
            <a:lvl1pPr indent="-342900" lvl="0" marL="457200" rtl="1" algn="r">
              <a:lnSpc>
                <a:spcPct val="110000"/>
              </a:lnSpc>
              <a:spcBef>
                <a:spcPts val="1000"/>
              </a:spcBef>
              <a:spcAft>
                <a:spcPts val="0"/>
              </a:spcAft>
              <a:buSzPts val="1800"/>
              <a:buChar char="•"/>
              <a:defRPr/>
            </a:lvl1pPr>
            <a:lvl2pPr indent="-342900" lvl="1" marL="914400" rtl="1" algn="r">
              <a:lnSpc>
                <a:spcPct val="110000"/>
              </a:lnSpc>
              <a:spcBef>
                <a:spcPts val="500"/>
              </a:spcBef>
              <a:spcAft>
                <a:spcPts val="0"/>
              </a:spcAft>
              <a:buSzPts val="1800"/>
              <a:buChar char="•"/>
              <a:defRPr/>
            </a:lvl2pPr>
            <a:lvl3pPr indent="-342900" lvl="2" marL="1371600" rtl="1" algn="r">
              <a:lnSpc>
                <a:spcPct val="110000"/>
              </a:lnSpc>
              <a:spcBef>
                <a:spcPts val="500"/>
              </a:spcBef>
              <a:spcAft>
                <a:spcPts val="0"/>
              </a:spcAft>
              <a:buSzPts val="1800"/>
              <a:buChar char="•"/>
              <a:defRPr/>
            </a:lvl3pPr>
            <a:lvl4pPr indent="-342900" lvl="3" marL="1828800" rtl="1" algn="r">
              <a:lnSpc>
                <a:spcPct val="110000"/>
              </a:lnSpc>
              <a:spcBef>
                <a:spcPts val="500"/>
              </a:spcBef>
              <a:spcAft>
                <a:spcPts val="0"/>
              </a:spcAft>
              <a:buSzPts val="1800"/>
              <a:buChar char="•"/>
              <a:defRPr/>
            </a:lvl4pPr>
            <a:lvl5pPr indent="-342900" lvl="4" marL="2286000" rtl="1" algn="r">
              <a:lnSpc>
                <a:spcPct val="110000"/>
              </a:lnSpc>
              <a:spcBef>
                <a:spcPts val="500"/>
              </a:spcBef>
              <a:spcAft>
                <a:spcPts val="0"/>
              </a:spcAft>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74" name="Shape 74"/>
        <p:cNvGrpSpPr/>
        <p:nvPr/>
      </p:nvGrpSpPr>
      <p:grpSpPr>
        <a:xfrm>
          <a:off x="0" y="0"/>
          <a:ext cx="0" cy="0"/>
          <a:chOff x="0" y="0"/>
          <a:chExt cx="0" cy="0"/>
        </a:xfrm>
      </p:grpSpPr>
      <p:sp>
        <p:nvSpPr>
          <p:cNvPr id="75" name="Google Shape;75;p18"/>
          <p:cNvSpPr/>
          <p:nvPr/>
        </p:nvSpPr>
        <p:spPr>
          <a:xfrm>
            <a:off x="0"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76" name="Google Shape;76;p18"/>
          <p:cNvSpPr txBox="1"/>
          <p:nvPr>
            <p:ph type="ctrTitle"/>
          </p:nvPr>
        </p:nvSpPr>
        <p:spPr>
          <a:xfrm>
            <a:off x="996275" y="394623"/>
            <a:ext cx="5996619" cy="2131033"/>
          </a:xfrm>
          <a:prstGeom prst="rect">
            <a:avLst/>
          </a:prstGeom>
          <a:noFill/>
          <a:ln>
            <a:noFill/>
          </a:ln>
        </p:spPr>
        <p:txBody>
          <a:bodyPr anchorCtr="0" anchor="ctr" bIns="45700" lIns="91425" spcFirstLastPara="1" rIns="91425" wrap="square" tIns="45700">
            <a:normAutofit/>
          </a:bodyPr>
          <a:lstStyle>
            <a:lvl1pPr lvl="0" rtl="1"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7" name="Google Shape;77;p18"/>
          <p:cNvGrpSpPr/>
          <p:nvPr/>
        </p:nvGrpSpPr>
        <p:grpSpPr>
          <a:xfrm flipH="1" rot="10800000">
            <a:off x="8194385" y="20961"/>
            <a:ext cx="3997615" cy="6816079"/>
            <a:chOff x="8059620" y="41922"/>
            <a:chExt cx="3997615" cy="6816077"/>
          </a:xfrm>
        </p:grpSpPr>
        <p:pic>
          <p:nvPicPr>
            <p:cNvPr descr="A picture containing sitting, dark, front, cat&#10;&#10;Description automatically generated" id="78" name="Google Shape;78;p18"/>
            <p:cNvPicPr preferRelativeResize="0"/>
            <p:nvPr/>
          </p:nvPicPr>
          <p:blipFill rotWithShape="1">
            <a:blip r:embed="rId2">
              <a:alphaModFix amt="7000"/>
            </a:blip>
            <a:srcRect b="0" l="0" r="0" t="0"/>
            <a:stretch/>
          </p:blipFill>
          <p:spPr>
            <a:xfrm flipH="1">
              <a:off x="8059620" y="1345934"/>
              <a:ext cx="3997615" cy="5512065"/>
            </a:xfrm>
            <a:prstGeom prst="rect">
              <a:avLst/>
            </a:prstGeom>
            <a:noFill/>
            <a:ln>
              <a:noFill/>
            </a:ln>
          </p:spPr>
        </p:pic>
        <p:pic>
          <p:nvPicPr>
            <p:cNvPr descr="A picture containing sitting, dark, front, cat&#10;&#10;Description automatically generated" id="79" name="Google Shape;79;p18"/>
            <p:cNvPicPr preferRelativeResize="0"/>
            <p:nvPr/>
          </p:nvPicPr>
          <p:blipFill rotWithShape="1">
            <a:blip r:embed="rId3">
              <a:alphaModFix amt="15000"/>
            </a:blip>
            <a:srcRect b="0" l="0" r="0" t="0"/>
            <a:stretch/>
          </p:blipFill>
          <p:spPr>
            <a:xfrm>
              <a:off x="8915400" y="41922"/>
              <a:ext cx="3141835" cy="6816077"/>
            </a:xfrm>
            <a:prstGeom prst="rect">
              <a:avLst/>
            </a:prstGeom>
            <a:noFill/>
            <a:ln>
              <a:noFill/>
            </a:ln>
          </p:spPr>
        </p:pic>
      </p:grpSp>
      <p:sp>
        <p:nvSpPr>
          <p:cNvPr id="80" name="Google Shape;80;p18"/>
          <p:cNvSpPr txBox="1"/>
          <p:nvPr>
            <p:ph idx="1" type="subTitle"/>
          </p:nvPr>
        </p:nvSpPr>
        <p:spPr>
          <a:xfrm>
            <a:off x="7185429" y="381000"/>
            <a:ext cx="3997745" cy="2133600"/>
          </a:xfrm>
          <a:prstGeom prst="rect">
            <a:avLst/>
          </a:prstGeom>
          <a:noFill/>
          <a:ln>
            <a:noFill/>
          </a:ln>
        </p:spPr>
        <p:txBody>
          <a:bodyPr anchorCtr="0" anchor="ctr" bIns="45700" lIns="91425" spcFirstLastPara="1" rIns="91425" wrap="square" tIns="45700">
            <a:normAutofit/>
          </a:bodyPr>
          <a:lstStyle>
            <a:lvl1pPr lvl="0" rtl="1" algn="r">
              <a:lnSpc>
                <a:spcPct val="110000"/>
              </a:lnSpc>
              <a:spcBef>
                <a:spcPts val="1000"/>
              </a:spcBef>
              <a:spcAft>
                <a:spcPts val="0"/>
              </a:spcAft>
              <a:buSzPts val="2800"/>
              <a:buNone/>
              <a:defRPr/>
            </a:lvl1pPr>
            <a:lvl2pPr lvl="1" rtl="1" algn="r">
              <a:lnSpc>
                <a:spcPct val="110000"/>
              </a:lnSpc>
              <a:spcBef>
                <a:spcPts val="500"/>
              </a:spcBef>
              <a:spcAft>
                <a:spcPts val="0"/>
              </a:spcAft>
              <a:buSzPts val="1800"/>
              <a:buChar char="•"/>
              <a:defRPr/>
            </a:lvl2pPr>
            <a:lvl3pPr lvl="2" rtl="1" algn="r">
              <a:lnSpc>
                <a:spcPct val="110000"/>
              </a:lnSpc>
              <a:spcBef>
                <a:spcPts val="500"/>
              </a:spcBef>
              <a:spcAft>
                <a:spcPts val="0"/>
              </a:spcAft>
              <a:buSzPts val="1800"/>
              <a:buChar char="•"/>
              <a:defRPr/>
            </a:lvl3pPr>
            <a:lvl4pPr lvl="3" rtl="1" algn="r">
              <a:lnSpc>
                <a:spcPct val="110000"/>
              </a:lnSpc>
              <a:spcBef>
                <a:spcPts val="500"/>
              </a:spcBef>
              <a:spcAft>
                <a:spcPts val="0"/>
              </a:spcAft>
              <a:buSzPts val="1800"/>
              <a:buChar char="•"/>
              <a:defRPr/>
            </a:lvl4pPr>
            <a:lvl5pPr lvl="4" rtl="1" algn="r">
              <a:lnSpc>
                <a:spcPct val="110000"/>
              </a:lnSpc>
              <a:spcBef>
                <a:spcPts val="500"/>
              </a:spcBef>
              <a:spcAft>
                <a:spcPts val="0"/>
              </a:spcAft>
              <a:buSzPts val="1800"/>
              <a:buChar char="•"/>
              <a:defRPr/>
            </a:lvl5pPr>
            <a:lvl6pPr lvl="5" rtl="1" algn="r">
              <a:lnSpc>
                <a:spcPct val="90000"/>
              </a:lnSpc>
              <a:spcBef>
                <a:spcPts val="500"/>
              </a:spcBef>
              <a:spcAft>
                <a:spcPts val="0"/>
              </a:spcAft>
              <a:buClr>
                <a:schemeClr val="dk1"/>
              </a:buClr>
              <a:buSzPts val="1800"/>
              <a:buChar char="•"/>
              <a:defRPr/>
            </a:lvl6pPr>
            <a:lvl7pPr lvl="6" rtl="1" algn="r">
              <a:lnSpc>
                <a:spcPct val="90000"/>
              </a:lnSpc>
              <a:spcBef>
                <a:spcPts val="500"/>
              </a:spcBef>
              <a:spcAft>
                <a:spcPts val="0"/>
              </a:spcAft>
              <a:buClr>
                <a:schemeClr val="dk1"/>
              </a:buClr>
              <a:buSzPts val="1800"/>
              <a:buChar char="•"/>
              <a:defRPr/>
            </a:lvl7pPr>
            <a:lvl8pPr lvl="7" rtl="1" algn="r">
              <a:lnSpc>
                <a:spcPct val="90000"/>
              </a:lnSpc>
              <a:spcBef>
                <a:spcPts val="500"/>
              </a:spcBef>
              <a:spcAft>
                <a:spcPts val="0"/>
              </a:spcAft>
              <a:buClr>
                <a:schemeClr val="dk1"/>
              </a:buClr>
              <a:buSzPts val="1800"/>
              <a:buChar char="•"/>
              <a:defRPr/>
            </a:lvl8pPr>
            <a:lvl9pPr lvl="8" rtl="1" algn="r">
              <a:lnSpc>
                <a:spcPct val="90000"/>
              </a:lnSpc>
              <a:spcBef>
                <a:spcPts val="500"/>
              </a:spcBef>
              <a:spcAft>
                <a:spcPts val="0"/>
              </a:spcAft>
              <a:buClr>
                <a:schemeClr val="dk1"/>
              </a:buClr>
              <a:buSzPts val="1800"/>
              <a:buChar char="•"/>
              <a:defRPr/>
            </a:lvl9pPr>
          </a:lstStyle>
          <a:p/>
        </p:txBody>
      </p:sp>
      <p:sp>
        <p:nvSpPr>
          <p:cNvPr id="81" name="Google Shape;81;p18"/>
          <p:cNvSpPr/>
          <p:nvPr>
            <p:ph idx="2" type="pic"/>
          </p:nvPr>
        </p:nvSpPr>
        <p:spPr>
          <a:xfrm>
            <a:off x="813816" y="2670048"/>
            <a:ext cx="5175504" cy="3639312"/>
          </a:xfrm>
          <a:prstGeom prst="rect">
            <a:avLst/>
          </a:prstGeom>
          <a:solidFill>
            <a:schemeClr val="accent6"/>
          </a:solidFill>
          <a:ln>
            <a:noFill/>
          </a:ln>
        </p:spPr>
      </p:sp>
      <p:sp>
        <p:nvSpPr>
          <p:cNvPr id="82" name="Google Shape;82;p18"/>
          <p:cNvSpPr/>
          <p:nvPr>
            <p:ph idx="3" type="pic"/>
          </p:nvPr>
        </p:nvSpPr>
        <p:spPr>
          <a:xfrm>
            <a:off x="6190488" y="2670048"/>
            <a:ext cx="5175504" cy="3639312"/>
          </a:xfrm>
          <a:prstGeom prst="rect">
            <a:avLst/>
          </a:prstGeom>
          <a:solidFill>
            <a:schemeClr val="accent6"/>
          </a:solidFill>
          <a:ln>
            <a:noFill/>
          </a:ln>
        </p:spPr>
      </p:sp>
      <p:sp>
        <p:nvSpPr>
          <p:cNvPr id="83" name="Google Shape;83;p18"/>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howMasterSp="0">
  <p:cSld name="Section break">
    <p:spTree>
      <p:nvGrpSpPr>
        <p:cNvPr id="86" name="Shape 86"/>
        <p:cNvGrpSpPr/>
        <p:nvPr/>
      </p:nvGrpSpPr>
      <p:grpSpPr>
        <a:xfrm>
          <a:off x="0" y="0"/>
          <a:ext cx="0" cy="0"/>
          <a:chOff x="0" y="0"/>
          <a:chExt cx="0" cy="0"/>
        </a:xfrm>
      </p:grpSpPr>
      <p:sp>
        <p:nvSpPr>
          <p:cNvPr id="87" name="Google Shape;87;p19"/>
          <p:cNvSpPr/>
          <p:nvPr/>
        </p:nvSpPr>
        <p:spPr>
          <a:xfrm>
            <a:off x="0" y="0"/>
            <a:ext cx="12188952" cy="6858000"/>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grpSp>
        <p:nvGrpSpPr>
          <p:cNvPr id="88" name="Google Shape;88;p19"/>
          <p:cNvGrpSpPr/>
          <p:nvPr/>
        </p:nvGrpSpPr>
        <p:grpSpPr>
          <a:xfrm>
            <a:off x="6477000" y="0"/>
            <a:ext cx="5711952" cy="5071492"/>
            <a:chOff x="4464881" y="0"/>
            <a:chExt cx="7724071" cy="6858000"/>
          </a:xfrm>
        </p:grpSpPr>
        <p:pic>
          <p:nvPicPr>
            <p:cNvPr descr="A picture containing holding&#10;&#10;Description automatically generated" id="89" name="Google Shape;89;p19"/>
            <p:cNvPicPr preferRelativeResize="0"/>
            <p:nvPr/>
          </p:nvPicPr>
          <p:blipFill rotWithShape="1">
            <a:blip r:embed="rId2">
              <a:alphaModFix amt="15000"/>
            </a:blip>
            <a:srcRect b="0" l="0" r="0" t="0"/>
            <a:stretch/>
          </p:blipFill>
          <p:spPr>
            <a:xfrm>
              <a:off x="7073255" y="0"/>
              <a:ext cx="5115697" cy="6858000"/>
            </a:xfrm>
            <a:prstGeom prst="rect">
              <a:avLst/>
            </a:prstGeom>
            <a:noFill/>
            <a:ln>
              <a:noFill/>
            </a:ln>
          </p:spPr>
        </p:pic>
        <p:pic>
          <p:nvPicPr>
            <p:cNvPr descr="A picture containing holding, flower&#10;&#10;Description automatically generated" id="90" name="Google Shape;90;p19"/>
            <p:cNvPicPr preferRelativeResize="0"/>
            <p:nvPr/>
          </p:nvPicPr>
          <p:blipFill rotWithShape="1">
            <a:blip r:embed="rId3">
              <a:alphaModFix amt="7000"/>
            </a:blip>
            <a:srcRect b="0" l="0" r="0" t="0"/>
            <a:stretch/>
          </p:blipFill>
          <p:spPr>
            <a:xfrm rot="-5400000">
              <a:off x="5412135" y="-947254"/>
              <a:ext cx="5562598" cy="7457106"/>
            </a:xfrm>
            <a:prstGeom prst="rect">
              <a:avLst/>
            </a:prstGeom>
            <a:noFill/>
            <a:ln>
              <a:noFill/>
            </a:ln>
          </p:spPr>
        </p:pic>
      </p:grpSp>
      <p:sp>
        <p:nvSpPr>
          <p:cNvPr id="91" name="Google Shape;91;p19"/>
          <p:cNvSpPr txBox="1"/>
          <p:nvPr>
            <p:ph type="ctrTitle"/>
          </p:nvPr>
        </p:nvSpPr>
        <p:spPr>
          <a:xfrm>
            <a:off x="1293876" y="304801"/>
            <a:ext cx="9601200" cy="2301875"/>
          </a:xfrm>
          <a:prstGeom prst="rect">
            <a:avLst/>
          </a:prstGeom>
          <a:noFill/>
          <a:ln>
            <a:noFill/>
          </a:ln>
        </p:spPr>
        <p:txBody>
          <a:bodyPr anchorCtr="0" anchor="b" bIns="45700" lIns="91425" spcFirstLastPara="1" rIns="91425" wrap="square" tIns="45700">
            <a:normAutofit/>
          </a:bodyPr>
          <a:lstStyle>
            <a:lvl1pPr lvl="0" rtl="1" algn="ctr">
              <a:lnSpc>
                <a:spcPct val="100000"/>
              </a:lnSpc>
              <a:spcBef>
                <a:spcPts val="0"/>
              </a:spcBef>
              <a:spcAft>
                <a:spcPts val="0"/>
              </a:spcAft>
              <a:buClr>
                <a:schemeClr val="dk1"/>
              </a:buClr>
              <a:buSzPts val="4400"/>
              <a:buFont typeface="EB Garamond"/>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 type="subTitle"/>
          </p:nvPr>
        </p:nvSpPr>
        <p:spPr>
          <a:xfrm>
            <a:off x="1712976" y="2743201"/>
            <a:ext cx="8763001" cy="914400"/>
          </a:xfrm>
          <a:prstGeom prst="rect">
            <a:avLst/>
          </a:prstGeom>
          <a:noFill/>
          <a:ln>
            <a:noFill/>
          </a:ln>
        </p:spPr>
        <p:txBody>
          <a:bodyPr anchorCtr="0" anchor="t" bIns="45700" lIns="91425" spcFirstLastPara="1" rIns="91425" wrap="square" tIns="45700">
            <a:normAutofit/>
          </a:bodyPr>
          <a:lstStyle>
            <a:lvl1pPr lvl="0" rtl="1" algn="ctr">
              <a:lnSpc>
                <a:spcPct val="110000"/>
              </a:lnSpc>
              <a:spcBef>
                <a:spcPts val="1000"/>
              </a:spcBef>
              <a:spcAft>
                <a:spcPts val="0"/>
              </a:spcAft>
              <a:buSzPts val="2800"/>
              <a:buNone/>
              <a:defRPr/>
            </a:lvl1pPr>
            <a:lvl2pPr lvl="1" rtl="1" algn="r">
              <a:lnSpc>
                <a:spcPct val="110000"/>
              </a:lnSpc>
              <a:spcBef>
                <a:spcPts val="500"/>
              </a:spcBef>
              <a:spcAft>
                <a:spcPts val="0"/>
              </a:spcAft>
              <a:buSzPts val="1800"/>
              <a:buChar char="•"/>
              <a:defRPr/>
            </a:lvl2pPr>
            <a:lvl3pPr lvl="2" rtl="1" algn="r">
              <a:lnSpc>
                <a:spcPct val="110000"/>
              </a:lnSpc>
              <a:spcBef>
                <a:spcPts val="500"/>
              </a:spcBef>
              <a:spcAft>
                <a:spcPts val="0"/>
              </a:spcAft>
              <a:buSzPts val="1800"/>
              <a:buChar char="•"/>
              <a:defRPr/>
            </a:lvl3pPr>
            <a:lvl4pPr lvl="3" rtl="1" algn="r">
              <a:lnSpc>
                <a:spcPct val="110000"/>
              </a:lnSpc>
              <a:spcBef>
                <a:spcPts val="500"/>
              </a:spcBef>
              <a:spcAft>
                <a:spcPts val="0"/>
              </a:spcAft>
              <a:buSzPts val="1800"/>
              <a:buChar char="•"/>
              <a:defRPr/>
            </a:lvl4pPr>
            <a:lvl5pPr lvl="4" rtl="1" algn="r">
              <a:lnSpc>
                <a:spcPct val="110000"/>
              </a:lnSpc>
              <a:spcBef>
                <a:spcPts val="500"/>
              </a:spcBef>
              <a:spcAft>
                <a:spcPts val="0"/>
              </a:spcAft>
              <a:buSzPts val="1800"/>
              <a:buChar char="•"/>
              <a:defRPr/>
            </a:lvl5pPr>
            <a:lvl6pPr lvl="5" rtl="1" algn="r">
              <a:lnSpc>
                <a:spcPct val="90000"/>
              </a:lnSpc>
              <a:spcBef>
                <a:spcPts val="500"/>
              </a:spcBef>
              <a:spcAft>
                <a:spcPts val="0"/>
              </a:spcAft>
              <a:buClr>
                <a:schemeClr val="dk1"/>
              </a:buClr>
              <a:buSzPts val="1800"/>
              <a:buChar char="•"/>
              <a:defRPr/>
            </a:lvl6pPr>
            <a:lvl7pPr lvl="6" rtl="1" algn="r">
              <a:lnSpc>
                <a:spcPct val="90000"/>
              </a:lnSpc>
              <a:spcBef>
                <a:spcPts val="500"/>
              </a:spcBef>
              <a:spcAft>
                <a:spcPts val="0"/>
              </a:spcAft>
              <a:buClr>
                <a:schemeClr val="dk1"/>
              </a:buClr>
              <a:buSzPts val="1800"/>
              <a:buChar char="•"/>
              <a:defRPr/>
            </a:lvl7pPr>
            <a:lvl8pPr lvl="7" rtl="1" algn="r">
              <a:lnSpc>
                <a:spcPct val="90000"/>
              </a:lnSpc>
              <a:spcBef>
                <a:spcPts val="500"/>
              </a:spcBef>
              <a:spcAft>
                <a:spcPts val="0"/>
              </a:spcAft>
              <a:buClr>
                <a:schemeClr val="dk1"/>
              </a:buClr>
              <a:buSzPts val="1800"/>
              <a:buChar char="•"/>
              <a:defRPr/>
            </a:lvl8pPr>
            <a:lvl9pPr lvl="8" rtl="1" algn="r">
              <a:lnSpc>
                <a:spcPct val="90000"/>
              </a:lnSpc>
              <a:spcBef>
                <a:spcPts val="500"/>
              </a:spcBef>
              <a:spcAft>
                <a:spcPts val="0"/>
              </a:spcAft>
              <a:buClr>
                <a:schemeClr val="dk1"/>
              </a:buClr>
              <a:buSzPts val="1800"/>
              <a:buChar char="•"/>
              <a:defRPr/>
            </a:lvl9pPr>
          </a:lstStyle>
          <a:p/>
        </p:txBody>
      </p:sp>
      <p:sp>
        <p:nvSpPr>
          <p:cNvPr id="93" name="Google Shape;93;p19"/>
          <p:cNvSpPr/>
          <p:nvPr>
            <p:ph idx="2" type="pic"/>
          </p:nvPr>
        </p:nvSpPr>
        <p:spPr>
          <a:xfrm>
            <a:off x="0" y="3886200"/>
            <a:ext cx="4059936" cy="2971800"/>
          </a:xfrm>
          <a:prstGeom prst="rect">
            <a:avLst/>
          </a:prstGeom>
          <a:solidFill>
            <a:schemeClr val="accent6"/>
          </a:solidFill>
          <a:ln>
            <a:noFill/>
          </a:ln>
        </p:spPr>
      </p:sp>
      <p:sp>
        <p:nvSpPr>
          <p:cNvPr id="94" name="Google Shape;94;p19"/>
          <p:cNvSpPr/>
          <p:nvPr>
            <p:ph idx="3" type="pic"/>
          </p:nvPr>
        </p:nvSpPr>
        <p:spPr>
          <a:xfrm>
            <a:off x="4050792" y="3886200"/>
            <a:ext cx="4087368" cy="2971800"/>
          </a:xfrm>
          <a:prstGeom prst="rect">
            <a:avLst/>
          </a:prstGeom>
          <a:solidFill>
            <a:schemeClr val="accent6"/>
          </a:solidFill>
          <a:ln>
            <a:noFill/>
          </a:ln>
        </p:spPr>
      </p:sp>
      <p:sp>
        <p:nvSpPr>
          <p:cNvPr id="95" name="Google Shape;95;p19"/>
          <p:cNvSpPr/>
          <p:nvPr>
            <p:ph idx="4" type="pic"/>
          </p:nvPr>
        </p:nvSpPr>
        <p:spPr>
          <a:xfrm>
            <a:off x="8132064" y="3886200"/>
            <a:ext cx="4059936" cy="2971800"/>
          </a:xfrm>
          <a:prstGeom prst="rect">
            <a:avLst/>
          </a:prstGeom>
          <a:solidFill>
            <a:schemeClr val="accent6"/>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0" y="0"/>
            <a:ext cx="12192000" cy="6858004"/>
          </a:xfrm>
          <a:prstGeom prst="rect">
            <a:avLst/>
          </a:prstGeom>
          <a:solidFill>
            <a:srgbClr val="DFD9D4">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1" name="Google Shape;11;p10"/>
          <p:cNvSpPr txBox="1"/>
          <p:nvPr>
            <p:ph type="title"/>
          </p:nvPr>
        </p:nvSpPr>
        <p:spPr>
          <a:xfrm>
            <a:off x="458694" y="425450"/>
            <a:ext cx="11274612" cy="1325563"/>
          </a:xfrm>
          <a:prstGeom prst="rect">
            <a:avLst/>
          </a:prstGeom>
          <a:noFill/>
          <a:ln>
            <a:noFill/>
          </a:ln>
        </p:spPr>
        <p:txBody>
          <a:bodyPr anchorCtr="0" anchor="ctr" bIns="45700" lIns="91425" spcFirstLastPara="1" rIns="91425" wrap="square" tIns="45700">
            <a:normAutofit/>
          </a:bodyPr>
          <a:lstStyle>
            <a:lvl1pPr lvl="0" marR="0" rtl="1" algn="l">
              <a:lnSpc>
                <a:spcPct val="100000"/>
              </a:lnSpc>
              <a:spcBef>
                <a:spcPts val="0"/>
              </a:spcBef>
              <a:spcAft>
                <a:spcPts val="0"/>
              </a:spcAft>
              <a:buClr>
                <a:schemeClr val="dk1"/>
              </a:buClr>
              <a:buSzPts val="4400"/>
              <a:buFont typeface="EB Garamond"/>
              <a:buNone/>
              <a:defRPr b="0" i="0" sz="4400" u="none" cap="none" strike="noStrike">
                <a:solidFill>
                  <a:schemeClr val="dk1"/>
                </a:solidFill>
                <a:latin typeface="EB Garamond"/>
                <a:ea typeface="EB Garamond"/>
                <a:cs typeface="EB Garamond"/>
                <a:sym typeface="EB 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
          <p:cNvSpPr txBox="1"/>
          <p:nvPr>
            <p:ph idx="1" type="body"/>
          </p:nvPr>
        </p:nvSpPr>
        <p:spPr>
          <a:xfrm>
            <a:off x="458694" y="1949450"/>
            <a:ext cx="11274612" cy="4195763"/>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110000"/>
              </a:lnSpc>
              <a:spcBef>
                <a:spcPts val="1000"/>
              </a:spcBef>
              <a:spcAft>
                <a:spcPts val="0"/>
              </a:spcAft>
              <a:buClr>
                <a:schemeClr val="accent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1" algn="r">
              <a:lnSpc>
                <a:spcPct val="110000"/>
              </a:lnSpc>
              <a:spcBef>
                <a:spcPts val="500"/>
              </a:spcBef>
              <a:spcAft>
                <a:spcPts val="0"/>
              </a:spcAft>
              <a:buClr>
                <a:schemeClr val="accent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1" algn="r">
              <a:lnSpc>
                <a:spcPct val="110000"/>
              </a:lnSpc>
              <a:spcBef>
                <a:spcPts val="500"/>
              </a:spcBef>
              <a:spcAft>
                <a:spcPts val="0"/>
              </a:spcAft>
              <a:buClr>
                <a:schemeClr val="accent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1" algn="r">
              <a:lnSpc>
                <a:spcPct val="110000"/>
              </a:lnSpc>
              <a:spcBef>
                <a:spcPts val="500"/>
              </a:spcBef>
              <a:spcAft>
                <a:spcPts val="0"/>
              </a:spcAft>
              <a:buClr>
                <a:schemeClr val="accent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1" algn="r">
              <a:lnSpc>
                <a:spcPct val="110000"/>
              </a:lnSpc>
              <a:spcBef>
                <a:spcPts val="500"/>
              </a:spcBef>
              <a:spcAft>
                <a:spcPts val="0"/>
              </a:spcAft>
              <a:buClr>
                <a:schemeClr val="accent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3" name="Google Shape;13;p10"/>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0"/>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5" name="Google Shape;15;p10"/>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venir"/>
                <a:ea typeface="Avenir"/>
                <a:cs typeface="Avenir"/>
                <a:sym typeface="Avenir"/>
              </a:defRPr>
            </a:lvl1pPr>
            <a:lvl2pPr indent="0" lvl="1" marL="0" marR="0" rtl="0" algn="r">
              <a:spcBef>
                <a:spcPts val="0"/>
              </a:spcBef>
              <a:buNone/>
              <a:defRPr b="0" i="0" sz="900" u="none" cap="none" strike="noStrike">
                <a:solidFill>
                  <a:schemeClr val="dk1"/>
                </a:solidFill>
                <a:latin typeface="Avenir"/>
                <a:ea typeface="Avenir"/>
                <a:cs typeface="Avenir"/>
                <a:sym typeface="Avenir"/>
              </a:defRPr>
            </a:lvl2pPr>
            <a:lvl3pPr indent="0" lvl="2" marL="0" marR="0" rtl="0" algn="r">
              <a:spcBef>
                <a:spcPts val="0"/>
              </a:spcBef>
              <a:buNone/>
              <a:defRPr b="0" i="0" sz="900" u="none" cap="none" strike="noStrike">
                <a:solidFill>
                  <a:schemeClr val="dk1"/>
                </a:solidFill>
                <a:latin typeface="Avenir"/>
                <a:ea typeface="Avenir"/>
                <a:cs typeface="Avenir"/>
                <a:sym typeface="Avenir"/>
              </a:defRPr>
            </a:lvl3pPr>
            <a:lvl4pPr indent="0" lvl="3" marL="0" marR="0" rtl="0" algn="r">
              <a:spcBef>
                <a:spcPts val="0"/>
              </a:spcBef>
              <a:buNone/>
              <a:defRPr b="0" i="0" sz="900" u="none" cap="none" strike="noStrike">
                <a:solidFill>
                  <a:schemeClr val="dk1"/>
                </a:solidFill>
                <a:latin typeface="Avenir"/>
                <a:ea typeface="Avenir"/>
                <a:cs typeface="Avenir"/>
                <a:sym typeface="Avenir"/>
              </a:defRPr>
            </a:lvl4pPr>
            <a:lvl5pPr indent="0" lvl="4" marL="0" marR="0" rtl="0" algn="r">
              <a:spcBef>
                <a:spcPts val="0"/>
              </a:spcBef>
              <a:buNone/>
              <a:defRPr b="0" i="0" sz="900" u="none" cap="none" strike="noStrike">
                <a:solidFill>
                  <a:schemeClr val="dk1"/>
                </a:solidFill>
                <a:latin typeface="Avenir"/>
                <a:ea typeface="Avenir"/>
                <a:cs typeface="Avenir"/>
                <a:sym typeface="Avenir"/>
              </a:defRPr>
            </a:lvl5pPr>
            <a:lvl6pPr indent="0" lvl="5" marL="0" marR="0" rtl="0" algn="r">
              <a:spcBef>
                <a:spcPts val="0"/>
              </a:spcBef>
              <a:buNone/>
              <a:defRPr b="0" i="0" sz="900" u="none" cap="none" strike="noStrike">
                <a:solidFill>
                  <a:schemeClr val="dk1"/>
                </a:solidFill>
                <a:latin typeface="Avenir"/>
                <a:ea typeface="Avenir"/>
                <a:cs typeface="Avenir"/>
                <a:sym typeface="Avenir"/>
              </a:defRPr>
            </a:lvl6pPr>
            <a:lvl7pPr indent="0" lvl="6" marL="0" marR="0" rtl="0" algn="r">
              <a:spcBef>
                <a:spcPts val="0"/>
              </a:spcBef>
              <a:buNone/>
              <a:defRPr b="0" i="0" sz="900" u="none" cap="none" strike="noStrike">
                <a:solidFill>
                  <a:schemeClr val="dk1"/>
                </a:solidFill>
                <a:latin typeface="Avenir"/>
                <a:ea typeface="Avenir"/>
                <a:cs typeface="Avenir"/>
                <a:sym typeface="Avenir"/>
              </a:defRPr>
            </a:lvl7pPr>
            <a:lvl8pPr indent="0" lvl="7" marL="0" marR="0" rtl="0" algn="r">
              <a:spcBef>
                <a:spcPts val="0"/>
              </a:spcBef>
              <a:buNone/>
              <a:defRPr b="0" i="0" sz="900" u="none" cap="none" strike="noStrike">
                <a:solidFill>
                  <a:schemeClr val="dk1"/>
                </a:solidFill>
                <a:latin typeface="Avenir"/>
                <a:ea typeface="Avenir"/>
                <a:cs typeface="Avenir"/>
                <a:sym typeface="Avenir"/>
              </a:defRPr>
            </a:lvl8pPr>
            <a:lvl9pPr indent="0" lvl="8" marL="0" marR="0" rtl="0" algn="r">
              <a:spcBef>
                <a:spcPts val="0"/>
              </a:spcBef>
              <a:buNone/>
              <a:defRPr b="0" i="0" sz="9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sitting&#10;&#10;Description automatically generated" id="16" name="Google Shape;16;p10"/>
          <p:cNvPicPr preferRelativeResize="0"/>
          <p:nvPr/>
        </p:nvPicPr>
        <p:blipFill rotWithShape="1">
          <a:blip r:embed="rId1">
            <a:alphaModFix amt="10000"/>
          </a:blip>
          <a:srcRect b="0" l="0" r="0" t="0"/>
          <a:stretch/>
        </p:blipFill>
        <p:spPr>
          <a:xfrm>
            <a:off x="8534400" y="0"/>
            <a:ext cx="3654612" cy="45753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11.jpg"/><Relationship Id="rId5" Type="http://schemas.openxmlformats.org/officeDocument/2006/relationships/image" Target="../media/image16.jpg"/><Relationship Id="rId6"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15.jpg"/><Relationship Id="rId5" Type="http://schemas.openxmlformats.org/officeDocument/2006/relationships/image" Target="../media/image22.jpg"/><Relationship Id="rId6"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txBox="1"/>
          <p:nvPr>
            <p:ph type="ctrTitle"/>
          </p:nvPr>
        </p:nvSpPr>
        <p:spPr>
          <a:xfrm>
            <a:off x="5943600" y="1066800"/>
            <a:ext cx="5257800" cy="2833528"/>
          </a:xfrm>
          <a:prstGeom prst="rect">
            <a:avLst/>
          </a:prstGeom>
          <a:noFill/>
          <a:ln>
            <a:noFill/>
          </a:ln>
        </p:spPr>
        <p:txBody>
          <a:bodyPr anchorCtr="0" anchor="b" bIns="45700" lIns="91425" spcFirstLastPara="1" rIns="91425" wrap="square" tIns="45700">
            <a:normAutofit/>
          </a:bodyPr>
          <a:lstStyle/>
          <a:p>
            <a:pPr indent="0" lvl="0" marL="0" rtl="1" algn="l">
              <a:lnSpc>
                <a:spcPct val="75000"/>
              </a:lnSpc>
              <a:spcBef>
                <a:spcPts val="0"/>
              </a:spcBef>
              <a:spcAft>
                <a:spcPts val="0"/>
              </a:spcAft>
              <a:buClr>
                <a:srgbClr val="9F6776"/>
              </a:buClr>
              <a:buSzPts val="4000"/>
              <a:buFont typeface="Overlock"/>
              <a:buNone/>
            </a:pPr>
            <a:r>
              <a:rPr b="1" lang="en-US" sz="4000">
                <a:solidFill>
                  <a:srgbClr val="9F6776"/>
                </a:solidFill>
                <a:latin typeface="Overlock"/>
                <a:ea typeface="Overlock"/>
                <a:cs typeface="Overlock"/>
                <a:sym typeface="Overlock"/>
              </a:rPr>
              <a:t>ZINNIA</a:t>
            </a:r>
            <a:br>
              <a:rPr b="1" lang="en-US" sz="4000">
                <a:solidFill>
                  <a:srgbClr val="9F6776"/>
                </a:solidFill>
                <a:latin typeface="Overlock"/>
                <a:ea typeface="Overlock"/>
                <a:cs typeface="Overlock"/>
                <a:sym typeface="Overlock"/>
              </a:rPr>
            </a:br>
            <a:r>
              <a:rPr lang="en-US" sz="4000">
                <a:solidFill>
                  <a:srgbClr val="9F6776"/>
                </a:solidFill>
                <a:latin typeface="Overlock"/>
                <a:ea typeface="Overlock"/>
                <a:cs typeface="Overlock"/>
                <a:sym typeface="Overlock"/>
              </a:rPr>
              <a:t>Show that you care …</a:t>
            </a:r>
            <a:endParaRPr sz="4000">
              <a:solidFill>
                <a:srgbClr val="9F6776"/>
              </a:solidFill>
            </a:endParaRPr>
          </a:p>
        </p:txBody>
      </p:sp>
      <p:pic>
        <p:nvPicPr>
          <p:cNvPr descr="A person boxing flowers" id="158" name="Google Shape;158;p1"/>
          <p:cNvPicPr preferRelativeResize="0"/>
          <p:nvPr>
            <p:ph idx="2" type="pic"/>
          </p:nvPr>
        </p:nvPicPr>
        <p:blipFill rotWithShape="1">
          <a:blip r:embed="rId3">
            <a:alphaModFix/>
          </a:blip>
          <a:srcRect b="0" l="0" r="0" t="0"/>
          <a:stretch/>
        </p:blipFill>
        <p:spPr>
          <a:xfrm>
            <a:off x="713232" y="740664"/>
            <a:ext cx="4745736" cy="5394960"/>
          </a:xfrm>
          <a:prstGeom prst="rect">
            <a:avLst/>
          </a:prstGeom>
          <a:solidFill>
            <a:schemeClr val="accent6"/>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type="title"/>
          </p:nvPr>
        </p:nvSpPr>
        <p:spPr>
          <a:xfrm>
            <a:off x="838200" y="393192"/>
            <a:ext cx="4953000" cy="2130552"/>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dk1"/>
              </a:buClr>
              <a:buSzPts val="4400"/>
              <a:buFont typeface="EB Garamond"/>
              <a:buNone/>
            </a:pPr>
            <a:r>
              <a:rPr lang="en-US"/>
              <a:t>Story brand</a:t>
            </a:r>
            <a:endParaRPr/>
          </a:p>
        </p:txBody>
      </p:sp>
      <p:sp>
        <p:nvSpPr>
          <p:cNvPr id="164" name="Google Shape;164;p2"/>
          <p:cNvSpPr txBox="1"/>
          <p:nvPr>
            <p:ph idx="1" type="body"/>
          </p:nvPr>
        </p:nvSpPr>
        <p:spPr>
          <a:xfrm>
            <a:off x="838200" y="2724912"/>
            <a:ext cx="4952681" cy="341071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50000"/>
              </a:lnSpc>
              <a:spcBef>
                <a:spcPts val="0"/>
              </a:spcBef>
              <a:spcAft>
                <a:spcPts val="0"/>
              </a:spcAft>
              <a:buSzPct val="100000"/>
              <a:buNone/>
            </a:pPr>
            <a:r>
              <a:rPr lang="en-US"/>
              <a:t>While zinnia has many different meanings, it is usually associated with friendship, endurance, daily remembrance, goodness, and lasting affection. The Victorian meaning of zinnia are thoughts of an absent friend or a friend you haven't seen in a while. Zinnias are one tough bloom!</a:t>
            </a:r>
            <a:endParaRPr/>
          </a:p>
        </p:txBody>
      </p:sp>
      <p:pic>
        <p:nvPicPr>
          <p:cNvPr descr="A person cutting flowers" id="165" name="Google Shape;165;p2"/>
          <p:cNvPicPr preferRelativeResize="0"/>
          <p:nvPr>
            <p:ph idx="2" type="pic"/>
          </p:nvPr>
        </p:nvPicPr>
        <p:blipFill rotWithShape="1">
          <a:blip r:embed="rId3">
            <a:alphaModFix/>
          </a:blip>
          <a:srcRect b="0" l="0" r="0" t="0"/>
          <a:stretch/>
        </p:blipFill>
        <p:spPr>
          <a:xfrm>
            <a:off x="7086600" y="568324"/>
            <a:ext cx="4727448" cy="5715000"/>
          </a:xfrm>
          <a:prstGeom prst="rect">
            <a:avLst/>
          </a:prstGeom>
          <a:solidFill>
            <a:schemeClr val="accent6"/>
          </a:solidFill>
          <a:ln>
            <a:noFill/>
          </a:ln>
        </p:spPr>
      </p:pic>
      <p:sp>
        <p:nvSpPr>
          <p:cNvPr id="166" name="Google Shape;166;p2"/>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167" name="Google Shape;167;p2"/>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168" name="Google Shape;168;p2"/>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type="title"/>
          </p:nvPr>
        </p:nvSpPr>
        <p:spPr>
          <a:xfrm>
            <a:off x="959370" y="946618"/>
            <a:ext cx="4953000" cy="16926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EB Garamond"/>
              <a:buNone/>
            </a:pPr>
            <a:br>
              <a:rPr lang="en-US" sz="2000"/>
            </a:br>
            <a:r>
              <a:rPr b="1" i="1" lang="en-US" sz="3600"/>
              <a:t>Slogan</a:t>
            </a:r>
            <a:r>
              <a:rPr b="1" lang="en-US" sz="3600"/>
              <a:t>:</a:t>
            </a:r>
            <a:br>
              <a:rPr lang="en-US" sz="2000"/>
            </a:br>
            <a:r>
              <a:rPr lang="en-US" sz="2400"/>
              <a:t>Show that you care.</a:t>
            </a:r>
            <a:br>
              <a:rPr lang="en-US" sz="2400"/>
            </a:br>
            <a:endParaRPr sz="2400"/>
          </a:p>
        </p:txBody>
      </p:sp>
      <p:sp>
        <p:nvSpPr>
          <p:cNvPr id="174" name="Google Shape;174;p3"/>
          <p:cNvSpPr txBox="1"/>
          <p:nvPr>
            <p:ph idx="1" type="body"/>
          </p:nvPr>
        </p:nvSpPr>
        <p:spPr>
          <a:xfrm>
            <a:off x="959370" y="3352800"/>
            <a:ext cx="5136630" cy="1504013"/>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3600"/>
              <a:buNone/>
            </a:pPr>
            <a:r>
              <a:rPr b="1" i="1" lang="en-US" sz="3600" u="none" cap="none" strike="noStrike">
                <a:solidFill>
                  <a:srgbClr val="000000"/>
                </a:solidFill>
                <a:latin typeface="EB Garamond"/>
                <a:ea typeface="EB Garamond"/>
                <a:cs typeface="EB Garamond"/>
                <a:sym typeface="EB Garamond"/>
              </a:rPr>
              <a:t>Tagline</a:t>
            </a:r>
            <a:r>
              <a:rPr b="0" i="0" lang="en-US" sz="3600" u="none" cap="none" strike="noStrike">
                <a:solidFill>
                  <a:srgbClr val="000000"/>
                </a:solidFill>
                <a:latin typeface="EB Garamond"/>
                <a:ea typeface="EB Garamond"/>
                <a:cs typeface="EB Garamond"/>
                <a:sym typeface="EB Garamond"/>
              </a:rPr>
              <a:t>:</a:t>
            </a:r>
            <a:br>
              <a:rPr b="0" i="0" lang="en-US" sz="4400" u="none" cap="none" strike="noStrike">
                <a:solidFill>
                  <a:srgbClr val="000000"/>
                </a:solidFill>
                <a:latin typeface="EB Garamond"/>
                <a:ea typeface="EB Garamond"/>
                <a:cs typeface="EB Garamond"/>
                <a:sym typeface="EB Garamond"/>
              </a:rPr>
            </a:br>
            <a:r>
              <a:rPr b="0" i="0" lang="en-US" sz="2400" u="none" cap="none" strike="noStrike">
                <a:solidFill>
                  <a:srgbClr val="000000"/>
                </a:solidFill>
                <a:latin typeface="EB Garamond"/>
                <a:ea typeface="EB Garamond"/>
                <a:cs typeface="EB Garamond"/>
                <a:sym typeface="EB Garamond"/>
              </a:rPr>
              <a:t>The universe blooms wherever we are</a:t>
            </a:r>
            <a:endParaRPr b="1" i="1" sz="2400"/>
          </a:p>
        </p:txBody>
      </p:sp>
      <p:pic>
        <p:nvPicPr>
          <p:cNvPr descr="A hand holding a sign" id="175" name="Google Shape;175;p3"/>
          <p:cNvPicPr preferRelativeResize="0"/>
          <p:nvPr>
            <p:ph idx="2" type="pic"/>
          </p:nvPr>
        </p:nvPicPr>
        <p:blipFill rotWithShape="1">
          <a:blip r:embed="rId3">
            <a:alphaModFix/>
          </a:blip>
          <a:srcRect b="0" l="0" r="0" t="0"/>
          <a:stretch/>
        </p:blipFill>
        <p:spPr>
          <a:xfrm>
            <a:off x="6784848" y="813816"/>
            <a:ext cx="4617720" cy="2551176"/>
          </a:xfrm>
          <a:prstGeom prst="rect">
            <a:avLst/>
          </a:prstGeom>
          <a:solidFill>
            <a:schemeClr val="accent6"/>
          </a:solidFill>
          <a:ln>
            <a:noFill/>
          </a:ln>
        </p:spPr>
      </p:pic>
      <p:pic>
        <p:nvPicPr>
          <p:cNvPr descr="A person smiling for the camera with an apron on" id="176" name="Google Shape;176;p3"/>
          <p:cNvPicPr preferRelativeResize="0"/>
          <p:nvPr>
            <p:ph idx="3" type="pic"/>
          </p:nvPr>
        </p:nvPicPr>
        <p:blipFill rotWithShape="1">
          <a:blip r:embed="rId4">
            <a:alphaModFix/>
          </a:blip>
          <a:srcRect b="0" l="0" r="0" t="0"/>
          <a:stretch/>
        </p:blipFill>
        <p:spPr>
          <a:xfrm>
            <a:off x="6784848" y="3465576"/>
            <a:ext cx="4617720" cy="2551176"/>
          </a:xfrm>
          <a:prstGeom prst="rect">
            <a:avLst/>
          </a:prstGeom>
          <a:solidFill>
            <a:schemeClr val="accent6"/>
          </a:solidFill>
          <a:ln>
            <a:noFill/>
          </a:ln>
        </p:spPr>
      </p:pic>
      <p:sp>
        <p:nvSpPr>
          <p:cNvPr id="177" name="Google Shape;177;p3"/>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178" name="Google Shape;178;p3"/>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179" name="Google Shape;179;p3"/>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185" name="Google Shape;185;p4"/>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186" name="Google Shape;186;p4"/>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7" name="Google Shape;187;p4"/>
          <p:cNvPicPr preferRelativeResize="0"/>
          <p:nvPr/>
        </p:nvPicPr>
        <p:blipFill rotWithShape="1">
          <a:blip r:embed="rId3">
            <a:alphaModFix/>
          </a:blip>
          <a:srcRect b="0" l="0" r="0" t="0"/>
          <a:stretch/>
        </p:blipFill>
        <p:spPr>
          <a:xfrm>
            <a:off x="0" y="-3202"/>
            <a:ext cx="12192000" cy="68644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429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type="title"/>
          </p:nvPr>
        </p:nvSpPr>
        <p:spPr>
          <a:xfrm>
            <a:off x="838200" y="393192"/>
            <a:ext cx="4524956" cy="2130552"/>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dk1"/>
              </a:buClr>
              <a:buSzPts val="4400"/>
              <a:buFont typeface="EB Garamond"/>
              <a:buNone/>
            </a:pPr>
            <a:r>
              <a:rPr lang="en-US"/>
              <a:t>Our values:</a:t>
            </a:r>
            <a:endParaRPr/>
          </a:p>
        </p:txBody>
      </p:sp>
      <p:sp>
        <p:nvSpPr>
          <p:cNvPr id="193" name="Google Shape;193;p5"/>
          <p:cNvSpPr txBox="1"/>
          <p:nvPr>
            <p:ph idx="1" type="body"/>
          </p:nvPr>
        </p:nvSpPr>
        <p:spPr>
          <a:xfrm>
            <a:off x="809297" y="2722655"/>
            <a:ext cx="4524664" cy="3412969"/>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0"/>
              </a:spcBef>
              <a:spcAft>
                <a:spcPts val="0"/>
              </a:spcAft>
              <a:buSzPts val="1800"/>
              <a:buFont typeface="Arial"/>
              <a:buChar char="•"/>
            </a:pPr>
            <a:r>
              <a:rPr lang="en-US"/>
              <a:t>Eco friendly packing.</a:t>
            </a:r>
            <a:endParaRPr/>
          </a:p>
          <a:p>
            <a:pPr indent="-285750" lvl="0" marL="285750" rtl="0" algn="l">
              <a:lnSpc>
                <a:spcPct val="150000"/>
              </a:lnSpc>
              <a:spcBef>
                <a:spcPts val="1000"/>
              </a:spcBef>
              <a:spcAft>
                <a:spcPts val="0"/>
              </a:spcAft>
              <a:buSzPts val="1800"/>
              <a:buFont typeface="Arial"/>
              <a:buChar char="•"/>
            </a:pPr>
            <a:r>
              <a:rPr lang="en-US"/>
              <a:t>We have an expertise in flower meaning , help you to choose the right bouquet for the right person in the right occasion.</a:t>
            </a:r>
            <a:endParaRPr/>
          </a:p>
        </p:txBody>
      </p:sp>
      <p:pic>
        <p:nvPicPr>
          <p:cNvPr descr="A hand holding a sign" id="194" name="Google Shape;194;p5"/>
          <p:cNvPicPr preferRelativeResize="0"/>
          <p:nvPr>
            <p:ph idx="2" type="pic"/>
          </p:nvPr>
        </p:nvPicPr>
        <p:blipFill rotWithShape="1">
          <a:blip r:embed="rId3">
            <a:alphaModFix/>
          </a:blip>
          <a:srcRect b="0" l="0" r="0" t="0"/>
          <a:stretch/>
        </p:blipFill>
        <p:spPr>
          <a:xfrm>
            <a:off x="5879592" y="740664"/>
            <a:ext cx="2798762" cy="2606040"/>
          </a:xfrm>
          <a:prstGeom prst="rect">
            <a:avLst/>
          </a:prstGeom>
          <a:solidFill>
            <a:schemeClr val="accent6"/>
          </a:solidFill>
          <a:ln>
            <a:noFill/>
          </a:ln>
        </p:spPr>
      </p:pic>
      <p:pic>
        <p:nvPicPr>
          <p:cNvPr descr="A person cutting flowers" id="195" name="Google Shape;195;p5"/>
          <p:cNvPicPr preferRelativeResize="0"/>
          <p:nvPr>
            <p:ph idx="3" type="pic"/>
          </p:nvPr>
        </p:nvPicPr>
        <p:blipFill rotWithShape="1">
          <a:blip r:embed="rId4">
            <a:alphaModFix/>
          </a:blip>
          <a:srcRect b="0" l="0" r="0" t="0"/>
          <a:stretch/>
        </p:blipFill>
        <p:spPr>
          <a:xfrm>
            <a:off x="8878824" y="740664"/>
            <a:ext cx="2798762" cy="2606040"/>
          </a:xfrm>
          <a:prstGeom prst="rect">
            <a:avLst/>
          </a:prstGeom>
          <a:solidFill>
            <a:schemeClr val="accent6"/>
          </a:solidFill>
          <a:ln>
            <a:noFill/>
          </a:ln>
        </p:spPr>
      </p:pic>
      <p:pic>
        <p:nvPicPr>
          <p:cNvPr descr="A bunch of flowers" id="196" name="Google Shape;196;p5"/>
          <p:cNvPicPr preferRelativeResize="0"/>
          <p:nvPr>
            <p:ph idx="4" type="pic"/>
          </p:nvPr>
        </p:nvPicPr>
        <p:blipFill rotWithShape="1">
          <a:blip r:embed="rId5">
            <a:alphaModFix/>
          </a:blip>
          <a:srcRect b="0" l="0" r="0" t="0"/>
          <a:stretch/>
        </p:blipFill>
        <p:spPr>
          <a:xfrm>
            <a:off x="5879592" y="3529584"/>
            <a:ext cx="2798762" cy="2606040"/>
          </a:xfrm>
          <a:prstGeom prst="rect">
            <a:avLst/>
          </a:prstGeom>
          <a:solidFill>
            <a:schemeClr val="accent6"/>
          </a:solidFill>
          <a:ln>
            <a:noFill/>
          </a:ln>
        </p:spPr>
      </p:pic>
      <p:pic>
        <p:nvPicPr>
          <p:cNvPr descr="A person smiling for the camera with an apron on" id="197" name="Google Shape;197;p5"/>
          <p:cNvPicPr preferRelativeResize="0"/>
          <p:nvPr>
            <p:ph idx="5" type="pic"/>
          </p:nvPr>
        </p:nvPicPr>
        <p:blipFill rotWithShape="1">
          <a:blip r:embed="rId6">
            <a:alphaModFix/>
          </a:blip>
          <a:srcRect b="0" l="0" r="0" t="0"/>
          <a:stretch/>
        </p:blipFill>
        <p:spPr>
          <a:xfrm>
            <a:off x="8869680" y="3529584"/>
            <a:ext cx="2798762" cy="2606040"/>
          </a:xfrm>
          <a:prstGeom prst="rect">
            <a:avLst/>
          </a:prstGeom>
          <a:solidFill>
            <a:schemeClr val="accent6"/>
          </a:solidFill>
          <a:ln>
            <a:noFill/>
          </a:ln>
        </p:spPr>
      </p:pic>
      <p:sp>
        <p:nvSpPr>
          <p:cNvPr id="198" name="Google Shape;198;p5"/>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199" name="Google Shape;199;p5"/>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200" name="Google Shape;200;p5"/>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207" name="Google Shape;207;p6"/>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208" name="Google Shape;208;p6"/>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9" name="Google Shape;209;p6"/>
          <p:cNvGraphicFramePr/>
          <p:nvPr/>
        </p:nvGraphicFramePr>
        <p:xfrm>
          <a:off x="798262" y="1288160"/>
          <a:ext cx="3000000" cy="3000000"/>
        </p:xfrm>
        <a:graphic>
          <a:graphicData uri="http://schemas.openxmlformats.org/drawingml/2006/table">
            <a:tbl>
              <a:tblPr bandRow="1" firstRow="1">
                <a:noFill/>
                <a:tableStyleId>{7D60DEF7-8F91-4D1A-94B4-AE61DDC30E10}</a:tableStyleId>
              </a:tblPr>
              <a:tblGrid>
                <a:gridCol w="2514600"/>
                <a:gridCol w="2556550"/>
                <a:gridCol w="2478125"/>
                <a:gridCol w="3046200"/>
              </a:tblGrid>
              <a:tr h="471800">
                <a:tc>
                  <a:txBody>
                    <a:bodyPr/>
                    <a:lstStyle/>
                    <a:p>
                      <a:pPr indent="0" lvl="0" marL="0" marR="0" rtl="1" algn="ctr">
                        <a:lnSpc>
                          <a:spcPct val="100000"/>
                        </a:lnSpc>
                        <a:spcBef>
                          <a:spcPts val="0"/>
                        </a:spcBef>
                        <a:spcAft>
                          <a:spcPts val="0"/>
                        </a:spcAft>
                        <a:buClr>
                          <a:srgbClr val="6B434E"/>
                        </a:buClr>
                        <a:buSzPts val="1800"/>
                        <a:buFont typeface="Avenir"/>
                        <a:buNone/>
                      </a:pPr>
                      <a:r>
                        <a:rPr lang="en-US" sz="1800" u="none" cap="none" strike="noStrike">
                          <a:solidFill>
                            <a:srgbClr val="6B434E"/>
                          </a:solidFill>
                        </a:rPr>
                        <a:t>Brand functions</a:t>
                      </a:r>
                      <a:endParaRPr sz="1800" u="none" cap="none" strike="noStrike">
                        <a:solidFill>
                          <a:srgbClr val="6B434E"/>
                        </a:solidFill>
                      </a:endParaRPr>
                    </a:p>
                  </a:txBody>
                  <a:tcPr marT="45725" marB="45725" marR="91450" marL="91450" anchor="ctr"/>
                </a:tc>
                <a:tc>
                  <a:txBody>
                    <a:bodyPr/>
                    <a:lstStyle/>
                    <a:p>
                      <a:pPr indent="0" lvl="0" marL="0" marR="0" rtl="1" algn="ctr">
                        <a:lnSpc>
                          <a:spcPct val="100000"/>
                        </a:lnSpc>
                        <a:spcBef>
                          <a:spcPts val="0"/>
                        </a:spcBef>
                        <a:spcAft>
                          <a:spcPts val="0"/>
                        </a:spcAft>
                        <a:buClr>
                          <a:srgbClr val="6B434E"/>
                        </a:buClr>
                        <a:buSzPts val="1800"/>
                        <a:buFont typeface="Avenir"/>
                        <a:buNone/>
                      </a:pPr>
                      <a:r>
                        <a:rPr lang="en-US" sz="1800" u="none" cap="none" strike="noStrike">
                          <a:solidFill>
                            <a:srgbClr val="6B434E"/>
                          </a:solidFill>
                        </a:rPr>
                        <a:t>Descriptive Modifier</a:t>
                      </a:r>
                      <a:endParaRPr/>
                    </a:p>
                  </a:txBody>
                  <a:tcPr marT="45725" marB="45725" marR="91450" marL="91450" anchor="ctr"/>
                </a:tc>
                <a:tc>
                  <a:txBody>
                    <a:bodyPr/>
                    <a:lstStyle/>
                    <a:p>
                      <a:pPr indent="0" lvl="0" marL="0" marR="0" rtl="1" algn="ctr">
                        <a:lnSpc>
                          <a:spcPct val="100000"/>
                        </a:lnSpc>
                        <a:spcBef>
                          <a:spcPts val="0"/>
                        </a:spcBef>
                        <a:spcAft>
                          <a:spcPts val="0"/>
                        </a:spcAft>
                        <a:buClr>
                          <a:srgbClr val="6B434E"/>
                        </a:buClr>
                        <a:buSzPts val="1800"/>
                        <a:buFont typeface="Avenir"/>
                        <a:buNone/>
                      </a:pPr>
                      <a:r>
                        <a:rPr lang="en-US" sz="1800" u="none" cap="none" strike="noStrike">
                          <a:solidFill>
                            <a:srgbClr val="6B434E"/>
                          </a:solidFill>
                        </a:rPr>
                        <a:t>Emotional Modifier </a:t>
                      </a:r>
                      <a:endParaRPr sz="1800" u="none" cap="none" strike="noStrike">
                        <a:solidFill>
                          <a:srgbClr val="6B434E"/>
                        </a:solidFill>
                      </a:endParaRPr>
                    </a:p>
                  </a:txBody>
                  <a:tcPr marT="45725" marB="45725" marR="91450" marL="91450" anchor="ctr"/>
                </a:tc>
                <a:tc>
                  <a:txBody>
                    <a:bodyPr/>
                    <a:lstStyle/>
                    <a:p>
                      <a:pPr indent="0" lvl="0" marL="0" marR="0" rtl="1" algn="ctr">
                        <a:spcBef>
                          <a:spcPts val="0"/>
                        </a:spcBef>
                        <a:spcAft>
                          <a:spcPts val="0"/>
                        </a:spcAft>
                        <a:buNone/>
                      </a:pPr>
                      <a:r>
                        <a:rPr b="1" lang="en-US" sz="1800" u="none" cap="none" strike="noStrike">
                          <a:solidFill>
                            <a:srgbClr val="6B434E"/>
                          </a:solidFill>
                        </a:rPr>
                        <a:t>Brand</a:t>
                      </a:r>
                      <a:endParaRPr sz="1800" u="none" cap="none" strike="noStrike">
                        <a:solidFill>
                          <a:srgbClr val="6B434E"/>
                        </a:solidFill>
                      </a:endParaRPr>
                    </a:p>
                  </a:txBody>
                  <a:tcPr marT="45725" marB="45725" marR="91450" marL="91450" anchor="ctr"/>
                </a:tc>
              </a:tr>
              <a:tr h="3809875">
                <a:tc>
                  <a:txBody>
                    <a:bodyPr/>
                    <a:lstStyle/>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ctr">
                        <a:lnSpc>
                          <a:spcPct val="150000"/>
                        </a:lnSpc>
                        <a:spcBef>
                          <a:spcPts val="0"/>
                        </a:spcBef>
                        <a:spcAft>
                          <a:spcPts val="0"/>
                        </a:spcAft>
                        <a:buClr>
                          <a:schemeClr val="dk1"/>
                        </a:buClr>
                        <a:buSzPts val="1600"/>
                        <a:buFont typeface="Avenir"/>
                        <a:buNone/>
                      </a:pPr>
                      <a:r>
                        <a:rPr lang="en-US" sz="1600" u="none" cap="none" strike="noStrike"/>
                        <a:t>Good Smell</a:t>
                      </a:r>
                      <a:endParaRPr sz="1600" u="none" cap="none" strike="noStrike"/>
                    </a:p>
                    <a:p>
                      <a:pPr indent="0" lvl="0" marL="0" marR="0" rtl="1" algn="l">
                        <a:spcBef>
                          <a:spcPts val="0"/>
                        </a:spcBef>
                        <a:spcAft>
                          <a:spcPts val="0"/>
                        </a:spcAft>
                        <a:buNone/>
                      </a:pPr>
                      <a:r>
                        <a:t/>
                      </a:r>
                      <a:endParaRPr sz="1800" u="none" cap="none" strike="noStrike"/>
                    </a:p>
                  </a:txBody>
                  <a:tcPr marT="45725" marB="45725" marR="91450" marL="91450"/>
                </a:tc>
                <a:tc>
                  <a:txBody>
                    <a:bodyPr/>
                    <a:lstStyle/>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ctr">
                        <a:lnSpc>
                          <a:spcPct val="150000"/>
                        </a:lnSpc>
                        <a:spcBef>
                          <a:spcPts val="0"/>
                        </a:spcBef>
                        <a:spcAft>
                          <a:spcPts val="0"/>
                        </a:spcAft>
                        <a:buClr>
                          <a:schemeClr val="dk1"/>
                        </a:buClr>
                        <a:buSzPts val="1600"/>
                        <a:buFont typeface="Avenir"/>
                        <a:buNone/>
                      </a:pPr>
                      <a:r>
                        <a:rPr lang="en-US" sz="1600" u="none" cap="none" strike="noStrike"/>
                        <a:t>Friends</a:t>
                      </a:r>
                      <a:endParaRPr sz="1600" u="none" cap="none" strike="noStrike"/>
                    </a:p>
                    <a:p>
                      <a:pPr indent="0" lvl="0" marL="0" marR="0" rtl="1" algn="l">
                        <a:spcBef>
                          <a:spcPts val="0"/>
                        </a:spcBef>
                        <a:spcAft>
                          <a:spcPts val="0"/>
                        </a:spcAft>
                        <a:buNone/>
                      </a:pPr>
                      <a:r>
                        <a:t/>
                      </a:r>
                      <a:endParaRPr sz="1800" u="none" cap="none" strike="noStrike"/>
                    </a:p>
                  </a:txBody>
                  <a:tcPr marT="45725" marB="45725" marR="91450" marL="91450"/>
                </a:tc>
                <a:tc>
                  <a:txBody>
                    <a:bodyPr/>
                    <a:lstStyle/>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l">
                        <a:lnSpc>
                          <a:spcPct val="150000"/>
                        </a:lnSpc>
                        <a:spcBef>
                          <a:spcPts val="0"/>
                        </a:spcBef>
                        <a:spcAft>
                          <a:spcPts val="0"/>
                        </a:spcAft>
                        <a:buClr>
                          <a:schemeClr val="dk1"/>
                        </a:buClr>
                        <a:buSzPts val="1600"/>
                        <a:buFont typeface="Avenir"/>
                        <a:buNone/>
                      </a:pPr>
                      <a:r>
                        <a:t/>
                      </a:r>
                      <a:endParaRPr sz="1600" u="none" cap="none" strike="noStrike"/>
                    </a:p>
                    <a:p>
                      <a:pPr indent="0" lvl="0" marL="0" marR="0" rtl="1" algn="ctr">
                        <a:lnSpc>
                          <a:spcPct val="150000"/>
                        </a:lnSpc>
                        <a:spcBef>
                          <a:spcPts val="0"/>
                        </a:spcBef>
                        <a:spcAft>
                          <a:spcPts val="0"/>
                        </a:spcAft>
                        <a:buClr>
                          <a:schemeClr val="dk1"/>
                        </a:buClr>
                        <a:buSzPts val="1600"/>
                        <a:buFont typeface="Avenir"/>
                        <a:buNone/>
                      </a:pPr>
                      <a:r>
                        <a:rPr lang="en-US" sz="1600" u="none" cap="none" strike="noStrike"/>
                        <a:t>Caring</a:t>
                      </a:r>
                      <a:endParaRPr/>
                    </a:p>
                  </a:txBody>
                  <a:tcPr marT="45725" marB="45725" marR="91450" marL="91450"/>
                </a:tc>
                <a:tc>
                  <a:txBody>
                    <a:bodyPr/>
                    <a:lstStyle/>
                    <a:p>
                      <a:pPr indent="0" lvl="1" marL="457200" marR="0" rtl="1" algn="ctr">
                        <a:lnSpc>
                          <a:spcPct val="75000"/>
                        </a:lnSpc>
                        <a:spcBef>
                          <a:spcPts val="0"/>
                        </a:spcBef>
                        <a:spcAft>
                          <a:spcPts val="0"/>
                        </a:spcAft>
                        <a:buNone/>
                      </a:pPr>
                      <a:r>
                        <a:rPr b="1" lang="en-US" sz="2400" u="none" cap="none" strike="noStrike">
                          <a:solidFill>
                            <a:srgbClr val="9F6776"/>
                          </a:solidFill>
                          <a:latin typeface="Overlock"/>
                          <a:ea typeface="Overlock"/>
                          <a:cs typeface="Overlock"/>
                          <a:sym typeface="Overlock"/>
                        </a:rPr>
                        <a:t>ZINNIA</a:t>
                      </a:r>
                      <a:endParaRPr/>
                    </a:p>
                    <a:p>
                      <a:pPr indent="0" lvl="1" marL="457200" marR="0" rtl="1" algn="ctr">
                        <a:lnSpc>
                          <a:spcPct val="75000"/>
                        </a:lnSpc>
                        <a:spcBef>
                          <a:spcPts val="0"/>
                        </a:spcBef>
                        <a:spcAft>
                          <a:spcPts val="0"/>
                        </a:spcAft>
                        <a:buNone/>
                      </a:pPr>
                      <a:r>
                        <a:rPr lang="en-US" sz="2400" u="none" cap="none" strike="noStrike">
                          <a:solidFill>
                            <a:srgbClr val="9F6776"/>
                          </a:solidFill>
                          <a:latin typeface="Overlock"/>
                          <a:ea typeface="Overlock"/>
                          <a:cs typeface="Overlock"/>
                          <a:sym typeface="Overlock"/>
                        </a:rPr>
                        <a:t>Show that you care …</a:t>
                      </a:r>
                      <a:endParaRPr/>
                    </a:p>
                    <a:p>
                      <a:pPr indent="0" lvl="0" marL="0" marR="0" rtl="1" algn="r">
                        <a:spcBef>
                          <a:spcPts val="0"/>
                        </a:spcBef>
                        <a:spcAft>
                          <a:spcPts val="0"/>
                        </a:spcAft>
                        <a:buNone/>
                      </a:pPr>
                      <a:r>
                        <a:t/>
                      </a:r>
                      <a:endParaRPr sz="1800" u="none" cap="none" strike="noStrike"/>
                    </a:p>
                  </a:txBody>
                  <a:tcPr marT="45725"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ctrTitle"/>
          </p:nvPr>
        </p:nvSpPr>
        <p:spPr>
          <a:xfrm>
            <a:off x="1524000" y="819807"/>
            <a:ext cx="9144000" cy="1958319"/>
          </a:xfrm>
          <a:prstGeom prst="rect">
            <a:avLst/>
          </a:prstGeom>
          <a:noFill/>
          <a:ln>
            <a:noFill/>
          </a:ln>
        </p:spPr>
        <p:txBody>
          <a:bodyPr anchorCtr="0" anchor="b" bIns="45700" lIns="91425" spcFirstLastPara="1" rIns="91425" wrap="square" tIns="45700">
            <a:normAutofit fontScale="90000"/>
          </a:bodyPr>
          <a:lstStyle/>
          <a:p>
            <a:pPr indent="0" lvl="0" marL="0" rtl="1" algn="l">
              <a:lnSpc>
                <a:spcPct val="100000"/>
              </a:lnSpc>
              <a:spcBef>
                <a:spcPts val="0"/>
              </a:spcBef>
              <a:spcAft>
                <a:spcPts val="0"/>
              </a:spcAft>
              <a:buClr>
                <a:srgbClr val="6B434E"/>
              </a:buClr>
              <a:buSzPct val="100000"/>
              <a:buFont typeface="EB Garamond"/>
              <a:buNone/>
            </a:pPr>
            <a:r>
              <a:rPr b="1" lang="en-US">
                <a:solidFill>
                  <a:srgbClr val="6B434E"/>
                </a:solidFill>
              </a:rPr>
              <a:t>Brand voice:</a:t>
            </a:r>
            <a:br>
              <a:rPr b="1" lang="en-US">
                <a:solidFill>
                  <a:srgbClr val="6B434E"/>
                </a:solidFill>
              </a:rPr>
            </a:br>
            <a:r>
              <a:rPr b="1" lang="en-US">
                <a:solidFill>
                  <a:srgbClr val="6B434E"/>
                </a:solidFill>
              </a:rPr>
              <a:t> </a:t>
            </a:r>
            <a:r>
              <a:rPr b="1" lang="en-US" sz="3100"/>
              <a:t>Friendly</a:t>
            </a:r>
            <a:br>
              <a:rPr b="1" lang="en-US">
                <a:solidFill>
                  <a:srgbClr val="6B434E"/>
                </a:solidFill>
              </a:rPr>
            </a:br>
            <a:endParaRPr>
              <a:solidFill>
                <a:srgbClr val="6B434E"/>
              </a:solidFill>
            </a:endParaRPr>
          </a:p>
        </p:txBody>
      </p:sp>
      <p:sp>
        <p:nvSpPr>
          <p:cNvPr id="215" name="Google Shape;215;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1" algn="l">
              <a:lnSpc>
                <a:spcPct val="110000"/>
              </a:lnSpc>
              <a:spcBef>
                <a:spcPts val="0"/>
              </a:spcBef>
              <a:spcAft>
                <a:spcPts val="0"/>
              </a:spcAft>
              <a:buSzPts val="4000"/>
              <a:buNone/>
            </a:pPr>
            <a:r>
              <a:rPr b="1" lang="en-US" sz="4000">
                <a:solidFill>
                  <a:srgbClr val="6B434E"/>
                </a:solidFill>
              </a:rPr>
              <a:t>Brand tone:</a:t>
            </a:r>
            <a:endParaRPr/>
          </a:p>
          <a:p>
            <a:pPr indent="0" lvl="0" marL="0" rtl="1" algn="l">
              <a:lnSpc>
                <a:spcPct val="110000"/>
              </a:lnSpc>
              <a:spcBef>
                <a:spcPts val="1000"/>
              </a:spcBef>
              <a:spcAft>
                <a:spcPts val="0"/>
              </a:spcAft>
              <a:buSzPts val="2800"/>
              <a:buNone/>
            </a:pPr>
            <a:r>
              <a:rPr b="1" lang="en-US" sz="2800"/>
              <a:t>Warm</a:t>
            </a:r>
            <a:endParaRPr b="1" sz="2800">
              <a:solidFill>
                <a:srgbClr val="6B434E"/>
              </a:solidFill>
            </a:endParaRPr>
          </a:p>
          <a:p>
            <a:pPr indent="0" lvl="0" marL="0" rtl="1" algn="l">
              <a:lnSpc>
                <a:spcPct val="11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type="title"/>
          </p:nvPr>
        </p:nvSpPr>
        <p:spPr>
          <a:xfrm>
            <a:off x="458694" y="365760"/>
            <a:ext cx="10895106" cy="1325563"/>
          </a:xfrm>
          <a:prstGeom prst="rect">
            <a:avLst/>
          </a:prstGeom>
          <a:noFill/>
          <a:ln>
            <a:noFill/>
          </a:ln>
        </p:spPr>
        <p:txBody>
          <a:bodyPr anchorCtr="0" anchor="ctr" bIns="45700" lIns="91425" spcFirstLastPara="1" rIns="91425" wrap="square" tIns="45700">
            <a:normAutofit/>
          </a:bodyPr>
          <a:lstStyle/>
          <a:p>
            <a:pPr indent="0" lvl="0" marL="0" rtl="1" algn="l">
              <a:lnSpc>
                <a:spcPct val="100000"/>
              </a:lnSpc>
              <a:spcBef>
                <a:spcPts val="0"/>
              </a:spcBef>
              <a:spcAft>
                <a:spcPts val="0"/>
              </a:spcAft>
              <a:buClr>
                <a:schemeClr val="dk1"/>
              </a:buClr>
              <a:buSzPts val="4400"/>
              <a:buFont typeface="EB Garamond"/>
              <a:buNone/>
            </a:pPr>
            <a:r>
              <a:rPr lang="en-US"/>
              <a:t>We have different unique packaging </a:t>
            </a:r>
            <a:endParaRPr/>
          </a:p>
        </p:txBody>
      </p:sp>
      <p:grpSp>
        <p:nvGrpSpPr>
          <p:cNvPr id="221" name="Google Shape;221;p8"/>
          <p:cNvGrpSpPr/>
          <p:nvPr/>
        </p:nvGrpSpPr>
        <p:grpSpPr>
          <a:xfrm>
            <a:off x="464292" y="2659090"/>
            <a:ext cx="11268920" cy="2952857"/>
            <a:chOff x="5504" y="709640"/>
            <a:chExt cx="11268920" cy="2952857"/>
          </a:xfrm>
        </p:grpSpPr>
        <p:sp>
          <p:nvSpPr>
            <p:cNvPr id="222" name="Google Shape;222;p8"/>
            <p:cNvSpPr/>
            <p:nvPr/>
          </p:nvSpPr>
          <p:spPr>
            <a:xfrm>
              <a:off x="5504" y="709640"/>
              <a:ext cx="2619322" cy="1804713"/>
            </a:xfrm>
            <a:prstGeom prst="rect">
              <a:avLst/>
            </a:prstGeom>
            <a:blipFill rotWithShape="1">
              <a:blip r:embed="rId3">
                <a:alphaModFix/>
              </a:blip>
              <a:stretch>
                <a:fillRect b="-46994" l="0" r="0" t="-46996"/>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5504" y="2690146"/>
              <a:ext cx="2619322" cy="9717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txBox="1"/>
            <p:nvPr/>
          </p:nvSpPr>
          <p:spPr>
            <a:xfrm>
              <a:off x="5504" y="2690146"/>
              <a:ext cx="2619322" cy="971768"/>
            </a:xfrm>
            <a:prstGeom prst="rect">
              <a:avLst/>
            </a:prstGeom>
            <a:noFill/>
            <a:ln>
              <a:noFill/>
            </a:ln>
          </p:spPr>
          <p:txBody>
            <a:bodyPr anchorCtr="0" anchor="t" bIns="0"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Avenir"/>
                <a:buNone/>
              </a:pPr>
              <a:r>
                <a:t/>
              </a:r>
              <a:endParaRPr b="0" i="0" sz="1600" u="none" cap="none" strike="noStrike">
                <a:solidFill>
                  <a:schemeClr val="dk1"/>
                </a:solidFill>
                <a:latin typeface="Avenir"/>
                <a:ea typeface="Avenir"/>
                <a:cs typeface="Avenir"/>
                <a:sym typeface="Avenir"/>
              </a:endParaRPr>
            </a:p>
          </p:txBody>
        </p:sp>
        <p:sp>
          <p:nvSpPr>
            <p:cNvPr id="225" name="Google Shape;225;p8"/>
            <p:cNvSpPr/>
            <p:nvPr/>
          </p:nvSpPr>
          <p:spPr>
            <a:xfrm>
              <a:off x="2886868" y="709640"/>
              <a:ext cx="2619322" cy="1804713"/>
            </a:xfrm>
            <a:prstGeom prst="rect">
              <a:avLst/>
            </a:prstGeom>
            <a:blipFill rotWithShape="1">
              <a:blip r:embed="rId4">
                <a:alphaModFix/>
              </a:blip>
              <a:stretch>
                <a:fillRect b="-22999" l="0" r="0" t="-229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886868" y="2690146"/>
              <a:ext cx="2619322" cy="9717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txBox="1"/>
            <p:nvPr/>
          </p:nvSpPr>
          <p:spPr>
            <a:xfrm>
              <a:off x="2886868" y="2690146"/>
              <a:ext cx="2619322" cy="971768"/>
            </a:xfrm>
            <a:prstGeom prst="rect">
              <a:avLst/>
            </a:prstGeom>
            <a:noFill/>
            <a:ln>
              <a:noFill/>
            </a:ln>
          </p:spPr>
          <p:txBody>
            <a:bodyPr anchorCtr="0" anchor="t" bIns="0"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Avenir"/>
                <a:buNone/>
              </a:pPr>
              <a:r>
                <a:t/>
              </a:r>
              <a:endParaRPr b="0" i="0" sz="1600" u="none" cap="none" strike="noStrike">
                <a:solidFill>
                  <a:schemeClr val="dk1"/>
                </a:solidFill>
                <a:latin typeface="Avenir"/>
                <a:ea typeface="Avenir"/>
                <a:cs typeface="Avenir"/>
                <a:sym typeface="Avenir"/>
              </a:endParaRPr>
            </a:p>
          </p:txBody>
        </p:sp>
        <p:sp>
          <p:nvSpPr>
            <p:cNvPr id="228" name="Google Shape;228;p8"/>
            <p:cNvSpPr/>
            <p:nvPr/>
          </p:nvSpPr>
          <p:spPr>
            <a:xfrm>
              <a:off x="5768233" y="709640"/>
              <a:ext cx="2619322" cy="1804713"/>
            </a:xfrm>
            <a:prstGeom prst="rect">
              <a:avLst/>
            </a:prstGeom>
            <a:blipFill rotWithShape="1">
              <a:blip r:embed="rId5">
                <a:alphaModFix/>
              </a:blip>
              <a:stretch>
                <a:fillRect b="-27998" l="0" r="0" t="-27998"/>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5768233" y="2690146"/>
              <a:ext cx="2619322" cy="9717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txBox="1"/>
            <p:nvPr/>
          </p:nvSpPr>
          <p:spPr>
            <a:xfrm>
              <a:off x="5768233" y="2690146"/>
              <a:ext cx="2619322" cy="971768"/>
            </a:xfrm>
            <a:prstGeom prst="rect">
              <a:avLst/>
            </a:prstGeom>
            <a:noFill/>
            <a:ln>
              <a:noFill/>
            </a:ln>
          </p:spPr>
          <p:txBody>
            <a:bodyPr anchorCtr="0" anchor="t" bIns="0"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Avenir"/>
                <a:buNone/>
              </a:pPr>
              <a:r>
                <a:t/>
              </a:r>
              <a:endParaRPr b="0" i="0" sz="1600" u="none" cap="none" strike="noStrike">
                <a:solidFill>
                  <a:schemeClr val="dk1"/>
                </a:solidFill>
                <a:latin typeface="Avenir"/>
                <a:ea typeface="Avenir"/>
                <a:cs typeface="Avenir"/>
                <a:sym typeface="Avenir"/>
              </a:endParaRPr>
            </a:p>
          </p:txBody>
        </p:sp>
        <p:sp>
          <p:nvSpPr>
            <p:cNvPr id="231" name="Google Shape;231;p8"/>
            <p:cNvSpPr/>
            <p:nvPr/>
          </p:nvSpPr>
          <p:spPr>
            <a:xfrm>
              <a:off x="8655102" y="709640"/>
              <a:ext cx="2619322" cy="1804713"/>
            </a:xfrm>
            <a:prstGeom prst="rect">
              <a:avLst/>
            </a:prstGeom>
            <a:blipFill rotWithShape="1">
              <a:blip r:embed="rId6">
                <a:alphaModFix/>
              </a:blip>
              <a:stretch>
                <a:fillRect b="-58998" l="0" r="0" t="-58998"/>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8649598" y="2690729"/>
              <a:ext cx="2619322" cy="9717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txBox="1"/>
            <p:nvPr/>
          </p:nvSpPr>
          <p:spPr>
            <a:xfrm>
              <a:off x="8649598" y="2690729"/>
              <a:ext cx="2619322" cy="971768"/>
            </a:xfrm>
            <a:prstGeom prst="rect">
              <a:avLst/>
            </a:prstGeom>
            <a:noFill/>
            <a:ln>
              <a:noFill/>
            </a:ln>
          </p:spPr>
          <p:txBody>
            <a:bodyPr anchorCtr="0" anchor="t" bIns="0"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Avenir"/>
                <a:buNone/>
              </a:pPr>
              <a:r>
                <a:t/>
              </a:r>
              <a:endParaRPr b="0" i="0" sz="1600" u="none" cap="none" strike="noStrike">
                <a:solidFill>
                  <a:schemeClr val="dk1"/>
                </a:solidFill>
                <a:latin typeface="Avenir"/>
                <a:ea typeface="Avenir"/>
                <a:cs typeface="Avenir"/>
                <a:sym typeface="Avenir"/>
              </a:endParaRPr>
            </a:p>
          </p:txBody>
        </p:sp>
      </p:grpSp>
      <p:sp>
        <p:nvSpPr>
          <p:cNvPr id="234" name="Google Shape;234;p8"/>
          <p:cNvSpPr txBox="1"/>
          <p:nvPr>
            <p:ph idx="10" type="dt"/>
          </p:nvPr>
        </p:nvSpPr>
        <p:spPr>
          <a:xfrm>
            <a:off x="458694" y="64166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235" name="Google Shape;235;p8"/>
          <p:cNvSpPr txBox="1"/>
          <p:nvPr>
            <p:ph idx="11" type="ftr"/>
          </p:nvPr>
        </p:nvSpPr>
        <p:spPr>
          <a:xfrm>
            <a:off x="4038600" y="64166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236" name="Google Shape;236;p8"/>
          <p:cNvSpPr txBox="1"/>
          <p:nvPr>
            <p:ph idx="12" type="sldNum"/>
          </p:nvPr>
        </p:nvSpPr>
        <p:spPr>
          <a:xfrm>
            <a:off x="8990106" y="64166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ph type="ctrTitle"/>
          </p:nvPr>
        </p:nvSpPr>
        <p:spPr>
          <a:xfrm>
            <a:off x="2336825" y="188423"/>
            <a:ext cx="5996700" cy="2130900"/>
          </a:xfrm>
          <a:prstGeom prst="rect">
            <a:avLst/>
          </a:prstGeom>
          <a:noFill/>
          <a:ln>
            <a:noFill/>
          </a:ln>
        </p:spPr>
        <p:txBody>
          <a:bodyPr anchorCtr="0" anchor="ctr" bIns="45700" lIns="91425" spcFirstLastPara="1" rIns="91425" wrap="square" tIns="45700">
            <a:normAutofit/>
          </a:bodyPr>
          <a:lstStyle/>
          <a:p>
            <a:pPr indent="0" lvl="0" marL="457200" rtl="1" algn="just">
              <a:lnSpc>
                <a:spcPct val="100000"/>
              </a:lnSpc>
              <a:spcBef>
                <a:spcPts val="0"/>
              </a:spcBef>
              <a:spcAft>
                <a:spcPts val="0"/>
              </a:spcAft>
              <a:buNone/>
            </a:pPr>
            <a:r>
              <a:rPr lang="en-US"/>
              <a:t>Thank you</a:t>
            </a:r>
            <a:endParaRPr/>
          </a:p>
        </p:txBody>
      </p:sp>
      <p:sp>
        <p:nvSpPr>
          <p:cNvPr id="242" name="Google Shape;242;p9"/>
          <p:cNvSpPr txBox="1"/>
          <p:nvPr>
            <p:ph idx="1" type="subTitle"/>
          </p:nvPr>
        </p:nvSpPr>
        <p:spPr>
          <a:xfrm flipH="1">
            <a:off x="8990207" y="188425"/>
            <a:ext cx="2173800" cy="1550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1000"/>
              </a:spcBef>
              <a:spcAft>
                <a:spcPts val="0"/>
              </a:spcAft>
              <a:buNone/>
            </a:pPr>
            <a:r>
              <a:t/>
            </a:r>
            <a:endParaRPr/>
          </a:p>
        </p:txBody>
      </p:sp>
      <p:pic>
        <p:nvPicPr>
          <p:cNvPr descr="A person boxing flowers" id="243" name="Google Shape;243;p9"/>
          <p:cNvPicPr preferRelativeResize="0"/>
          <p:nvPr>
            <p:ph idx="2" type="pic"/>
          </p:nvPr>
        </p:nvPicPr>
        <p:blipFill rotWithShape="1">
          <a:blip r:embed="rId3">
            <a:alphaModFix/>
          </a:blip>
          <a:srcRect b="0" l="0" r="0" t="0"/>
          <a:stretch/>
        </p:blipFill>
        <p:spPr>
          <a:xfrm>
            <a:off x="813816" y="2670048"/>
            <a:ext cx="5175504" cy="3639312"/>
          </a:xfrm>
          <a:prstGeom prst="rect">
            <a:avLst/>
          </a:prstGeom>
          <a:solidFill>
            <a:schemeClr val="accent6"/>
          </a:solidFill>
          <a:ln>
            <a:noFill/>
          </a:ln>
        </p:spPr>
      </p:pic>
      <p:pic>
        <p:nvPicPr>
          <p:cNvPr descr="A basket of flowers" id="244" name="Google Shape;244;p9"/>
          <p:cNvPicPr preferRelativeResize="0"/>
          <p:nvPr>
            <p:ph idx="3" type="pic"/>
          </p:nvPr>
        </p:nvPicPr>
        <p:blipFill rotWithShape="1">
          <a:blip r:embed="rId4">
            <a:alphaModFix/>
          </a:blip>
          <a:srcRect b="0" l="0" r="0" t="0"/>
          <a:stretch/>
        </p:blipFill>
        <p:spPr>
          <a:xfrm>
            <a:off x="6190488" y="2670048"/>
            <a:ext cx="5175504" cy="3639312"/>
          </a:xfrm>
          <a:prstGeom prst="rect">
            <a:avLst/>
          </a:prstGeom>
          <a:solidFill>
            <a:schemeClr val="accent6"/>
          </a:solidFill>
          <a:ln>
            <a:noFill/>
          </a:ln>
        </p:spPr>
      </p:pic>
      <p:sp>
        <p:nvSpPr>
          <p:cNvPr id="245" name="Google Shape;245;p9"/>
          <p:cNvSpPr txBox="1"/>
          <p:nvPr>
            <p:ph idx="10" type="dt"/>
          </p:nvPr>
        </p:nvSpPr>
        <p:spPr>
          <a:xfrm>
            <a:off x="458694" y="6416675"/>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246" name="Google Shape;246;p9"/>
          <p:cNvSpPr txBox="1"/>
          <p:nvPr>
            <p:ph idx="11" type="ftr"/>
          </p:nvPr>
        </p:nvSpPr>
        <p:spPr>
          <a:xfrm>
            <a:off x="4038600" y="641667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Sample Footer Text</a:t>
            </a:r>
            <a:endParaRPr/>
          </a:p>
        </p:txBody>
      </p:sp>
      <p:sp>
        <p:nvSpPr>
          <p:cNvPr id="247" name="Google Shape;247;p9"/>
          <p:cNvSpPr txBox="1"/>
          <p:nvPr>
            <p:ph idx="12" type="sldNum"/>
          </p:nvPr>
        </p:nvSpPr>
        <p:spPr>
          <a:xfrm>
            <a:off x="8990106" y="64166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ppledVTI">
  <a:themeElements>
    <a:clrScheme name="Custom 81">
      <a:dk1>
        <a:srgbClr val="000000"/>
      </a:dk1>
      <a:lt1>
        <a:srgbClr val="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2023-01-22T22:09:43Z</dcterms:created>
  <dc:creator>Reham Mosaad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