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  <p:sldMasterId id="2147483652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1184" r:id="rId5"/>
    <p:sldId id="1183" r:id="rId6"/>
    <p:sldId id="1180" r:id="rId7"/>
    <p:sldId id="1181" r:id="rId8"/>
  </p:sldIdLst>
  <p:sldSz cx="9906000" cy="6858000" type="A4"/>
  <p:notesSz cx="6797675" cy="987266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253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979">
          <p15:clr>
            <a:srgbClr val="A4A3A4"/>
          </p15:clr>
        </p15:guide>
        <p15:guide id="5" orient="horz" pos="2931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pos="142">
          <p15:clr>
            <a:srgbClr val="A4A3A4"/>
          </p15:clr>
        </p15:guide>
        <p15:guide id="8" pos="625">
          <p15:clr>
            <a:srgbClr val="A4A3A4"/>
          </p15:clr>
        </p15:guide>
        <p15:guide id="9" pos="3120">
          <p15:clr>
            <a:srgbClr val="A4A3A4"/>
          </p15:clr>
        </p15:guide>
        <p15:guide id="10" pos="6114">
          <p15:clr>
            <a:srgbClr val="A4A3A4"/>
          </p15:clr>
        </p15:guide>
        <p15:guide id="11" pos="5025">
          <p15:clr>
            <a:srgbClr val="A4A3A4"/>
          </p15:clr>
        </p15:guide>
        <p15:guide id="12" pos="57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C9900"/>
    <a:srgbClr val="F8F8F8"/>
    <a:srgbClr val="0000CC"/>
    <a:srgbClr val="CCECFF"/>
    <a:srgbClr val="FFFF00"/>
    <a:srgbClr val="EAEAEA"/>
    <a:srgbClr val="0000FF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3" autoAdjust="0"/>
    <p:restoredTop sz="98060" autoAdjust="0"/>
  </p:normalViewPr>
  <p:slideViewPr>
    <p:cSldViewPr>
      <p:cViewPr varScale="1">
        <p:scale>
          <a:sx n="106" d="100"/>
          <a:sy n="106" d="100"/>
        </p:scale>
        <p:origin x="1332" y="114"/>
      </p:cViewPr>
      <p:guideLst>
        <p:guide orient="horz"/>
        <p:guide orient="horz" pos="1253"/>
        <p:guide orient="horz" pos="3929"/>
        <p:guide orient="horz" pos="1979"/>
        <p:guide orient="horz" pos="2931"/>
        <p:guide orient="horz" pos="3385"/>
        <p:guide pos="142"/>
        <p:guide pos="625"/>
        <p:guide pos="3120"/>
        <p:guide pos="6114"/>
        <p:guide pos="5025"/>
        <p:guide pos="57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CE7F2DB9-92A6-4F5D-8573-9CDA468684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A18E86BD-EDFA-4C4A-96F9-10623B5356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1028">
            <a:extLst>
              <a:ext uri="{FF2B5EF4-FFF2-40B4-BE49-F238E27FC236}">
                <a16:creationId xmlns:a16="http://schemas.microsoft.com/office/drawing/2014/main" id="{842B57C3-F99C-420B-87FE-17D91C690A1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1029">
            <a:extLst>
              <a:ext uri="{FF2B5EF4-FFF2-40B4-BE49-F238E27FC236}">
                <a16:creationId xmlns:a16="http://schemas.microsoft.com/office/drawing/2014/main" id="{64C62ED8-1DFB-4940-9882-571B2F7BD0F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7895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b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40A3D7D-C8E7-4E8E-A9DD-BB29725C7E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061E9243-DC0E-49AA-B4BE-A84B102842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95C667B1-4F09-4CDF-B410-27842607FA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6192D63-E0FE-4BFB-8079-485698820D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39775"/>
            <a:ext cx="53467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726F6506-9733-408A-A08D-721D3763DF3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2C71F25C-27C5-497F-8B34-1DB36564BD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3BAD3B8B-CA0C-4454-81EA-D5D71AA4CF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b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3FA3C9B-855D-4F8F-8BF6-C639CF9FCF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820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6631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486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2278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77208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27337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4974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246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52520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427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7876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34489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1350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96337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26288" y="44450"/>
            <a:ext cx="2284412" cy="60817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44450"/>
            <a:ext cx="6700838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61532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44450"/>
            <a:ext cx="6264275" cy="504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90649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DFDDC-2892-43FF-995E-C56A3A7A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48" y="41314"/>
            <a:ext cx="6265116" cy="50529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FE70F9-2E1B-48EE-B11B-CD8CD9E6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440" y="6355886"/>
            <a:ext cx="2312883" cy="365463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98F8A-A53C-4A2C-9E5E-F131AA5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3544" y="6355886"/>
            <a:ext cx="3135735" cy="365463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8D205B-1A4A-4D6D-AC51-985F3BD3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7499" y="6355886"/>
            <a:ext cx="2312883" cy="365463"/>
          </a:xfrm>
        </p:spPr>
        <p:txBody>
          <a:bodyPr/>
          <a:lstStyle>
            <a:lvl1pPr>
              <a:defRPr/>
            </a:lvl1pPr>
          </a:lstStyle>
          <a:p>
            <a:fld id="{AFB04424-410A-43BD-B917-AD39483A63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24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7278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2368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037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302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20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390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5084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U_create_chung2">
            <a:extLst>
              <a:ext uri="{FF2B5EF4-FFF2-40B4-BE49-F238E27FC236}">
                <a16:creationId xmlns:a16="http://schemas.microsoft.com/office/drawing/2014/main" id="{482DE9EC-ED5D-41DC-AD4D-9DAB1C08F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304800"/>
            <a:ext cx="9128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14">
            <a:extLst>
              <a:ext uri="{FF2B5EF4-FFF2-40B4-BE49-F238E27FC236}">
                <a16:creationId xmlns:a16="http://schemas.microsoft.com/office/drawing/2014/main" id="{8D445A2E-CB34-4D9D-BD36-58955A087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572000"/>
            <a:ext cx="37544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1028" name="Picture 15" descr="흰색바탕 삼성SDS타입">
            <a:extLst>
              <a:ext uri="{FF2B5EF4-FFF2-40B4-BE49-F238E27FC236}">
                <a16:creationId xmlns:a16="http://schemas.microsoft.com/office/drawing/2014/main" id="{1003983C-E579-4D10-9617-B969EEE62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4708525"/>
            <a:ext cx="23876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그레이바탕">
            <a:extLst>
              <a:ext uri="{FF2B5EF4-FFF2-40B4-BE49-F238E27FC236}">
                <a16:creationId xmlns:a16="http://schemas.microsoft.com/office/drawing/2014/main" id="{68D1FD30-183A-4E84-9C96-5CD051ADB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9688"/>
            <a:ext cx="9906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63" name="Text Box 3">
            <a:extLst>
              <a:ext uri="{FF2B5EF4-FFF2-40B4-BE49-F238E27FC236}">
                <a16:creationId xmlns:a16="http://schemas.microsoft.com/office/drawing/2014/main" id="{C1BC3AAD-B7D2-4774-A53B-8265B508D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73838"/>
            <a:ext cx="9906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b="0">
                <a:solidFill>
                  <a:schemeClr val="tx1"/>
                </a:solidFill>
                <a:ea typeface="굴림" panose="020B0600000101010101" pitchFamily="50" charset="-127"/>
              </a:rPr>
              <a:t>- </a:t>
            </a:r>
            <a:fld id="{45D0CB12-8330-4C31-9464-3DF7D75C56C0}" type="slidenum">
              <a:rPr kumimoji="0" lang="en-US" altLang="ko-KR" sz="800" b="0" smtClean="0">
                <a:ea typeface="굴림" panose="020B0600000101010101" pitchFamily="50" charset="-127"/>
              </a:rPr>
              <a:pPr algn="ctr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b="0">
                <a:ea typeface="굴림" panose="020B0600000101010101" pitchFamily="50" charset="-127"/>
              </a:rPr>
              <a:t> </a:t>
            </a:r>
            <a:r>
              <a:rPr kumimoji="0" lang="en-US" altLang="ko-KR" sz="800" b="0">
                <a:solidFill>
                  <a:schemeClr val="tx1"/>
                </a:solidFill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2052" name="Line 5">
            <a:extLst>
              <a:ext uri="{FF2B5EF4-FFF2-40B4-BE49-F238E27FC236}">
                <a16:creationId xmlns:a16="http://schemas.microsoft.com/office/drawing/2014/main" id="{2BD094A7-1E37-4794-A690-C5CAEC265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74675"/>
            <a:ext cx="9906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0C2DF0B1-1B57-4D1E-B07D-331A4939B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44450"/>
            <a:ext cx="6264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04800" indent="-3048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buFont typeface="Wingdings" panose="05000000000000000000" pitchFamily="2" charset="2"/>
        <a:tabLst>
          <a:tab pos="266700" algn="l"/>
          <a:tab pos="400050" algn="l"/>
        </a:tabLst>
        <a:defRPr kumimoji="1" sz="1400" b="1">
          <a:solidFill>
            <a:srgbClr val="000000"/>
          </a:solidFill>
          <a:latin typeface="+mn-lt"/>
          <a:ea typeface="+mn-ea"/>
          <a:cs typeface="+mn-cs"/>
        </a:defRPr>
      </a:lvl1pPr>
      <a:lvl2pPr marL="504825" indent="-2667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200">
          <a:solidFill>
            <a:srgbClr val="000000"/>
          </a:solidFill>
          <a:latin typeface="+mn-lt"/>
          <a:ea typeface="+mn-ea"/>
        </a:defRPr>
      </a:lvl2pPr>
      <a:lvl3pPr marL="733425" indent="-24765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+mn-lt"/>
          <a:ea typeface="+mn-ea"/>
        </a:defRPr>
      </a:lvl3pPr>
      <a:lvl4pPr marL="904875" indent="-1524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+mn-lt"/>
          <a:ea typeface="+mn-ea"/>
        </a:defRPr>
      </a:lvl4pPr>
      <a:lvl5pPr marL="2789238" indent="-4572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32464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37036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41608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46180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0DC292A5-CE77-4E17-B12B-580B70ACE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4" y="-2226"/>
            <a:ext cx="9909177" cy="685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>
            <a:extLst>
              <a:ext uri="{FF2B5EF4-FFF2-40B4-BE49-F238E27FC236}">
                <a16:creationId xmlns:a16="http://schemas.microsoft.com/office/drawing/2014/main" id="{F1763E15-ECAA-410D-98EF-531BDFF6BE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ko-KR" altLang="en-US" sz="2001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001">
                <a:ea typeface="HY헤드라인M" panose="02030600000101010101" pitchFamily="18" charset="-127"/>
              </a:rPr>
              <a:t>.</a:t>
            </a:r>
            <a:r>
              <a:rPr lang="ko-KR" altLang="en-US" sz="2001">
                <a:latin typeface="HY헤드라인M" panose="02030600000101010101" pitchFamily="18" charset="-127"/>
                <a:ea typeface="HY헤드라인M" panose="02030600000101010101" pitchFamily="18" charset="-127"/>
              </a:rPr>
              <a:t> 세부 Process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0816E86-49DD-4A6E-9E0B-5CD96EA2A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054" y="186835"/>
            <a:ext cx="2883161" cy="33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atinLnBrk="0">
              <a:lnSpc>
                <a:spcPct val="101000"/>
              </a:lnSpc>
              <a:spcBef>
                <a:spcPct val="0"/>
              </a:spcBef>
            </a:pPr>
            <a:r>
              <a:rPr lang="ko-KR" altLang="en-US" sz="160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P5</a:t>
            </a:r>
            <a:r>
              <a:rPr lang="ko-KR" altLang="en-US" sz="1601">
                <a:solidFill>
                  <a:srgbClr val="000000"/>
                </a:solidFill>
                <a:latin typeface="바탕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60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1">
                <a:solidFill>
                  <a:srgbClr val="000000"/>
                </a:solidFill>
                <a:latin typeface="바탕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60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중간유통업체</a:t>
            </a:r>
          </a:p>
        </p:txBody>
      </p:sp>
      <p:graphicFrame>
        <p:nvGraphicFramePr>
          <p:cNvPr id="6150" name="Group 6">
            <a:extLst>
              <a:ext uri="{FF2B5EF4-FFF2-40B4-BE49-F238E27FC236}">
                <a16:creationId xmlns:a16="http://schemas.microsoft.com/office/drawing/2014/main" id="{4BD26B2A-2FE4-4396-B129-FFC8CA861DF2}"/>
              </a:ext>
            </a:extLst>
          </p:cNvPr>
          <p:cNvGraphicFramePr>
            <a:graphicFrameLocks noGrp="1"/>
          </p:cNvGraphicFramePr>
          <p:nvPr/>
        </p:nvGraphicFramePr>
        <p:xfrm>
          <a:off x="238278" y="690395"/>
          <a:ext cx="9467568" cy="287522"/>
        </p:xfrm>
        <a:graphic>
          <a:graphicData uri="http://schemas.openxmlformats.org/drawingml/2006/table">
            <a:tbl>
              <a:tblPr/>
              <a:tblGrid>
                <a:gridCol w="1123083">
                  <a:extLst>
                    <a:ext uri="{9D8B030D-6E8A-4147-A177-3AD203B41FA5}">
                      <a16:colId xmlns:a16="http://schemas.microsoft.com/office/drawing/2014/main" val="381544834"/>
                    </a:ext>
                  </a:extLst>
                </a:gridCol>
                <a:gridCol w="1731485">
                  <a:extLst>
                    <a:ext uri="{9D8B030D-6E8A-4147-A177-3AD203B41FA5}">
                      <a16:colId xmlns:a16="http://schemas.microsoft.com/office/drawing/2014/main" val="4027476067"/>
                    </a:ext>
                  </a:extLst>
                </a:gridCol>
                <a:gridCol w="1151675">
                  <a:extLst>
                    <a:ext uri="{9D8B030D-6E8A-4147-A177-3AD203B41FA5}">
                      <a16:colId xmlns:a16="http://schemas.microsoft.com/office/drawing/2014/main" val="1893707852"/>
                    </a:ext>
                  </a:extLst>
                </a:gridCol>
                <a:gridCol w="2771965">
                  <a:extLst>
                    <a:ext uri="{9D8B030D-6E8A-4147-A177-3AD203B41FA5}">
                      <a16:colId xmlns:a16="http://schemas.microsoft.com/office/drawing/2014/main" val="1975479646"/>
                    </a:ext>
                  </a:extLst>
                </a:gridCol>
                <a:gridCol w="1256517">
                  <a:extLst>
                    <a:ext uri="{9D8B030D-6E8A-4147-A177-3AD203B41FA5}">
                      <a16:colId xmlns:a16="http://schemas.microsoft.com/office/drawing/2014/main" val="2821524486"/>
                    </a:ext>
                  </a:extLst>
                </a:gridCol>
                <a:gridCol w="1432843">
                  <a:extLst>
                    <a:ext uri="{9D8B030D-6E8A-4147-A177-3AD203B41FA5}">
                      <a16:colId xmlns:a16="http://schemas.microsoft.com/office/drawing/2014/main" val="2651952740"/>
                    </a:ext>
                  </a:extLst>
                </a:gridCol>
              </a:tblGrid>
              <a:tr h="287522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ID</a:t>
                      </a: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P1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명</a:t>
                      </a: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자발적 회수관리</a:t>
                      </a: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Owner</a:t>
                      </a: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246375"/>
                  </a:ext>
                </a:extLst>
              </a:tr>
            </a:tbl>
          </a:graphicData>
        </a:graphic>
      </p:graphicFrame>
      <p:graphicFrame>
        <p:nvGraphicFramePr>
          <p:cNvPr id="6182" name="Group 38">
            <a:extLst>
              <a:ext uri="{FF2B5EF4-FFF2-40B4-BE49-F238E27FC236}">
                <a16:creationId xmlns:a16="http://schemas.microsoft.com/office/drawing/2014/main" id="{53467A8A-07BD-4B9C-9999-4ED7CA0F8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938153"/>
              </p:ext>
            </p:extLst>
          </p:nvPr>
        </p:nvGraphicFramePr>
        <p:xfrm>
          <a:off x="238278" y="1025572"/>
          <a:ext cx="9467569" cy="5203987"/>
        </p:xfrm>
        <a:graphic>
          <a:graphicData uri="http://schemas.openxmlformats.org/drawingml/2006/table">
            <a:tbl>
              <a:tblPr/>
              <a:tblGrid>
                <a:gridCol w="1110375">
                  <a:extLst>
                    <a:ext uri="{9D8B030D-6E8A-4147-A177-3AD203B41FA5}">
                      <a16:colId xmlns:a16="http://schemas.microsoft.com/office/drawing/2014/main" val="3904228668"/>
                    </a:ext>
                  </a:extLst>
                </a:gridCol>
                <a:gridCol w="8357194">
                  <a:extLst>
                    <a:ext uri="{9D8B030D-6E8A-4147-A177-3AD203B41FA5}">
                      <a16:colId xmlns:a16="http://schemas.microsoft.com/office/drawing/2014/main" val="362884484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Flow</a:t>
                      </a: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734661"/>
                  </a:ext>
                </a:extLst>
              </a:tr>
              <a:tr h="1234279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창고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400131"/>
                  </a:ext>
                </a:extLst>
              </a:tr>
              <a:tr h="1234279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수입판매업자</a:t>
                      </a: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371398"/>
                  </a:ext>
                </a:extLst>
              </a:tr>
              <a:tr h="1234279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중간유통업체</a:t>
                      </a: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384988"/>
                  </a:ext>
                </a:extLst>
              </a:tr>
              <a:tr h="1232690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판매업체</a:t>
                      </a: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87083"/>
                  </a:ext>
                </a:extLst>
              </a:tr>
            </a:tbl>
          </a:graphicData>
        </a:graphic>
      </p:graphicFrame>
      <p:pic>
        <p:nvPicPr>
          <p:cNvPr id="6223" name="Picture 79">
            <a:extLst>
              <a:ext uri="{FF2B5EF4-FFF2-40B4-BE49-F238E27FC236}">
                <a16:creationId xmlns:a16="http://schemas.microsoft.com/office/drawing/2014/main" id="{B37DAE4B-5964-4291-8024-9BC12200D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703" y="1562492"/>
            <a:ext cx="937226" cy="68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24" name="Group 80">
            <a:extLst>
              <a:ext uri="{FF2B5EF4-FFF2-40B4-BE49-F238E27FC236}">
                <a16:creationId xmlns:a16="http://schemas.microsoft.com/office/drawing/2014/main" id="{C0E240A6-5A5F-4DAF-AC8A-A0989D430159}"/>
              </a:ext>
            </a:extLst>
          </p:cNvPr>
          <p:cNvGrpSpPr>
            <a:grpSpLocks/>
          </p:cNvGrpSpPr>
          <p:nvPr/>
        </p:nvGrpSpPr>
        <p:grpSpPr bwMode="auto">
          <a:xfrm>
            <a:off x="1780730" y="1338510"/>
            <a:ext cx="2161973" cy="501972"/>
            <a:chOff x="1121" y="842"/>
            <a:chExt cx="1361" cy="316"/>
          </a:xfrm>
        </p:grpSpPr>
        <p:grpSp>
          <p:nvGrpSpPr>
            <p:cNvPr id="6228" name="Group 84">
              <a:extLst>
                <a:ext uri="{FF2B5EF4-FFF2-40B4-BE49-F238E27FC236}">
                  <a16:creationId xmlns:a16="http://schemas.microsoft.com/office/drawing/2014/main" id="{4A7C0070-37DF-49C4-8F2D-620E2D08B8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1" y="842"/>
              <a:ext cx="1361" cy="315"/>
              <a:chOff x="1121" y="842"/>
              <a:chExt cx="1361" cy="315"/>
            </a:xfrm>
          </p:grpSpPr>
          <p:sp>
            <p:nvSpPr>
              <p:cNvPr id="6229" name="Rectangle 85">
                <a:extLst>
                  <a:ext uri="{FF2B5EF4-FFF2-40B4-BE49-F238E27FC236}">
                    <a16:creationId xmlns:a16="http://schemas.microsoft.com/office/drawing/2014/main" id="{BB4AE572-C7BD-4D54-A22E-2B0442BED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1" y="912"/>
                <a:ext cx="1361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위해발생인지</a:t>
                </a:r>
              </a:p>
            </p:txBody>
          </p:sp>
          <p:sp>
            <p:nvSpPr>
              <p:cNvPr id="6230" name="Rectangle 86">
                <a:extLst>
                  <a:ext uri="{FF2B5EF4-FFF2-40B4-BE49-F238E27FC236}">
                    <a16:creationId xmlns:a16="http://schemas.microsoft.com/office/drawing/2014/main" id="{3B369052-AA2D-4DC8-899A-09B7F873E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1" y="842"/>
                <a:ext cx="684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6231" name="Rectangle 87">
                <a:extLst>
                  <a:ext uri="{FF2B5EF4-FFF2-40B4-BE49-F238E27FC236}">
                    <a16:creationId xmlns:a16="http://schemas.microsoft.com/office/drawing/2014/main" id="{F6F49214-0C35-420F-9A78-1CD4260D8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" y="842"/>
                <a:ext cx="68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32" name="Rectangle 88">
              <a:extLst>
                <a:ext uri="{FF2B5EF4-FFF2-40B4-BE49-F238E27FC236}">
                  <a16:creationId xmlns:a16="http://schemas.microsoft.com/office/drawing/2014/main" id="{57D5B630-DABB-4051-98A0-F1F5D241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842"/>
              <a:ext cx="1361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grpSp>
        <p:nvGrpSpPr>
          <p:cNvPr id="6234" name="Group 90">
            <a:extLst>
              <a:ext uri="{FF2B5EF4-FFF2-40B4-BE49-F238E27FC236}">
                <a16:creationId xmlns:a16="http://schemas.microsoft.com/office/drawing/2014/main" id="{2343D56B-ECD4-4909-B3B6-AD127D5BFA7A}"/>
              </a:ext>
            </a:extLst>
          </p:cNvPr>
          <p:cNvGrpSpPr>
            <a:grpSpLocks/>
          </p:cNvGrpSpPr>
          <p:nvPr/>
        </p:nvGrpSpPr>
        <p:grpSpPr bwMode="auto">
          <a:xfrm>
            <a:off x="1780730" y="1988214"/>
            <a:ext cx="2161973" cy="501972"/>
            <a:chOff x="1121" y="1251"/>
            <a:chExt cx="1361" cy="316"/>
          </a:xfrm>
        </p:grpSpPr>
        <p:sp>
          <p:nvSpPr>
            <p:cNvPr id="6235" name="Rectangle 91">
              <a:extLst>
                <a:ext uri="{FF2B5EF4-FFF2-40B4-BE49-F238E27FC236}">
                  <a16:creationId xmlns:a16="http://schemas.microsoft.com/office/drawing/2014/main" id="{9735DCCC-BB93-4E90-860F-CB2DC2F52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1321"/>
              <a:ext cx="1361" cy="246"/>
            </a:xfrm>
            <a:prstGeom prst="rect">
              <a:avLst/>
            </a:prstGeom>
            <a:solidFill>
              <a:srgbClr val="FFFFFF"/>
            </a:solidFill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6" tIns="10806" rIns="10806" bIns="10806" anchor="ctr"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004888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554163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21018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651125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31083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5655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40227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4799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latinLnBrk="0" hangingPunct="1">
                <a:lnSpc>
                  <a:spcPct val="104000"/>
                </a:lnSpc>
                <a:spcBef>
                  <a:spcPct val="20000"/>
                </a:spcBef>
              </a:pP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회수계획수립</a:t>
              </a:r>
              <a:r>
                <a:rPr lang="ko-KR" altLang="en-US" sz="901">
                  <a:solidFill>
                    <a:srgbClr val="000000"/>
                  </a:solidFill>
                  <a:ea typeface="바탕" panose="02030600000101010101" pitchFamily="18" charset="-127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제출</a:t>
              </a:r>
            </a:p>
          </p:txBody>
        </p:sp>
        <p:sp>
          <p:nvSpPr>
            <p:cNvPr id="6236" name="Rectangle 92">
              <a:extLst>
                <a:ext uri="{FF2B5EF4-FFF2-40B4-BE49-F238E27FC236}">
                  <a16:creationId xmlns:a16="http://schemas.microsoft.com/office/drawing/2014/main" id="{0D263BF5-457C-4D52-96D1-C96FC73F7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1251"/>
              <a:ext cx="684" cy="70"/>
            </a:xfrm>
            <a:prstGeom prst="rect">
              <a:avLst/>
            </a:prstGeom>
            <a:solidFill>
              <a:srgbClr val="FFFFFF"/>
            </a:solidFill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6" tIns="10806" rIns="10806" bIns="10806" anchor="ctr"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004888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554163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21018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651125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31083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5655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40227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4799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latinLnBrk="0" hangingPunct="1">
                <a:lnSpc>
                  <a:spcPct val="104000"/>
                </a:lnSpc>
                <a:spcBef>
                  <a:spcPct val="20000"/>
                </a:spcBef>
              </a:pP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P1</a:t>
              </a:r>
              <a:r>
                <a:rPr lang="ko-KR" altLang="en-US" sz="901">
                  <a:solidFill>
                    <a:srgbClr val="000000"/>
                  </a:solidFill>
                  <a:ea typeface="바탕" panose="02030600000101010101" pitchFamily="18" charset="-127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1</a:t>
              </a:r>
              <a:r>
                <a:rPr lang="ko-KR" altLang="en-US" sz="901">
                  <a:solidFill>
                    <a:srgbClr val="000000"/>
                  </a:solidFill>
                  <a:ea typeface="바탕" panose="02030600000101010101" pitchFamily="18" charset="-127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1</a:t>
              </a:r>
              <a:r>
                <a:rPr lang="ko-KR" altLang="en-US" sz="901">
                  <a:solidFill>
                    <a:srgbClr val="000000"/>
                  </a:solidFill>
                  <a:ea typeface="바탕" panose="02030600000101010101" pitchFamily="18" charset="-127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6237" name="Rectangle 93">
              <a:extLst>
                <a:ext uri="{FF2B5EF4-FFF2-40B4-BE49-F238E27FC236}">
                  <a16:creationId xmlns:a16="http://schemas.microsoft.com/office/drawing/2014/main" id="{A1252ED8-E73E-4ADD-B0BA-DE8CA8B9A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" y="1251"/>
              <a:ext cx="683" cy="70"/>
            </a:xfrm>
            <a:prstGeom prst="rect">
              <a:avLst/>
            </a:prstGeom>
            <a:solidFill>
              <a:srgbClr val="000066"/>
            </a:solidFill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6" tIns="10806" rIns="10806" bIns="10806" anchor="ctr"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004888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554163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21018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651125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31083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5655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40227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4799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latinLnBrk="0" hangingPunct="1">
                <a:lnSpc>
                  <a:spcPct val="104000"/>
                </a:lnSpc>
                <a:spcBef>
                  <a:spcPct val="20000"/>
                </a:spcBef>
              </a:pPr>
              <a:r>
                <a:rPr lang="ko-KR" altLang="en-US" sz="800">
                  <a:solidFill>
                    <a:srgbClr val="FFFFFF"/>
                  </a:solidFill>
                  <a:ea typeface="굴림" panose="020B0600000101010101" pitchFamily="50" charset="-127"/>
                </a:rPr>
                <a:t>Manual</a:t>
              </a:r>
            </a:p>
          </p:txBody>
        </p:sp>
      </p:grpSp>
      <p:grpSp>
        <p:nvGrpSpPr>
          <p:cNvPr id="6238" name="Group 94">
            <a:extLst>
              <a:ext uri="{FF2B5EF4-FFF2-40B4-BE49-F238E27FC236}">
                <a16:creationId xmlns:a16="http://schemas.microsoft.com/office/drawing/2014/main" id="{1B1ADC2E-9714-43DD-A870-DD80EA616C0E}"/>
              </a:ext>
            </a:extLst>
          </p:cNvPr>
          <p:cNvGrpSpPr>
            <a:grpSpLocks/>
          </p:cNvGrpSpPr>
          <p:nvPr/>
        </p:nvGrpSpPr>
        <p:grpSpPr bwMode="auto">
          <a:xfrm>
            <a:off x="4879928" y="1348041"/>
            <a:ext cx="1728308" cy="505149"/>
            <a:chOff x="3072" y="848"/>
            <a:chExt cx="1088" cy="318"/>
          </a:xfrm>
        </p:grpSpPr>
        <p:grpSp>
          <p:nvGrpSpPr>
            <p:cNvPr id="6239" name="Group 95">
              <a:extLst>
                <a:ext uri="{FF2B5EF4-FFF2-40B4-BE49-F238E27FC236}">
                  <a16:creationId xmlns:a16="http://schemas.microsoft.com/office/drawing/2014/main" id="{3DE513CA-7739-41E2-BBDB-F51347B2E7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848"/>
              <a:ext cx="1088" cy="317"/>
              <a:chOff x="3072" y="848"/>
              <a:chExt cx="1088" cy="317"/>
            </a:xfrm>
          </p:grpSpPr>
          <p:sp>
            <p:nvSpPr>
              <p:cNvPr id="6240" name="Rectangle 96">
                <a:extLst>
                  <a:ext uri="{FF2B5EF4-FFF2-40B4-BE49-F238E27FC236}">
                    <a16:creationId xmlns:a16="http://schemas.microsoft.com/office/drawing/2014/main" id="{A11B65E7-39F9-4114-953D-021747262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919"/>
                <a:ext cx="1088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회수사실공표</a:t>
                </a:r>
              </a:p>
            </p:txBody>
          </p:sp>
          <p:sp>
            <p:nvSpPr>
              <p:cNvPr id="6244" name="Rectangle 100">
                <a:extLst>
                  <a:ext uri="{FF2B5EF4-FFF2-40B4-BE49-F238E27FC236}">
                    <a16:creationId xmlns:a16="http://schemas.microsoft.com/office/drawing/2014/main" id="{057D4880-CA01-4684-A5E1-DB042EC1A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848"/>
                <a:ext cx="546" cy="71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4</a:t>
                </a:r>
              </a:p>
            </p:txBody>
          </p:sp>
          <p:sp>
            <p:nvSpPr>
              <p:cNvPr id="6245" name="Rectangle 101">
                <a:extLst>
                  <a:ext uri="{FF2B5EF4-FFF2-40B4-BE49-F238E27FC236}">
                    <a16:creationId xmlns:a16="http://schemas.microsoft.com/office/drawing/2014/main" id="{74832F9D-4757-4E8D-9C67-DBD7C59A8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3" y="848"/>
                <a:ext cx="547" cy="71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46" name="Rectangle 102">
              <a:extLst>
                <a:ext uri="{FF2B5EF4-FFF2-40B4-BE49-F238E27FC236}">
                  <a16:creationId xmlns:a16="http://schemas.microsoft.com/office/drawing/2014/main" id="{76E5A104-8867-4C2A-A0B0-E099FF67A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848"/>
              <a:ext cx="1088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grpSp>
        <p:nvGrpSpPr>
          <p:cNvPr id="6247" name="Group 103">
            <a:extLst>
              <a:ext uri="{FF2B5EF4-FFF2-40B4-BE49-F238E27FC236}">
                <a16:creationId xmlns:a16="http://schemas.microsoft.com/office/drawing/2014/main" id="{DB3722ED-EAAC-428B-8ED4-0EFA84F2BEFB}"/>
              </a:ext>
            </a:extLst>
          </p:cNvPr>
          <p:cNvGrpSpPr>
            <a:grpSpLocks/>
          </p:cNvGrpSpPr>
          <p:nvPr/>
        </p:nvGrpSpPr>
        <p:grpSpPr bwMode="auto">
          <a:xfrm>
            <a:off x="5960121" y="1915143"/>
            <a:ext cx="1369303" cy="505149"/>
            <a:chOff x="3752" y="1205"/>
            <a:chExt cx="862" cy="318"/>
          </a:xfrm>
        </p:grpSpPr>
        <p:grpSp>
          <p:nvGrpSpPr>
            <p:cNvPr id="6248" name="Group 104">
              <a:extLst>
                <a:ext uri="{FF2B5EF4-FFF2-40B4-BE49-F238E27FC236}">
                  <a16:creationId xmlns:a16="http://schemas.microsoft.com/office/drawing/2014/main" id="{1A8A15FA-FEE0-45E4-B0C4-F11BEF05C5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2" y="1205"/>
              <a:ext cx="862" cy="317"/>
              <a:chOff x="3752" y="1205"/>
              <a:chExt cx="862" cy="317"/>
            </a:xfrm>
          </p:grpSpPr>
          <p:sp>
            <p:nvSpPr>
              <p:cNvPr id="6249" name="Rectangle 105">
                <a:extLst>
                  <a:ext uri="{FF2B5EF4-FFF2-40B4-BE49-F238E27FC236}">
                    <a16:creationId xmlns:a16="http://schemas.microsoft.com/office/drawing/2014/main" id="{37DC8677-7F17-4E42-B481-EC547EA83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1275"/>
                <a:ext cx="862" cy="247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회수조치</a:t>
                </a:r>
              </a:p>
            </p:txBody>
          </p:sp>
          <p:sp>
            <p:nvSpPr>
              <p:cNvPr id="6250" name="Rectangle 106">
                <a:extLst>
                  <a:ext uri="{FF2B5EF4-FFF2-40B4-BE49-F238E27FC236}">
                    <a16:creationId xmlns:a16="http://schemas.microsoft.com/office/drawing/2014/main" id="{27E52B20-29D2-49E0-8FD3-2B9C7490A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1205"/>
                <a:ext cx="433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5</a:t>
                </a:r>
              </a:p>
            </p:txBody>
          </p:sp>
          <p:sp>
            <p:nvSpPr>
              <p:cNvPr id="6251" name="Rectangle 107">
                <a:extLst>
                  <a:ext uri="{FF2B5EF4-FFF2-40B4-BE49-F238E27FC236}">
                    <a16:creationId xmlns:a16="http://schemas.microsoft.com/office/drawing/2014/main" id="{3F079D03-C71F-4F77-B971-779F68163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1205"/>
                <a:ext cx="43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52" name="Rectangle 108">
              <a:extLst>
                <a:ext uri="{FF2B5EF4-FFF2-40B4-BE49-F238E27FC236}">
                  <a16:creationId xmlns:a16="http://schemas.microsoft.com/office/drawing/2014/main" id="{27B99211-E7A5-4982-82EC-4B35250B7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205"/>
              <a:ext cx="862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pic>
        <p:nvPicPr>
          <p:cNvPr id="6253" name="Picture 109">
            <a:extLst>
              <a:ext uri="{FF2B5EF4-FFF2-40B4-BE49-F238E27FC236}">
                <a16:creationId xmlns:a16="http://schemas.microsoft.com/office/drawing/2014/main" id="{FFEBFE4F-8ED7-4641-AA7E-FFCEDFE95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385" y="1840482"/>
            <a:ext cx="76249" cy="147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54" name="Group 110">
            <a:extLst>
              <a:ext uri="{FF2B5EF4-FFF2-40B4-BE49-F238E27FC236}">
                <a16:creationId xmlns:a16="http://schemas.microsoft.com/office/drawing/2014/main" id="{5716A02E-45AD-4E68-94FD-E8A37E1FE284}"/>
              </a:ext>
            </a:extLst>
          </p:cNvPr>
          <p:cNvGrpSpPr>
            <a:grpSpLocks/>
          </p:cNvGrpSpPr>
          <p:nvPr/>
        </p:nvGrpSpPr>
        <p:grpSpPr bwMode="auto">
          <a:xfrm>
            <a:off x="4447851" y="2923852"/>
            <a:ext cx="1367715" cy="505149"/>
            <a:chOff x="2800" y="1840"/>
            <a:chExt cx="861" cy="318"/>
          </a:xfrm>
        </p:grpSpPr>
        <p:grpSp>
          <p:nvGrpSpPr>
            <p:cNvPr id="6255" name="Group 111">
              <a:extLst>
                <a:ext uri="{FF2B5EF4-FFF2-40B4-BE49-F238E27FC236}">
                  <a16:creationId xmlns:a16="http://schemas.microsoft.com/office/drawing/2014/main" id="{6B370B72-9A06-488D-89FF-F53CE692F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0" y="1840"/>
              <a:ext cx="861" cy="317"/>
              <a:chOff x="2800" y="1840"/>
              <a:chExt cx="861" cy="317"/>
            </a:xfrm>
          </p:grpSpPr>
          <p:sp>
            <p:nvSpPr>
              <p:cNvPr id="6256" name="Rectangle 112">
                <a:extLst>
                  <a:ext uri="{FF2B5EF4-FFF2-40B4-BE49-F238E27FC236}">
                    <a16:creationId xmlns:a16="http://schemas.microsoft.com/office/drawing/2014/main" id="{020635B8-3B68-41BD-A645-F74BD6382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1911"/>
                <a:ext cx="861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회수계획수신</a:t>
                </a:r>
              </a:p>
            </p:txBody>
          </p:sp>
          <p:sp>
            <p:nvSpPr>
              <p:cNvPr id="6260" name="Rectangle 116">
                <a:extLst>
                  <a:ext uri="{FF2B5EF4-FFF2-40B4-BE49-F238E27FC236}">
                    <a16:creationId xmlns:a16="http://schemas.microsoft.com/office/drawing/2014/main" id="{E9A027F1-7B46-46AA-AE57-C669B40C0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1840"/>
                <a:ext cx="432" cy="71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6261" name="Rectangle 117">
                <a:extLst>
                  <a:ext uri="{FF2B5EF4-FFF2-40B4-BE49-F238E27FC236}">
                    <a16:creationId xmlns:a16="http://schemas.microsoft.com/office/drawing/2014/main" id="{B444AD66-C6FB-4352-B7C3-B0BC3167A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1840"/>
                <a:ext cx="433" cy="71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62" name="Rectangle 118">
              <a:extLst>
                <a:ext uri="{FF2B5EF4-FFF2-40B4-BE49-F238E27FC236}">
                  <a16:creationId xmlns:a16="http://schemas.microsoft.com/office/drawing/2014/main" id="{C56A21DA-FCC7-42AB-A985-372F5378A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1840"/>
              <a:ext cx="861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grpSp>
        <p:nvGrpSpPr>
          <p:cNvPr id="6263" name="Group 119">
            <a:extLst>
              <a:ext uri="{FF2B5EF4-FFF2-40B4-BE49-F238E27FC236}">
                <a16:creationId xmlns:a16="http://schemas.microsoft.com/office/drawing/2014/main" id="{82BB40B5-BD7C-4E11-8408-5F3DB8E30090}"/>
              </a:ext>
            </a:extLst>
          </p:cNvPr>
          <p:cNvGrpSpPr>
            <a:grpSpLocks/>
          </p:cNvGrpSpPr>
          <p:nvPr/>
        </p:nvGrpSpPr>
        <p:grpSpPr bwMode="auto">
          <a:xfrm>
            <a:off x="4447851" y="4148600"/>
            <a:ext cx="1367715" cy="505149"/>
            <a:chOff x="2800" y="2611"/>
            <a:chExt cx="861" cy="318"/>
          </a:xfrm>
        </p:grpSpPr>
        <p:grpSp>
          <p:nvGrpSpPr>
            <p:cNvPr id="6264" name="Group 120">
              <a:extLst>
                <a:ext uri="{FF2B5EF4-FFF2-40B4-BE49-F238E27FC236}">
                  <a16:creationId xmlns:a16="http://schemas.microsoft.com/office/drawing/2014/main" id="{6A93BCF4-6693-4060-8808-31C3DC81B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0" y="2611"/>
              <a:ext cx="861" cy="317"/>
              <a:chOff x="2800" y="2611"/>
              <a:chExt cx="861" cy="317"/>
            </a:xfrm>
          </p:grpSpPr>
          <p:sp>
            <p:nvSpPr>
              <p:cNvPr id="6265" name="Rectangle 121">
                <a:extLst>
                  <a:ext uri="{FF2B5EF4-FFF2-40B4-BE49-F238E27FC236}">
                    <a16:creationId xmlns:a16="http://schemas.microsoft.com/office/drawing/2014/main" id="{37867BCE-BDA7-40F8-8D51-0A8737786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682"/>
                <a:ext cx="861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회수계획수신</a:t>
                </a:r>
              </a:p>
            </p:txBody>
          </p:sp>
          <p:sp>
            <p:nvSpPr>
              <p:cNvPr id="6266" name="Rectangle 122">
                <a:extLst>
                  <a:ext uri="{FF2B5EF4-FFF2-40B4-BE49-F238E27FC236}">
                    <a16:creationId xmlns:a16="http://schemas.microsoft.com/office/drawing/2014/main" id="{A26674E0-D246-44FD-88AD-76434B680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611"/>
                <a:ext cx="432" cy="71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6267" name="Rectangle 123">
                <a:extLst>
                  <a:ext uri="{FF2B5EF4-FFF2-40B4-BE49-F238E27FC236}">
                    <a16:creationId xmlns:a16="http://schemas.microsoft.com/office/drawing/2014/main" id="{2BC271BB-B82A-47A1-8CB1-BFE42D67A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2611"/>
                <a:ext cx="433" cy="71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68" name="Rectangle 124">
              <a:extLst>
                <a:ext uri="{FF2B5EF4-FFF2-40B4-BE49-F238E27FC236}">
                  <a16:creationId xmlns:a16="http://schemas.microsoft.com/office/drawing/2014/main" id="{65778C78-8535-4230-A214-F6AAA5D75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2611"/>
              <a:ext cx="861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grpSp>
        <p:nvGrpSpPr>
          <p:cNvPr id="6269" name="Group 125">
            <a:extLst>
              <a:ext uri="{FF2B5EF4-FFF2-40B4-BE49-F238E27FC236}">
                <a16:creationId xmlns:a16="http://schemas.microsoft.com/office/drawing/2014/main" id="{C11FEEAA-3723-4AC9-9B20-F9023E9FC70C}"/>
              </a:ext>
            </a:extLst>
          </p:cNvPr>
          <p:cNvGrpSpPr>
            <a:grpSpLocks/>
          </p:cNvGrpSpPr>
          <p:nvPr/>
        </p:nvGrpSpPr>
        <p:grpSpPr bwMode="auto">
          <a:xfrm>
            <a:off x="4447851" y="5373346"/>
            <a:ext cx="1367715" cy="503561"/>
            <a:chOff x="2800" y="3382"/>
            <a:chExt cx="861" cy="317"/>
          </a:xfrm>
        </p:grpSpPr>
        <p:grpSp>
          <p:nvGrpSpPr>
            <p:cNvPr id="6270" name="Group 126">
              <a:extLst>
                <a:ext uri="{FF2B5EF4-FFF2-40B4-BE49-F238E27FC236}">
                  <a16:creationId xmlns:a16="http://schemas.microsoft.com/office/drawing/2014/main" id="{E1D4FF2C-705F-47BE-9AEE-159F8DE91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0" y="3382"/>
              <a:ext cx="861" cy="316"/>
              <a:chOff x="2800" y="3382"/>
              <a:chExt cx="861" cy="316"/>
            </a:xfrm>
          </p:grpSpPr>
          <p:sp>
            <p:nvSpPr>
              <p:cNvPr id="6271" name="Rectangle 127">
                <a:extLst>
                  <a:ext uri="{FF2B5EF4-FFF2-40B4-BE49-F238E27FC236}">
                    <a16:creationId xmlns:a16="http://schemas.microsoft.com/office/drawing/2014/main" id="{2A04813A-69EE-4181-A038-C6BAD8702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3452"/>
                <a:ext cx="861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회수계획수신</a:t>
                </a:r>
              </a:p>
            </p:txBody>
          </p:sp>
          <p:sp>
            <p:nvSpPr>
              <p:cNvPr id="6272" name="Rectangle 128">
                <a:extLst>
                  <a:ext uri="{FF2B5EF4-FFF2-40B4-BE49-F238E27FC236}">
                    <a16:creationId xmlns:a16="http://schemas.microsoft.com/office/drawing/2014/main" id="{2C97BEF1-45B6-46D2-BA34-BB785D647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3382"/>
                <a:ext cx="432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6276" name="Rectangle 132">
                <a:extLst>
                  <a:ext uri="{FF2B5EF4-FFF2-40B4-BE49-F238E27FC236}">
                    <a16:creationId xmlns:a16="http://schemas.microsoft.com/office/drawing/2014/main" id="{106B6B4C-DD4C-4B1F-93F4-A61BF1C81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3382"/>
                <a:ext cx="43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77" name="Rectangle 133">
              <a:extLst>
                <a:ext uri="{FF2B5EF4-FFF2-40B4-BE49-F238E27FC236}">
                  <a16:creationId xmlns:a16="http://schemas.microsoft.com/office/drawing/2014/main" id="{21480979-5263-4572-93E5-B61815746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3382"/>
              <a:ext cx="861" cy="317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pic>
        <p:nvPicPr>
          <p:cNvPr id="6278" name="Picture 134">
            <a:extLst>
              <a:ext uri="{FF2B5EF4-FFF2-40B4-BE49-F238E27FC236}">
                <a16:creationId xmlns:a16="http://schemas.microsoft.com/office/drawing/2014/main" id="{EBE57AAE-594C-4ED4-A5FA-317CF5BD7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703" y="2234435"/>
            <a:ext cx="505149" cy="342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79" name="Picture 135">
            <a:extLst>
              <a:ext uri="{FF2B5EF4-FFF2-40B4-BE49-F238E27FC236}">
                <a16:creationId xmlns:a16="http://schemas.microsoft.com/office/drawing/2014/main" id="{D8E3032A-857A-4B0B-A618-B13E6F30B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703" y="2234434"/>
            <a:ext cx="505149" cy="22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0" name="Picture 136">
            <a:extLst>
              <a:ext uri="{FF2B5EF4-FFF2-40B4-BE49-F238E27FC236}">
                <a16:creationId xmlns:a16="http://schemas.microsoft.com/office/drawing/2014/main" id="{C39FA923-BF7D-4DCB-85E7-B50050B2E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703" y="2234434"/>
            <a:ext cx="505149" cy="980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1" name="Picture 137">
            <a:extLst>
              <a:ext uri="{FF2B5EF4-FFF2-40B4-BE49-F238E27FC236}">
                <a16:creationId xmlns:a16="http://schemas.microsoft.com/office/drawing/2014/main" id="{D55D584A-674A-412B-8F00-AA73110AA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66" y="2420291"/>
            <a:ext cx="867331" cy="76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2" name="Picture 138">
            <a:extLst>
              <a:ext uri="{FF2B5EF4-FFF2-40B4-BE49-F238E27FC236}">
                <a16:creationId xmlns:a16="http://schemas.microsoft.com/office/drawing/2014/main" id="{9A092F2A-EEA4-4191-BC1E-6F68DDDC3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66" y="2420292"/>
            <a:ext cx="867331" cy="198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3" name="Picture 139">
            <a:extLst>
              <a:ext uri="{FF2B5EF4-FFF2-40B4-BE49-F238E27FC236}">
                <a16:creationId xmlns:a16="http://schemas.microsoft.com/office/drawing/2014/main" id="{E91A5387-C306-41C0-AE5C-7BEC324F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66" y="2420291"/>
            <a:ext cx="867331" cy="320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84" name="Group 140">
            <a:extLst>
              <a:ext uri="{FF2B5EF4-FFF2-40B4-BE49-F238E27FC236}">
                <a16:creationId xmlns:a16="http://schemas.microsoft.com/office/drawing/2014/main" id="{587B6376-4D9B-44AA-AA56-A7C8D22C201E}"/>
              </a:ext>
            </a:extLst>
          </p:cNvPr>
          <p:cNvGrpSpPr>
            <a:grpSpLocks/>
          </p:cNvGrpSpPr>
          <p:nvPr/>
        </p:nvGrpSpPr>
        <p:grpSpPr bwMode="auto">
          <a:xfrm>
            <a:off x="7664424" y="1915141"/>
            <a:ext cx="1369303" cy="505149"/>
            <a:chOff x="4931" y="1205"/>
            <a:chExt cx="862" cy="318"/>
          </a:xfrm>
        </p:grpSpPr>
        <p:grpSp>
          <p:nvGrpSpPr>
            <p:cNvPr id="6285" name="Group 141">
              <a:extLst>
                <a:ext uri="{FF2B5EF4-FFF2-40B4-BE49-F238E27FC236}">
                  <a16:creationId xmlns:a16="http://schemas.microsoft.com/office/drawing/2014/main" id="{F942F25D-9D60-4588-9EBD-2E5082FF59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1" y="1205"/>
              <a:ext cx="862" cy="317"/>
              <a:chOff x="4931" y="1205"/>
              <a:chExt cx="862" cy="317"/>
            </a:xfrm>
          </p:grpSpPr>
          <p:sp>
            <p:nvSpPr>
              <p:cNvPr id="6286" name="Rectangle 142">
                <a:extLst>
                  <a:ext uri="{FF2B5EF4-FFF2-40B4-BE49-F238E27FC236}">
                    <a16:creationId xmlns:a16="http://schemas.microsoft.com/office/drawing/2014/main" id="{E30A605A-AF20-415B-869E-DFCB50269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1" y="1275"/>
                <a:ext cx="862" cy="247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회수결과제출</a:t>
                </a:r>
              </a:p>
            </p:txBody>
          </p:sp>
          <p:sp>
            <p:nvSpPr>
              <p:cNvPr id="6287" name="Rectangle 143">
                <a:extLst>
                  <a:ext uri="{FF2B5EF4-FFF2-40B4-BE49-F238E27FC236}">
                    <a16:creationId xmlns:a16="http://schemas.microsoft.com/office/drawing/2014/main" id="{577506C3-E278-4A2D-8F1D-0B9E318CA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1" y="1205"/>
                <a:ext cx="433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6</a:t>
                </a:r>
              </a:p>
            </p:txBody>
          </p:sp>
          <p:sp>
            <p:nvSpPr>
              <p:cNvPr id="6288" name="Rectangle 144">
                <a:extLst>
                  <a:ext uri="{FF2B5EF4-FFF2-40B4-BE49-F238E27FC236}">
                    <a16:creationId xmlns:a16="http://schemas.microsoft.com/office/drawing/2014/main" id="{9DE4D004-BDA7-48A1-B2B1-8AA10C8EC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0" y="1205"/>
                <a:ext cx="43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92" name="Rectangle 148">
              <a:extLst>
                <a:ext uri="{FF2B5EF4-FFF2-40B4-BE49-F238E27FC236}">
                  <a16:creationId xmlns:a16="http://schemas.microsoft.com/office/drawing/2014/main" id="{2B3146F9-A78E-46EE-B0BF-BC82CDF1F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1205"/>
              <a:ext cx="862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sp>
        <p:nvSpPr>
          <p:cNvPr id="6293" name="AutoShape 149">
            <a:extLst>
              <a:ext uri="{FF2B5EF4-FFF2-40B4-BE49-F238E27FC236}">
                <a16:creationId xmlns:a16="http://schemas.microsoft.com/office/drawing/2014/main" id="{EC114E25-21D5-4930-9D97-154A84FF2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5758" y="2780885"/>
            <a:ext cx="2306529" cy="1080192"/>
          </a:xfrm>
          <a:prstGeom prst="wedgeRectCallout">
            <a:avLst>
              <a:gd name="adj1" fmla="val 9375"/>
              <a:gd name="adj2" fmla="val -92125"/>
            </a:avLst>
          </a:prstGeom>
          <a:solidFill>
            <a:srgbClr val="FFFF00"/>
          </a:solidFill>
          <a:ln w="19089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</a:pPr>
            <a:r>
              <a:rPr kumimoji="0" lang="ko-KR" altLang="en-US" sz="15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축산물 명칭</a:t>
            </a:r>
          </a:p>
          <a:p>
            <a:pPr eaLnBrk="1" latinLnBrk="0" hangingPunct="1">
              <a:spcBef>
                <a:spcPct val="0"/>
              </a:spcBef>
            </a:pPr>
            <a:r>
              <a:rPr lang="ko-KR" altLang="en-US" sz="15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생산량,판매량,회수량 및 미회수량</a:t>
            </a:r>
            <a:r>
              <a:rPr lang="ko-KR" altLang="en-US" sz="10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endParaRPr lang="ko-KR" altLang="en-US" sz="1001">
              <a:solidFill>
                <a:srgbClr val="000000"/>
              </a:solidFill>
              <a:latin typeface="HNC_GO_B_HINT_GS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</a:pPr>
            <a:r>
              <a:rPr lang="ko-KR" altLang="en-US" sz="15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미회수량에 대한 내역 및 조치계획</a:t>
            </a:r>
          </a:p>
          <a:p>
            <a:pPr eaLnBrk="1" latinLnBrk="0" hangingPunct="1">
              <a:spcBef>
                <a:spcPct val="0"/>
              </a:spcBef>
            </a:pPr>
            <a:r>
              <a:rPr lang="ko-KR" altLang="en-US" sz="15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재발방지를 위한 대책</a:t>
            </a:r>
          </a:p>
          <a:p>
            <a:pPr eaLnBrk="1" latinLnBrk="0" hangingPunct="1">
              <a:spcBef>
                <a:spcPct val="0"/>
              </a:spcBef>
            </a:pPr>
            <a:endParaRPr lang="ko-KR" altLang="en-US" sz="1201">
              <a:solidFill>
                <a:srgbClr val="000000"/>
              </a:solidFill>
              <a:latin typeface="HNC_GO_B_HINT_GS" charset="0"/>
              <a:ea typeface="굴림" panose="020B0600000101010101" pitchFamily="50" charset="-127"/>
            </a:endParaRPr>
          </a:p>
        </p:txBody>
      </p:sp>
      <p:sp>
        <p:nvSpPr>
          <p:cNvPr id="6294" name="AutoShape 150">
            <a:extLst>
              <a:ext uri="{FF2B5EF4-FFF2-40B4-BE49-F238E27FC236}">
                <a16:creationId xmlns:a16="http://schemas.microsoft.com/office/drawing/2014/main" id="{AAD932C0-2EA8-46E6-B811-2E309C7E2FB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21725" y="2636330"/>
            <a:ext cx="2665534" cy="1080192"/>
          </a:xfrm>
          <a:prstGeom prst="wedgeRectCallout">
            <a:avLst>
              <a:gd name="adj1" fmla="val 29083"/>
              <a:gd name="adj2" fmla="val -65500"/>
            </a:avLst>
          </a:prstGeom>
          <a:solidFill>
            <a:srgbClr val="FFFF00"/>
          </a:solidFill>
          <a:ln w="19089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0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축산물의 명칭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영업자 및 업소 명칭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판매경로</a:t>
            </a: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,</a:t>
            </a:r>
            <a:r>
              <a:rPr lang="ko-KR" altLang="en-US" sz="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판매량</a:t>
            </a: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,</a:t>
            </a:r>
            <a:r>
              <a:rPr lang="ko-KR" altLang="en-US" sz="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제저일</a:t>
            </a: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,</a:t>
            </a:r>
            <a:r>
              <a:rPr lang="ko-KR" altLang="en-US" sz="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유통기한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회수사유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회수방법, 기간 및 장소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회수한 축산물의 처리방법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공표방법</a:t>
            </a:r>
          </a:p>
          <a:p>
            <a:pPr eaLnBrk="1" hangingPunct="1">
              <a:spcBef>
                <a:spcPct val="0"/>
              </a:spcBef>
            </a:pPr>
            <a:endParaRPr lang="ko-KR" altLang="en-US" sz="1001">
              <a:solidFill>
                <a:srgbClr val="000000"/>
              </a:solidFill>
              <a:latin typeface="HNC_GO_B_HINT_GS" charset="0"/>
              <a:ea typeface="굴림" panose="020B0600000101010101" pitchFamily="50" charset="-127"/>
            </a:endParaRPr>
          </a:p>
        </p:txBody>
      </p:sp>
      <p:sp>
        <p:nvSpPr>
          <p:cNvPr id="6295" name="AutoShape 151">
            <a:extLst>
              <a:ext uri="{FF2B5EF4-FFF2-40B4-BE49-F238E27FC236}">
                <a16:creationId xmlns:a16="http://schemas.microsoft.com/office/drawing/2014/main" id="{BA074B52-2F4E-4C7C-847E-0363E697EC2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34433" y="1459238"/>
            <a:ext cx="308173" cy="308173"/>
          </a:xfrm>
          <a:prstGeom prst="homePlate">
            <a:avLst>
              <a:gd name="adj" fmla="val 28125"/>
            </a:avLst>
          </a:prstGeom>
          <a:solidFill>
            <a:srgbClr val="3057B9"/>
          </a:solidFill>
          <a:ln w="19050" cmpd="sng">
            <a:solidFill>
              <a:srgbClr val="596B6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201">
              <a:ea typeface="굴림" panose="020B0600000101010101" pitchFamily="50" charset="-127"/>
            </a:endParaRPr>
          </a:p>
        </p:txBody>
      </p:sp>
      <p:sp>
        <p:nvSpPr>
          <p:cNvPr id="6296" name="Rectangle 152">
            <a:extLst>
              <a:ext uri="{FF2B5EF4-FFF2-40B4-BE49-F238E27FC236}">
                <a16:creationId xmlns:a16="http://schemas.microsoft.com/office/drawing/2014/main" id="{16F5690E-8362-44B6-A84A-F77A4D61C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318" y="1348042"/>
            <a:ext cx="216038" cy="36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</a:pPr>
            <a:r>
              <a:rPr kumimoji="0" lang="en-US" altLang="ko-KR" sz="1801">
                <a:solidFill>
                  <a:srgbClr val="FFFFFF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65" name="AutoShape 717">
            <a:extLst>
              <a:ext uri="{FF2B5EF4-FFF2-40B4-BE49-F238E27FC236}">
                <a16:creationId xmlns:a16="http://schemas.microsoft.com/office/drawing/2014/main" id="{B5E520AD-E1DE-4997-9B99-68E8CFA2F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3940" y="3507038"/>
            <a:ext cx="1079500" cy="431800"/>
          </a:xfrm>
          <a:prstGeom prst="flowChartDecision">
            <a:avLst/>
          </a:prstGeom>
          <a:solidFill>
            <a:srgbClr val="CC9900"/>
          </a:solidFill>
          <a:ln w="19089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800" dirty="0"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5F29D-0E18-4818-953F-8D5912F565CA}"/>
              </a:ext>
            </a:extLst>
          </p:cNvPr>
          <p:cNvSpPr txBox="1"/>
          <p:nvPr/>
        </p:nvSpPr>
        <p:spPr>
          <a:xfrm>
            <a:off x="3688541" y="3544190"/>
            <a:ext cx="101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ko-KR" altLang="en-US" sz="900" dirty="0">
                <a:ea typeface="굴림" panose="020B0600000101010101" pitchFamily="50" charset="-127"/>
              </a:rPr>
              <a:t>허가</a:t>
            </a:r>
            <a:r>
              <a:rPr lang="en-US" altLang="ko-KR" sz="900" dirty="0">
                <a:ea typeface="굴림" panose="020B0600000101010101" pitchFamily="50" charset="-127"/>
              </a:rPr>
              <a:t>/</a:t>
            </a:r>
            <a:r>
              <a:rPr lang="ko-KR" altLang="en-US" sz="900" dirty="0">
                <a:ea typeface="굴림" panose="020B0600000101010101" pitchFamily="50" charset="-127"/>
              </a:rPr>
              <a:t>신고</a:t>
            </a:r>
            <a:endParaRPr lang="en-US" altLang="ko-KR" sz="900" dirty="0">
              <a:ea typeface="굴림" panose="020B0600000101010101" pitchFamily="50" charset="-127"/>
            </a:endParaRPr>
          </a:p>
          <a:p>
            <a:pPr algn="ctr" eaLnBrk="1" hangingPunct="1"/>
            <a:r>
              <a:rPr lang="ko-KR" altLang="en-US" sz="900" dirty="0">
                <a:ea typeface="굴림" panose="020B0600000101010101" pitchFamily="50" charset="-127"/>
              </a:rPr>
              <a:t>관청</a:t>
            </a:r>
            <a:endParaRPr lang="en-US" altLang="ko-KR" sz="900" dirty="0">
              <a:ea typeface="굴림" panose="020B0600000101010101" pitchFamily="50" charset="-127"/>
            </a:endParaRPr>
          </a:p>
        </p:txBody>
      </p:sp>
      <p:grpSp>
        <p:nvGrpSpPr>
          <p:cNvPr id="67" name="Group 473">
            <a:extLst>
              <a:ext uri="{FF2B5EF4-FFF2-40B4-BE49-F238E27FC236}">
                <a16:creationId xmlns:a16="http://schemas.microsoft.com/office/drawing/2014/main" id="{8CB9FF97-BFEC-4A19-BDEC-BBB8202F032B}"/>
              </a:ext>
            </a:extLst>
          </p:cNvPr>
          <p:cNvGrpSpPr>
            <a:grpSpLocks/>
          </p:cNvGrpSpPr>
          <p:nvPr/>
        </p:nvGrpSpPr>
        <p:grpSpPr bwMode="auto">
          <a:xfrm>
            <a:off x="9299109" y="1915141"/>
            <a:ext cx="400288" cy="409205"/>
            <a:chOff x="2255" y="3155"/>
            <a:chExt cx="272" cy="271"/>
          </a:xfrm>
        </p:grpSpPr>
        <p:sp>
          <p:nvSpPr>
            <p:cNvPr id="68" name="Oval 730">
              <a:extLst>
                <a:ext uri="{FF2B5EF4-FFF2-40B4-BE49-F238E27FC236}">
                  <a16:creationId xmlns:a16="http://schemas.microsoft.com/office/drawing/2014/main" id="{4CA3A729-50DA-4430-998C-2E1ADFA3F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69" name="Rectangle 731">
              <a:extLst>
                <a:ext uri="{FF2B5EF4-FFF2-40B4-BE49-F238E27FC236}">
                  <a16:creationId xmlns:a16="http://schemas.microsoft.com/office/drawing/2014/main" id="{02656AA3-3344-49F5-88ED-A7DF1A793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3211"/>
              <a:ext cx="21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Calibri Light" panose="020F030202020403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 A</a:t>
              </a:r>
              <a:endParaRPr lang="ko-KR" altLang="en-US" sz="1000">
                <a:latin typeface="Calibri Light" panose="020F030202020403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74" name="AutoShape 334">
            <a:extLst>
              <a:ext uri="{FF2B5EF4-FFF2-40B4-BE49-F238E27FC236}">
                <a16:creationId xmlns:a16="http://schemas.microsoft.com/office/drawing/2014/main" id="{1E298525-A538-4265-9334-47DCC0F44537}"/>
              </a:ext>
            </a:extLst>
          </p:cNvPr>
          <p:cNvCxnSpPr>
            <a:cxnSpLocks noChangeShapeType="1"/>
            <a:stCxn id="6252" idx="3"/>
            <a:endCxn id="6292" idx="1"/>
          </p:cNvCxnSpPr>
          <p:nvPr/>
        </p:nvCxnSpPr>
        <p:spPr bwMode="auto">
          <a:xfrm flipV="1">
            <a:off x="7329424" y="2167716"/>
            <a:ext cx="335000" cy="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334">
            <a:extLst>
              <a:ext uri="{FF2B5EF4-FFF2-40B4-BE49-F238E27FC236}">
                <a16:creationId xmlns:a16="http://schemas.microsoft.com/office/drawing/2014/main" id="{BC20BEBE-FA7F-4510-8813-355FA2EE59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033727" y="2073992"/>
            <a:ext cx="265382" cy="11763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EA7D1BB-8283-4AC1-A769-BF1C2619B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2. </a:t>
            </a:r>
            <a:r>
              <a:rPr lang="ko-KR" altLang="en-US"/>
              <a:t>세부 </a:t>
            </a:r>
            <a:r>
              <a:rPr lang="en-US" altLang="ko-KR"/>
              <a:t>Process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680A5F3-B4B0-4DBD-86B3-974043EC4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88913"/>
            <a:ext cx="28813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1000"/>
              </a:lnSpc>
            </a:pPr>
            <a:r>
              <a:rPr kumimoji="0" lang="en-US" altLang="ko-KR" sz="1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P1.1.1</a:t>
            </a:r>
            <a:endParaRPr kumimoji="0" lang="ko-KR" altLang="en-US" sz="1600" b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6" name="Group 241">
            <a:extLst>
              <a:ext uri="{FF2B5EF4-FFF2-40B4-BE49-F238E27FC236}">
                <a16:creationId xmlns:a16="http://schemas.microsoft.com/office/drawing/2014/main" id="{00B85013-9ECC-4294-934A-546D56E22F95}"/>
              </a:ext>
            </a:extLst>
          </p:cNvPr>
          <p:cNvGraphicFramePr>
            <a:graphicFrameLocks noGrp="1"/>
          </p:cNvGraphicFramePr>
          <p:nvPr/>
        </p:nvGraphicFramePr>
        <p:xfrm>
          <a:off x="241300" y="692150"/>
          <a:ext cx="9464675" cy="288925"/>
        </p:xfrm>
        <a:graphic>
          <a:graphicData uri="http://schemas.openxmlformats.org/drawingml/2006/table">
            <a:tbl>
              <a:tblPr/>
              <a:tblGrid>
                <a:gridCol w="112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3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P1.1.1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자발적 회수관리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Owner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57">
            <a:extLst>
              <a:ext uri="{FF2B5EF4-FFF2-40B4-BE49-F238E27FC236}">
                <a16:creationId xmlns:a16="http://schemas.microsoft.com/office/drawing/2014/main" id="{027DBE70-48EF-41AA-8959-C9503C38D3BE}"/>
              </a:ext>
            </a:extLst>
          </p:cNvPr>
          <p:cNvGraphicFramePr>
            <a:graphicFrameLocks noGrp="1"/>
          </p:cNvGraphicFramePr>
          <p:nvPr/>
        </p:nvGraphicFramePr>
        <p:xfrm>
          <a:off x="241300" y="1027113"/>
          <a:ext cx="9464675" cy="5210175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875">
                <a:tc gridSpan="2"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1.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Flow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영업자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판매자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농식품부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국립수의과학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검역원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도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군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구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59" name="Group 282">
            <a:extLst>
              <a:ext uri="{FF2B5EF4-FFF2-40B4-BE49-F238E27FC236}">
                <a16:creationId xmlns:a16="http://schemas.microsoft.com/office/drawing/2014/main" id="{391AECC6-DE69-43A9-8AB6-CD970EF4A0CE}"/>
              </a:ext>
            </a:extLst>
          </p:cNvPr>
          <p:cNvGrpSpPr>
            <a:grpSpLocks/>
          </p:cNvGrpSpPr>
          <p:nvPr/>
        </p:nvGrpSpPr>
        <p:grpSpPr bwMode="auto">
          <a:xfrm>
            <a:off x="2533650" y="4151313"/>
            <a:ext cx="1411288" cy="501650"/>
            <a:chOff x="1033" y="2523"/>
            <a:chExt cx="639" cy="408"/>
          </a:xfrm>
        </p:grpSpPr>
        <p:grpSp>
          <p:nvGrpSpPr>
            <p:cNvPr id="5237" name="Group 283">
              <a:extLst>
                <a:ext uri="{FF2B5EF4-FFF2-40B4-BE49-F238E27FC236}">
                  <a16:creationId xmlns:a16="http://schemas.microsoft.com/office/drawing/2014/main" id="{E9D9E9B1-CBB2-4FF2-9375-AFED93BA13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39" name="Rectangle 284">
                <a:extLst>
                  <a:ext uri="{FF2B5EF4-FFF2-40B4-BE49-F238E27FC236}">
                    <a16:creationId xmlns:a16="http://schemas.microsoft.com/office/drawing/2014/main" id="{3122000A-8E50-4F02-A203-5333B2959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회수결과수신</a:t>
                </a:r>
              </a:p>
            </p:txBody>
          </p:sp>
          <p:sp>
            <p:nvSpPr>
              <p:cNvPr id="5240" name="Rectangle 285">
                <a:extLst>
                  <a:ext uri="{FF2B5EF4-FFF2-40B4-BE49-F238E27FC236}">
                    <a16:creationId xmlns:a16="http://schemas.microsoft.com/office/drawing/2014/main" id="{F75B9932-9283-4D46-91A0-D0FCE6FD8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P1.1.1.7</a:t>
                </a:r>
              </a:p>
            </p:txBody>
          </p:sp>
          <p:sp>
            <p:nvSpPr>
              <p:cNvPr id="5241" name="Rectangle 286">
                <a:extLst>
                  <a:ext uri="{FF2B5EF4-FFF2-40B4-BE49-F238E27FC236}">
                    <a16:creationId xmlns:a16="http://schemas.microsoft.com/office/drawing/2014/main" id="{F01AEDA2-4BBC-4DCC-9673-547FCA01A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38" name="Rectangle 287">
              <a:extLst>
                <a:ext uri="{FF2B5EF4-FFF2-40B4-BE49-F238E27FC236}">
                  <a16:creationId xmlns:a16="http://schemas.microsoft.com/office/drawing/2014/main" id="{24B28A6A-D807-4AE7-AFF1-D7FD4EEC3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0" name="Group 282">
            <a:extLst>
              <a:ext uri="{FF2B5EF4-FFF2-40B4-BE49-F238E27FC236}">
                <a16:creationId xmlns:a16="http://schemas.microsoft.com/office/drawing/2014/main" id="{AB0E6049-3A43-46E2-ABF7-19892CC46E85}"/>
              </a:ext>
            </a:extLst>
          </p:cNvPr>
          <p:cNvGrpSpPr>
            <a:grpSpLocks/>
          </p:cNvGrpSpPr>
          <p:nvPr/>
        </p:nvGrpSpPr>
        <p:grpSpPr bwMode="auto">
          <a:xfrm>
            <a:off x="2533650" y="2890838"/>
            <a:ext cx="1411288" cy="501650"/>
            <a:chOff x="1033" y="2523"/>
            <a:chExt cx="639" cy="408"/>
          </a:xfrm>
        </p:grpSpPr>
        <p:grpSp>
          <p:nvGrpSpPr>
            <p:cNvPr id="5232" name="Group 283">
              <a:extLst>
                <a:ext uri="{FF2B5EF4-FFF2-40B4-BE49-F238E27FC236}">
                  <a16:creationId xmlns:a16="http://schemas.microsoft.com/office/drawing/2014/main" id="{684C95B0-B137-442F-9AAF-1FA1B2A6DE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34" name="Rectangle 284">
                <a:extLst>
                  <a:ext uri="{FF2B5EF4-FFF2-40B4-BE49-F238E27FC236}">
                    <a16:creationId xmlns:a16="http://schemas.microsoft.com/office/drawing/2014/main" id="{37F0C5BB-1D0E-49DB-81F5-89F78BB0D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회수결과수신</a:t>
                </a:r>
              </a:p>
            </p:txBody>
          </p:sp>
          <p:sp>
            <p:nvSpPr>
              <p:cNvPr id="5235" name="Rectangle 285">
                <a:extLst>
                  <a:ext uri="{FF2B5EF4-FFF2-40B4-BE49-F238E27FC236}">
                    <a16:creationId xmlns:a16="http://schemas.microsoft.com/office/drawing/2014/main" id="{AFDF25D6-7EF5-4C37-961D-CD9298470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P1.1.1.7</a:t>
                </a:r>
              </a:p>
            </p:txBody>
          </p:sp>
          <p:sp>
            <p:nvSpPr>
              <p:cNvPr id="5236" name="Rectangle 286">
                <a:extLst>
                  <a:ext uri="{FF2B5EF4-FFF2-40B4-BE49-F238E27FC236}">
                    <a16:creationId xmlns:a16="http://schemas.microsoft.com/office/drawing/2014/main" id="{A5A3C116-A211-4DDE-AB09-2B1EC08B0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33" name="Rectangle 287">
              <a:extLst>
                <a:ext uri="{FF2B5EF4-FFF2-40B4-BE49-F238E27FC236}">
                  <a16:creationId xmlns:a16="http://schemas.microsoft.com/office/drawing/2014/main" id="{CE2428C0-A0CD-4569-8125-ACA8478AB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1" name="Group 282">
            <a:extLst>
              <a:ext uri="{FF2B5EF4-FFF2-40B4-BE49-F238E27FC236}">
                <a16:creationId xmlns:a16="http://schemas.microsoft.com/office/drawing/2014/main" id="{930B1325-8388-40FC-AF12-8518A6DB043C}"/>
              </a:ext>
            </a:extLst>
          </p:cNvPr>
          <p:cNvGrpSpPr>
            <a:grpSpLocks/>
          </p:cNvGrpSpPr>
          <p:nvPr/>
        </p:nvGrpSpPr>
        <p:grpSpPr bwMode="auto">
          <a:xfrm>
            <a:off x="2533650" y="5356225"/>
            <a:ext cx="1411288" cy="501650"/>
            <a:chOff x="1033" y="2523"/>
            <a:chExt cx="639" cy="408"/>
          </a:xfrm>
        </p:grpSpPr>
        <p:grpSp>
          <p:nvGrpSpPr>
            <p:cNvPr id="5227" name="Group 283">
              <a:extLst>
                <a:ext uri="{FF2B5EF4-FFF2-40B4-BE49-F238E27FC236}">
                  <a16:creationId xmlns:a16="http://schemas.microsoft.com/office/drawing/2014/main" id="{AD04D277-2959-4109-954F-A601475766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29" name="Rectangle 284">
                <a:extLst>
                  <a:ext uri="{FF2B5EF4-FFF2-40B4-BE49-F238E27FC236}">
                    <a16:creationId xmlns:a16="http://schemas.microsoft.com/office/drawing/2014/main" id="{1DD44BA7-07D3-4799-B2A7-C20DC0FC7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회수결과수신</a:t>
                </a:r>
              </a:p>
            </p:txBody>
          </p:sp>
          <p:sp>
            <p:nvSpPr>
              <p:cNvPr id="5230" name="Rectangle 285">
                <a:extLst>
                  <a:ext uri="{FF2B5EF4-FFF2-40B4-BE49-F238E27FC236}">
                    <a16:creationId xmlns:a16="http://schemas.microsoft.com/office/drawing/2014/main" id="{3DE7F0DB-9CA3-4872-9E56-3E44E53BD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P1.1.1.7</a:t>
                </a:r>
              </a:p>
            </p:txBody>
          </p:sp>
          <p:sp>
            <p:nvSpPr>
              <p:cNvPr id="5231" name="Rectangle 286">
                <a:extLst>
                  <a:ext uri="{FF2B5EF4-FFF2-40B4-BE49-F238E27FC236}">
                    <a16:creationId xmlns:a16="http://schemas.microsoft.com/office/drawing/2014/main" id="{161D71E3-2611-496E-AC6D-ADA5DBFF0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28" name="Rectangle 287">
              <a:extLst>
                <a:ext uri="{FF2B5EF4-FFF2-40B4-BE49-F238E27FC236}">
                  <a16:creationId xmlns:a16="http://schemas.microsoft.com/office/drawing/2014/main" id="{56C65A7C-8DCA-428E-B4B8-C7C89CA4B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2" name="Group 282">
            <a:extLst>
              <a:ext uri="{FF2B5EF4-FFF2-40B4-BE49-F238E27FC236}">
                <a16:creationId xmlns:a16="http://schemas.microsoft.com/office/drawing/2014/main" id="{22B82610-196E-44B3-B775-B1F06EB46283}"/>
              </a:ext>
            </a:extLst>
          </p:cNvPr>
          <p:cNvGrpSpPr>
            <a:grpSpLocks/>
          </p:cNvGrpSpPr>
          <p:nvPr/>
        </p:nvGrpSpPr>
        <p:grpSpPr bwMode="auto">
          <a:xfrm>
            <a:off x="5541963" y="4151313"/>
            <a:ext cx="1412875" cy="501650"/>
            <a:chOff x="1033" y="2523"/>
            <a:chExt cx="639" cy="408"/>
          </a:xfrm>
        </p:grpSpPr>
        <p:grpSp>
          <p:nvGrpSpPr>
            <p:cNvPr id="5222" name="Group 283">
              <a:extLst>
                <a:ext uri="{FF2B5EF4-FFF2-40B4-BE49-F238E27FC236}">
                  <a16:creationId xmlns:a16="http://schemas.microsoft.com/office/drawing/2014/main" id="{149B755A-2B7B-434E-BF31-4E9C60CAB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24" name="Rectangle 284">
                <a:extLst>
                  <a:ext uri="{FF2B5EF4-FFF2-40B4-BE49-F238E27FC236}">
                    <a16:creationId xmlns:a16="http://schemas.microsoft.com/office/drawing/2014/main" id="{921DD05B-9D4A-4BFB-A8FB-3DD2A4617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보완요구</a:t>
                </a:r>
              </a:p>
            </p:txBody>
          </p:sp>
          <p:sp>
            <p:nvSpPr>
              <p:cNvPr id="5225" name="Rectangle 285">
                <a:extLst>
                  <a:ext uri="{FF2B5EF4-FFF2-40B4-BE49-F238E27FC236}">
                    <a16:creationId xmlns:a16="http://schemas.microsoft.com/office/drawing/2014/main" id="{CE86175C-626B-4B5E-90EC-481EBC557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P1.1.1.8</a:t>
                </a:r>
              </a:p>
            </p:txBody>
          </p:sp>
          <p:sp>
            <p:nvSpPr>
              <p:cNvPr id="5226" name="Rectangle 286">
                <a:extLst>
                  <a:ext uri="{FF2B5EF4-FFF2-40B4-BE49-F238E27FC236}">
                    <a16:creationId xmlns:a16="http://schemas.microsoft.com/office/drawing/2014/main" id="{5EFA643B-C0AA-4F09-8E08-B74D1A50F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23" name="Rectangle 287">
              <a:extLst>
                <a:ext uri="{FF2B5EF4-FFF2-40B4-BE49-F238E27FC236}">
                  <a16:creationId xmlns:a16="http://schemas.microsoft.com/office/drawing/2014/main" id="{09C0B165-E93C-409E-8798-0DD3258CA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3" name="Group 282">
            <a:extLst>
              <a:ext uri="{FF2B5EF4-FFF2-40B4-BE49-F238E27FC236}">
                <a16:creationId xmlns:a16="http://schemas.microsoft.com/office/drawing/2014/main" id="{93D3D142-2F10-4FB4-AE49-C7D36266FA6A}"/>
              </a:ext>
            </a:extLst>
          </p:cNvPr>
          <p:cNvGrpSpPr>
            <a:grpSpLocks/>
          </p:cNvGrpSpPr>
          <p:nvPr/>
        </p:nvGrpSpPr>
        <p:grpSpPr bwMode="auto">
          <a:xfrm>
            <a:off x="5541963" y="2890838"/>
            <a:ext cx="1412875" cy="501650"/>
            <a:chOff x="1033" y="2523"/>
            <a:chExt cx="639" cy="408"/>
          </a:xfrm>
        </p:grpSpPr>
        <p:grpSp>
          <p:nvGrpSpPr>
            <p:cNvPr id="5217" name="Group 283">
              <a:extLst>
                <a:ext uri="{FF2B5EF4-FFF2-40B4-BE49-F238E27FC236}">
                  <a16:creationId xmlns:a16="http://schemas.microsoft.com/office/drawing/2014/main" id="{B07AED1C-3237-47DE-926D-E88B5B3FB3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9" name="Rectangle 284">
                <a:extLst>
                  <a:ext uri="{FF2B5EF4-FFF2-40B4-BE49-F238E27FC236}">
                    <a16:creationId xmlns:a16="http://schemas.microsoft.com/office/drawing/2014/main" id="{91AEBEDD-92F8-4400-8E32-E2144701A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보완요구</a:t>
                </a:r>
              </a:p>
            </p:txBody>
          </p:sp>
          <p:sp>
            <p:nvSpPr>
              <p:cNvPr id="5220" name="Rectangle 285">
                <a:extLst>
                  <a:ext uri="{FF2B5EF4-FFF2-40B4-BE49-F238E27FC236}">
                    <a16:creationId xmlns:a16="http://schemas.microsoft.com/office/drawing/2014/main" id="{ADA26214-B52F-4301-A59D-065F0730A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P1.1.1.8</a:t>
                </a:r>
              </a:p>
            </p:txBody>
          </p:sp>
          <p:sp>
            <p:nvSpPr>
              <p:cNvPr id="5221" name="Rectangle 286">
                <a:extLst>
                  <a:ext uri="{FF2B5EF4-FFF2-40B4-BE49-F238E27FC236}">
                    <a16:creationId xmlns:a16="http://schemas.microsoft.com/office/drawing/2014/main" id="{CD74E390-A3DE-43E0-AEF6-9A1250029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8" name="Rectangle 287">
              <a:extLst>
                <a:ext uri="{FF2B5EF4-FFF2-40B4-BE49-F238E27FC236}">
                  <a16:creationId xmlns:a16="http://schemas.microsoft.com/office/drawing/2014/main" id="{2D5CD46C-8F52-4857-B835-8EDB1052E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4" name="Group 282">
            <a:extLst>
              <a:ext uri="{FF2B5EF4-FFF2-40B4-BE49-F238E27FC236}">
                <a16:creationId xmlns:a16="http://schemas.microsoft.com/office/drawing/2014/main" id="{F691B067-B1C5-4C6E-8AED-F9E30736065F}"/>
              </a:ext>
            </a:extLst>
          </p:cNvPr>
          <p:cNvGrpSpPr>
            <a:grpSpLocks/>
          </p:cNvGrpSpPr>
          <p:nvPr/>
        </p:nvGrpSpPr>
        <p:grpSpPr bwMode="auto">
          <a:xfrm>
            <a:off x="5541963" y="5356225"/>
            <a:ext cx="1412875" cy="501650"/>
            <a:chOff x="1033" y="2523"/>
            <a:chExt cx="639" cy="408"/>
          </a:xfrm>
        </p:grpSpPr>
        <p:grpSp>
          <p:nvGrpSpPr>
            <p:cNvPr id="5212" name="Group 283">
              <a:extLst>
                <a:ext uri="{FF2B5EF4-FFF2-40B4-BE49-F238E27FC236}">
                  <a16:creationId xmlns:a16="http://schemas.microsoft.com/office/drawing/2014/main" id="{12D2235F-CEF8-4C9F-BCF1-C8873A504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4" name="Rectangle 284">
                <a:extLst>
                  <a:ext uri="{FF2B5EF4-FFF2-40B4-BE49-F238E27FC236}">
                    <a16:creationId xmlns:a16="http://schemas.microsoft.com/office/drawing/2014/main" id="{EF34ECA7-7165-414E-B9FE-BEEEC75C4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보완요구</a:t>
                </a:r>
              </a:p>
            </p:txBody>
          </p:sp>
          <p:sp>
            <p:nvSpPr>
              <p:cNvPr id="5215" name="Rectangle 285">
                <a:extLst>
                  <a:ext uri="{FF2B5EF4-FFF2-40B4-BE49-F238E27FC236}">
                    <a16:creationId xmlns:a16="http://schemas.microsoft.com/office/drawing/2014/main" id="{20BDEC7D-0347-467B-A530-F50FF0249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P1.1.1.8</a:t>
                </a:r>
              </a:p>
            </p:txBody>
          </p:sp>
          <p:sp>
            <p:nvSpPr>
              <p:cNvPr id="5216" name="Rectangle 286">
                <a:extLst>
                  <a:ext uri="{FF2B5EF4-FFF2-40B4-BE49-F238E27FC236}">
                    <a16:creationId xmlns:a16="http://schemas.microsoft.com/office/drawing/2014/main" id="{06CC4897-EEF5-49E3-BD31-C1C73FF43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3" name="Rectangle 287">
              <a:extLst>
                <a:ext uri="{FF2B5EF4-FFF2-40B4-BE49-F238E27FC236}">
                  <a16:creationId xmlns:a16="http://schemas.microsoft.com/office/drawing/2014/main" id="{E871B910-BC2B-42A0-9966-9C6147800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5" name="Group 282">
            <a:extLst>
              <a:ext uri="{FF2B5EF4-FFF2-40B4-BE49-F238E27FC236}">
                <a16:creationId xmlns:a16="http://schemas.microsoft.com/office/drawing/2014/main" id="{C28090E9-91DC-43FA-980C-CE6164534EFE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4151313"/>
            <a:ext cx="1411288" cy="501650"/>
            <a:chOff x="1033" y="2523"/>
            <a:chExt cx="639" cy="408"/>
          </a:xfrm>
        </p:grpSpPr>
        <p:grpSp>
          <p:nvGrpSpPr>
            <p:cNvPr id="5207" name="Group 283">
              <a:extLst>
                <a:ext uri="{FF2B5EF4-FFF2-40B4-BE49-F238E27FC236}">
                  <a16:creationId xmlns:a16="http://schemas.microsoft.com/office/drawing/2014/main" id="{7405AF74-A25C-4174-9534-EA9E7B1035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9" name="Rectangle 284">
                <a:extLst>
                  <a:ext uri="{FF2B5EF4-FFF2-40B4-BE49-F238E27FC236}">
                    <a16:creationId xmlns:a16="http://schemas.microsoft.com/office/drawing/2014/main" id="{88130457-5536-44E7-8F37-9F6F40DFD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210" name="Rectangle 285">
                <a:extLst>
                  <a:ext uri="{FF2B5EF4-FFF2-40B4-BE49-F238E27FC236}">
                    <a16:creationId xmlns:a16="http://schemas.microsoft.com/office/drawing/2014/main" id="{A6DAC02C-CD6F-429B-8244-931B8CA92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P1.1.1.10</a:t>
                </a:r>
              </a:p>
            </p:txBody>
          </p:sp>
          <p:sp>
            <p:nvSpPr>
              <p:cNvPr id="5211" name="Rectangle 286">
                <a:extLst>
                  <a:ext uri="{FF2B5EF4-FFF2-40B4-BE49-F238E27FC236}">
                    <a16:creationId xmlns:a16="http://schemas.microsoft.com/office/drawing/2014/main" id="{C3D8CA26-5C97-46BE-A8EF-772BF88A8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08" name="Rectangle 287">
              <a:extLst>
                <a:ext uri="{FF2B5EF4-FFF2-40B4-BE49-F238E27FC236}">
                  <a16:creationId xmlns:a16="http://schemas.microsoft.com/office/drawing/2014/main" id="{691A9FEE-0B5B-40A9-9607-F14755EA0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6" name="Group 282">
            <a:extLst>
              <a:ext uri="{FF2B5EF4-FFF2-40B4-BE49-F238E27FC236}">
                <a16:creationId xmlns:a16="http://schemas.microsoft.com/office/drawing/2014/main" id="{E1DDBB6D-50B0-4DBC-B357-59AABD86DB54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2890838"/>
            <a:ext cx="1411288" cy="501650"/>
            <a:chOff x="1033" y="2523"/>
            <a:chExt cx="639" cy="408"/>
          </a:xfrm>
        </p:grpSpPr>
        <p:grpSp>
          <p:nvGrpSpPr>
            <p:cNvPr id="5202" name="Group 283">
              <a:extLst>
                <a:ext uri="{FF2B5EF4-FFF2-40B4-BE49-F238E27FC236}">
                  <a16:creationId xmlns:a16="http://schemas.microsoft.com/office/drawing/2014/main" id="{3FE3CADB-B777-4313-908E-038AAC832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4" name="Rectangle 284">
                <a:extLst>
                  <a:ext uri="{FF2B5EF4-FFF2-40B4-BE49-F238E27FC236}">
                    <a16:creationId xmlns:a16="http://schemas.microsoft.com/office/drawing/2014/main" id="{06AEAC6C-60BB-4EDF-BA49-188F5DE60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205" name="Rectangle 285">
                <a:extLst>
                  <a:ext uri="{FF2B5EF4-FFF2-40B4-BE49-F238E27FC236}">
                    <a16:creationId xmlns:a16="http://schemas.microsoft.com/office/drawing/2014/main" id="{DC2231CD-0A67-42E1-9026-318279D23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P1.1.1.10</a:t>
                </a:r>
              </a:p>
            </p:txBody>
          </p:sp>
          <p:sp>
            <p:nvSpPr>
              <p:cNvPr id="5206" name="Rectangle 286">
                <a:extLst>
                  <a:ext uri="{FF2B5EF4-FFF2-40B4-BE49-F238E27FC236}">
                    <a16:creationId xmlns:a16="http://schemas.microsoft.com/office/drawing/2014/main" id="{B5959A37-E723-4800-A380-1C1792C7C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03" name="Rectangle 287">
              <a:extLst>
                <a:ext uri="{FF2B5EF4-FFF2-40B4-BE49-F238E27FC236}">
                  <a16:creationId xmlns:a16="http://schemas.microsoft.com/office/drawing/2014/main" id="{CC3E4CAA-2F62-4FC6-94E2-714BFE5A6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7" name="Group 282">
            <a:extLst>
              <a:ext uri="{FF2B5EF4-FFF2-40B4-BE49-F238E27FC236}">
                <a16:creationId xmlns:a16="http://schemas.microsoft.com/office/drawing/2014/main" id="{7270B5D4-EE1C-40F1-ABE1-C69B40983796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5356225"/>
            <a:ext cx="1411288" cy="501650"/>
            <a:chOff x="1033" y="2523"/>
            <a:chExt cx="639" cy="408"/>
          </a:xfrm>
        </p:grpSpPr>
        <p:grpSp>
          <p:nvGrpSpPr>
            <p:cNvPr id="5197" name="Group 283">
              <a:extLst>
                <a:ext uri="{FF2B5EF4-FFF2-40B4-BE49-F238E27FC236}">
                  <a16:creationId xmlns:a16="http://schemas.microsoft.com/office/drawing/2014/main" id="{4AB679E6-D666-418F-A998-35A9662672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9" name="Rectangle 284">
                <a:extLst>
                  <a:ext uri="{FF2B5EF4-FFF2-40B4-BE49-F238E27FC236}">
                    <a16:creationId xmlns:a16="http://schemas.microsoft.com/office/drawing/2014/main" id="{4AE84D19-6811-4C7C-868D-4F1AEBF16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200" name="Rectangle 285">
                <a:extLst>
                  <a:ext uri="{FF2B5EF4-FFF2-40B4-BE49-F238E27FC236}">
                    <a16:creationId xmlns:a16="http://schemas.microsoft.com/office/drawing/2014/main" id="{A84E8200-FD99-4229-95BC-D014456F1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P1.1.1.10</a:t>
                </a:r>
              </a:p>
            </p:txBody>
          </p:sp>
          <p:sp>
            <p:nvSpPr>
              <p:cNvPr id="5201" name="Rectangle 286">
                <a:extLst>
                  <a:ext uri="{FF2B5EF4-FFF2-40B4-BE49-F238E27FC236}">
                    <a16:creationId xmlns:a16="http://schemas.microsoft.com/office/drawing/2014/main" id="{9F754EA3-8BF6-41D5-8416-D76FDFE30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198" name="Rectangle 287">
              <a:extLst>
                <a:ext uri="{FF2B5EF4-FFF2-40B4-BE49-F238E27FC236}">
                  <a16:creationId xmlns:a16="http://schemas.microsoft.com/office/drawing/2014/main" id="{7C00EECD-5893-44A1-BE4C-4138E7F5A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168" name="AutoShape 717">
            <a:extLst>
              <a:ext uri="{FF2B5EF4-FFF2-40B4-BE49-F238E27FC236}">
                <a16:creationId xmlns:a16="http://schemas.microsoft.com/office/drawing/2014/main" id="{3A22E6B3-32AF-480A-A2D4-5DDB6BFC6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1701800"/>
            <a:ext cx="874713" cy="431800"/>
          </a:xfrm>
          <a:prstGeom prst="flowChartDecision">
            <a:avLst/>
          </a:prstGeom>
          <a:solidFill>
            <a:srgbClr val="EDBA87"/>
          </a:solidFill>
          <a:ln w="19089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800">
                <a:ea typeface="굴림" panose="020B0600000101010101" pitchFamily="50" charset="-127"/>
              </a:rPr>
              <a:t>허가</a:t>
            </a:r>
            <a:r>
              <a:rPr lang="en-US" altLang="ko-KR" sz="800">
                <a:ea typeface="굴림" panose="020B0600000101010101" pitchFamily="50" charset="-127"/>
              </a:rPr>
              <a:t>/</a:t>
            </a:r>
            <a:r>
              <a:rPr lang="ko-KR" altLang="en-US" sz="800">
                <a:ea typeface="굴림" panose="020B0600000101010101" pitchFamily="50" charset="-127"/>
              </a:rPr>
              <a:t>신고</a:t>
            </a:r>
            <a:endParaRPr lang="en-US" altLang="ko-KR" sz="800">
              <a:ea typeface="굴림" panose="020B0600000101010101" pitchFamily="50" charset="-127"/>
            </a:endParaRPr>
          </a:p>
          <a:p>
            <a:pPr algn="ctr" eaLnBrk="1" hangingPunct="1"/>
            <a:r>
              <a:rPr lang="ko-KR" altLang="en-US" sz="800">
                <a:ea typeface="굴림" panose="020B0600000101010101" pitchFamily="50" charset="-127"/>
              </a:rPr>
              <a:t>관청</a:t>
            </a:r>
            <a:endParaRPr lang="en-US" altLang="ko-KR" sz="800">
              <a:ea typeface="굴림" panose="020B0600000101010101" pitchFamily="50" charset="-127"/>
            </a:endParaRPr>
          </a:p>
          <a:p>
            <a:pPr algn="ctr" eaLnBrk="1" hangingPunct="1"/>
            <a:endParaRPr lang="en-US" altLang="ko-KR" sz="800">
              <a:ea typeface="굴림" panose="020B0600000101010101" pitchFamily="50" charset="-127"/>
            </a:endParaRPr>
          </a:p>
          <a:p>
            <a:pPr algn="ctr" eaLnBrk="1" hangingPunct="1"/>
            <a:endParaRPr lang="en-US" altLang="ko-KR" sz="800">
              <a:ea typeface="굴림" panose="020B0600000101010101" pitchFamily="50" charset="-127"/>
            </a:endParaRPr>
          </a:p>
          <a:p>
            <a:pPr algn="ctr" eaLnBrk="1" hangingPunct="1"/>
            <a:endParaRPr lang="en-US" altLang="ko-KR" sz="800">
              <a:ea typeface="굴림" panose="020B0600000101010101" pitchFamily="50" charset="-127"/>
            </a:endParaRPr>
          </a:p>
          <a:p>
            <a:pPr algn="ctr" eaLnBrk="1" hangingPunct="1"/>
            <a:endParaRPr lang="ko-KR" altLang="en-US" sz="800">
              <a:ea typeface="굴림" panose="020B0600000101010101" pitchFamily="50" charset="-127"/>
            </a:endParaRPr>
          </a:p>
        </p:txBody>
      </p:sp>
      <p:grpSp>
        <p:nvGrpSpPr>
          <p:cNvPr id="5169" name="Group 473">
            <a:extLst>
              <a:ext uri="{FF2B5EF4-FFF2-40B4-BE49-F238E27FC236}">
                <a16:creationId xmlns:a16="http://schemas.microsoft.com/office/drawing/2014/main" id="{F17C7E83-F469-4B8C-8EE2-2852A4F5EC31}"/>
              </a:ext>
            </a:extLst>
          </p:cNvPr>
          <p:cNvGrpSpPr>
            <a:grpSpLocks/>
          </p:cNvGrpSpPr>
          <p:nvPr/>
        </p:nvGrpSpPr>
        <p:grpSpPr bwMode="auto">
          <a:xfrm>
            <a:off x="1423988" y="1700213"/>
            <a:ext cx="431800" cy="430212"/>
            <a:chOff x="2255" y="3155"/>
            <a:chExt cx="272" cy="271"/>
          </a:xfrm>
        </p:grpSpPr>
        <p:sp>
          <p:nvSpPr>
            <p:cNvPr id="5195" name="Oval 730">
              <a:extLst>
                <a:ext uri="{FF2B5EF4-FFF2-40B4-BE49-F238E27FC236}">
                  <a16:creationId xmlns:a16="http://schemas.microsoft.com/office/drawing/2014/main" id="{9628AA53-0C34-44FA-AE1B-137FBF91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196" name="Rectangle 731">
              <a:extLst>
                <a:ext uri="{FF2B5EF4-FFF2-40B4-BE49-F238E27FC236}">
                  <a16:creationId xmlns:a16="http://schemas.microsoft.com/office/drawing/2014/main" id="{F40160CA-A3BD-41F4-A710-EE5374B78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3211"/>
              <a:ext cx="21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Calibri Light" panose="020F030202020403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 A</a:t>
              </a:r>
              <a:endParaRPr lang="ko-KR" altLang="en-US" sz="1000">
                <a:latin typeface="Calibri Light" panose="020F030202020403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170" name="AutoShape 717">
            <a:extLst>
              <a:ext uri="{FF2B5EF4-FFF2-40B4-BE49-F238E27FC236}">
                <a16:creationId xmlns:a16="http://schemas.microsoft.com/office/drawing/2014/main" id="{9F58DFBE-68B5-4DDD-B968-EC9A8721C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789363"/>
            <a:ext cx="874713" cy="431800"/>
          </a:xfrm>
          <a:prstGeom prst="flowChartDecision">
            <a:avLst/>
          </a:prstGeom>
          <a:solidFill>
            <a:srgbClr val="EDBA87"/>
          </a:solidFill>
          <a:ln w="19089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800">
                <a:ea typeface="굴림" panose="020B0600000101010101" pitchFamily="50" charset="-127"/>
              </a:rPr>
              <a:t>미흡여부</a:t>
            </a:r>
          </a:p>
        </p:txBody>
      </p:sp>
      <p:cxnSp>
        <p:nvCxnSpPr>
          <p:cNvPr id="5171" name="직선 화살표 연결선 2">
            <a:extLst>
              <a:ext uri="{FF2B5EF4-FFF2-40B4-BE49-F238E27FC236}">
                <a16:creationId xmlns:a16="http://schemas.microsoft.com/office/drawing/2014/main" id="{B8FB9503-6A6A-416B-B497-5BB65AE163F1}"/>
              </a:ext>
            </a:extLst>
          </p:cNvPr>
          <p:cNvCxnSpPr>
            <a:cxnSpLocks noChangeShapeType="1"/>
            <a:stCxn id="5195" idx="6"/>
            <a:endCxn id="5168" idx="1"/>
          </p:cNvCxnSpPr>
          <p:nvPr/>
        </p:nvCxnSpPr>
        <p:spPr bwMode="auto">
          <a:xfrm>
            <a:off x="1855788" y="1916113"/>
            <a:ext cx="134937" cy="1587"/>
          </a:xfrm>
          <a:prstGeom prst="straightConnector1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2" name="연결선: 꺾임 4">
            <a:extLst>
              <a:ext uri="{FF2B5EF4-FFF2-40B4-BE49-F238E27FC236}">
                <a16:creationId xmlns:a16="http://schemas.microsoft.com/office/drawing/2014/main" id="{4ABD1342-3823-4244-BB6A-F03D6DBD9F6D}"/>
              </a:ext>
            </a:extLst>
          </p:cNvPr>
          <p:cNvCxnSpPr>
            <a:cxnSpLocks noChangeShapeType="1"/>
            <a:stCxn id="5168" idx="2"/>
            <a:endCxn id="5233" idx="1"/>
          </p:cNvCxnSpPr>
          <p:nvPr/>
        </p:nvCxnSpPr>
        <p:spPr bwMode="auto">
          <a:xfrm rot="16200000" flipH="1">
            <a:off x="1976437" y="2584451"/>
            <a:ext cx="1008063" cy="106362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3" name="연결선: 꺾임 8">
            <a:extLst>
              <a:ext uri="{FF2B5EF4-FFF2-40B4-BE49-F238E27FC236}">
                <a16:creationId xmlns:a16="http://schemas.microsoft.com/office/drawing/2014/main" id="{54862EF1-3117-4913-ABFA-AA695E12D310}"/>
              </a:ext>
            </a:extLst>
          </p:cNvPr>
          <p:cNvCxnSpPr>
            <a:cxnSpLocks noChangeShapeType="1"/>
            <a:stCxn id="5168" idx="2"/>
            <a:endCxn id="5239" idx="1"/>
          </p:cNvCxnSpPr>
          <p:nvPr/>
        </p:nvCxnSpPr>
        <p:spPr bwMode="auto">
          <a:xfrm rot="16200000" flipH="1">
            <a:off x="1318419" y="3242469"/>
            <a:ext cx="2324100" cy="106362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4" name="연결선: 꺾임 10">
            <a:extLst>
              <a:ext uri="{FF2B5EF4-FFF2-40B4-BE49-F238E27FC236}">
                <a16:creationId xmlns:a16="http://schemas.microsoft.com/office/drawing/2014/main" id="{B36055FA-CC9F-435C-89D8-3D394224269B}"/>
              </a:ext>
            </a:extLst>
          </p:cNvPr>
          <p:cNvCxnSpPr>
            <a:cxnSpLocks noChangeShapeType="1"/>
            <a:stCxn id="5168" idx="2"/>
            <a:endCxn id="5229" idx="1"/>
          </p:cNvCxnSpPr>
          <p:nvPr/>
        </p:nvCxnSpPr>
        <p:spPr bwMode="auto">
          <a:xfrm rot="16200000" flipH="1">
            <a:off x="715962" y="3844926"/>
            <a:ext cx="3529013" cy="106362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5" name="연결선: 꺾임 12">
            <a:extLst>
              <a:ext uri="{FF2B5EF4-FFF2-40B4-BE49-F238E27FC236}">
                <a16:creationId xmlns:a16="http://schemas.microsoft.com/office/drawing/2014/main" id="{35E2186E-8170-4F1A-99BC-2238FBF5F1B0}"/>
              </a:ext>
            </a:extLst>
          </p:cNvPr>
          <p:cNvCxnSpPr>
            <a:cxnSpLocks noChangeShapeType="1"/>
            <a:stCxn id="5234" idx="3"/>
            <a:endCxn id="5228" idx="3"/>
          </p:cNvCxnSpPr>
          <p:nvPr/>
        </p:nvCxnSpPr>
        <p:spPr bwMode="auto">
          <a:xfrm>
            <a:off x="3944938" y="3197225"/>
            <a:ext cx="12700" cy="2409825"/>
          </a:xfrm>
          <a:prstGeom prst="bentConnector3">
            <a:avLst>
              <a:gd name="adj1" fmla="val 1032056"/>
            </a:avLst>
          </a:prstGeom>
          <a:noFill/>
          <a:ln w="9525" algn="ctr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6" name="연결선: 꺾임 16">
            <a:extLst>
              <a:ext uri="{FF2B5EF4-FFF2-40B4-BE49-F238E27FC236}">
                <a16:creationId xmlns:a16="http://schemas.microsoft.com/office/drawing/2014/main" id="{657A216F-7D25-404A-B1D1-49F417FA0411}"/>
              </a:ext>
            </a:extLst>
          </p:cNvPr>
          <p:cNvCxnSpPr>
            <a:cxnSpLocks/>
            <a:stCxn id="5239" idx="3"/>
            <a:endCxn id="5170" idx="1"/>
          </p:cNvCxnSpPr>
          <p:nvPr/>
        </p:nvCxnSpPr>
        <p:spPr bwMode="auto">
          <a:xfrm flipV="1">
            <a:off x="3944938" y="4005263"/>
            <a:ext cx="265112" cy="45243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77" name="Group 282">
            <a:extLst>
              <a:ext uri="{FF2B5EF4-FFF2-40B4-BE49-F238E27FC236}">
                <a16:creationId xmlns:a16="http://schemas.microsoft.com/office/drawing/2014/main" id="{29C8E080-234B-46E5-A631-561F3594D9BF}"/>
              </a:ext>
            </a:extLst>
          </p:cNvPr>
          <p:cNvGrpSpPr>
            <a:grpSpLocks/>
          </p:cNvGrpSpPr>
          <p:nvPr/>
        </p:nvGrpSpPr>
        <p:grpSpPr bwMode="auto">
          <a:xfrm>
            <a:off x="6824663" y="1665288"/>
            <a:ext cx="1411287" cy="501650"/>
            <a:chOff x="1033" y="2523"/>
            <a:chExt cx="639" cy="408"/>
          </a:xfrm>
        </p:grpSpPr>
        <p:grpSp>
          <p:nvGrpSpPr>
            <p:cNvPr id="5190" name="Group 283">
              <a:extLst>
                <a:ext uri="{FF2B5EF4-FFF2-40B4-BE49-F238E27FC236}">
                  <a16:creationId xmlns:a16="http://schemas.microsoft.com/office/drawing/2014/main" id="{F14799AB-FD20-4D51-90BA-3042720E26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2" name="Rectangle 284">
                <a:extLst>
                  <a:ext uri="{FF2B5EF4-FFF2-40B4-BE49-F238E27FC236}">
                    <a16:creationId xmlns:a16="http://schemas.microsoft.com/office/drawing/2014/main" id="{A894DA44-1D95-4DAD-A7DA-763DFC03A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보완조치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보완결과제출</a:t>
                </a:r>
              </a:p>
            </p:txBody>
          </p:sp>
          <p:sp>
            <p:nvSpPr>
              <p:cNvPr id="5193" name="Rectangle 285">
                <a:extLst>
                  <a:ext uri="{FF2B5EF4-FFF2-40B4-BE49-F238E27FC236}">
                    <a16:creationId xmlns:a16="http://schemas.microsoft.com/office/drawing/2014/main" id="{514B84B1-3EF0-4C45-AC40-678F5CE35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P1.1.1.9</a:t>
                </a:r>
              </a:p>
            </p:txBody>
          </p:sp>
          <p:sp>
            <p:nvSpPr>
              <p:cNvPr id="5194" name="Rectangle 286">
                <a:extLst>
                  <a:ext uri="{FF2B5EF4-FFF2-40B4-BE49-F238E27FC236}">
                    <a16:creationId xmlns:a16="http://schemas.microsoft.com/office/drawing/2014/main" id="{1FE42068-CD0B-4D77-8345-ECC99AE78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191" name="Rectangle 287">
              <a:extLst>
                <a:ext uri="{FF2B5EF4-FFF2-40B4-BE49-F238E27FC236}">
                  <a16:creationId xmlns:a16="http://schemas.microsoft.com/office/drawing/2014/main" id="{F6999AC9-E6B7-41CC-B6C7-97414CE70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5178" name="연결선: 꺾임 20">
            <a:extLst>
              <a:ext uri="{FF2B5EF4-FFF2-40B4-BE49-F238E27FC236}">
                <a16:creationId xmlns:a16="http://schemas.microsoft.com/office/drawing/2014/main" id="{30DB6517-DBC8-4987-A576-F71DC2F3F7AF}"/>
              </a:ext>
            </a:extLst>
          </p:cNvPr>
          <p:cNvCxnSpPr>
            <a:cxnSpLocks noChangeShapeType="1"/>
            <a:stCxn id="5213" idx="1"/>
            <a:endCxn id="5218" idx="1"/>
          </p:cNvCxnSpPr>
          <p:nvPr/>
        </p:nvCxnSpPr>
        <p:spPr bwMode="auto">
          <a:xfrm rot="10800000">
            <a:off x="5541963" y="3141663"/>
            <a:ext cx="12700" cy="2465387"/>
          </a:xfrm>
          <a:prstGeom prst="bentConnector3">
            <a:avLst>
              <a:gd name="adj1" fmla="val 1904352"/>
            </a:avLst>
          </a:prstGeom>
          <a:noFill/>
          <a:ln w="9525" algn="ctr">
            <a:solidFill>
              <a:srgbClr val="5F5F5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9" name="연결선: 꺾임 22">
            <a:extLst>
              <a:ext uri="{FF2B5EF4-FFF2-40B4-BE49-F238E27FC236}">
                <a16:creationId xmlns:a16="http://schemas.microsoft.com/office/drawing/2014/main" id="{6F8548F6-5063-446B-BD8C-48A80248BB63}"/>
              </a:ext>
            </a:extLst>
          </p:cNvPr>
          <p:cNvCxnSpPr>
            <a:cxnSpLocks noChangeShapeType="1"/>
            <a:stCxn id="5170" idx="3"/>
          </p:cNvCxnSpPr>
          <p:nvPr/>
        </p:nvCxnSpPr>
        <p:spPr bwMode="auto">
          <a:xfrm>
            <a:off x="5084763" y="4005263"/>
            <a:ext cx="444500" cy="3968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0" name="연결선: 꺾임 27">
            <a:extLst>
              <a:ext uri="{FF2B5EF4-FFF2-40B4-BE49-F238E27FC236}">
                <a16:creationId xmlns:a16="http://schemas.microsoft.com/office/drawing/2014/main" id="{A3D32166-EFF1-401B-B5F9-877E53291FD4}"/>
              </a:ext>
            </a:extLst>
          </p:cNvPr>
          <p:cNvCxnSpPr>
            <a:cxnSpLocks noChangeShapeType="1"/>
            <a:stCxn id="5219" idx="3"/>
            <a:endCxn id="5213" idx="3"/>
          </p:cNvCxnSpPr>
          <p:nvPr/>
        </p:nvCxnSpPr>
        <p:spPr bwMode="auto">
          <a:xfrm>
            <a:off x="6954838" y="3197225"/>
            <a:ext cx="12700" cy="2409825"/>
          </a:xfrm>
          <a:prstGeom prst="bentConnector3">
            <a:avLst>
              <a:gd name="adj1" fmla="val 2947829"/>
            </a:avLst>
          </a:prstGeom>
          <a:noFill/>
          <a:ln w="9525" algn="ctr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1" name="연결선: 꺾임 31">
            <a:extLst>
              <a:ext uri="{FF2B5EF4-FFF2-40B4-BE49-F238E27FC236}">
                <a16:creationId xmlns:a16="http://schemas.microsoft.com/office/drawing/2014/main" id="{EDE52D78-B79C-4819-B01C-275E9D65940D}"/>
              </a:ext>
            </a:extLst>
          </p:cNvPr>
          <p:cNvCxnSpPr>
            <a:cxnSpLocks noChangeShapeType="1"/>
            <a:stCxn id="5203" idx="1"/>
            <a:endCxn id="5199" idx="1"/>
          </p:cNvCxnSpPr>
          <p:nvPr/>
        </p:nvCxnSpPr>
        <p:spPr bwMode="auto">
          <a:xfrm rot="10800000" flipV="1">
            <a:off x="7718425" y="3141663"/>
            <a:ext cx="12700" cy="2520950"/>
          </a:xfrm>
          <a:prstGeom prst="bentConnector3">
            <a:avLst>
              <a:gd name="adj1" fmla="val 1591301"/>
            </a:avLst>
          </a:prstGeom>
          <a:noFill/>
          <a:ln w="9525" algn="ctr">
            <a:solidFill>
              <a:srgbClr val="5F5F5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2" name="연결선: 꺾임 33">
            <a:extLst>
              <a:ext uri="{FF2B5EF4-FFF2-40B4-BE49-F238E27FC236}">
                <a16:creationId xmlns:a16="http://schemas.microsoft.com/office/drawing/2014/main" id="{015E81E3-4A95-45E5-BF53-0DDA701411D0}"/>
              </a:ext>
            </a:extLst>
          </p:cNvPr>
          <p:cNvCxnSpPr>
            <a:cxnSpLocks/>
            <a:stCxn id="5191" idx="2"/>
            <a:endCxn id="5208" idx="1"/>
          </p:cNvCxnSpPr>
          <p:nvPr/>
        </p:nvCxnSpPr>
        <p:spPr bwMode="auto">
          <a:xfrm rot="16200000" flipH="1">
            <a:off x="6507163" y="3190875"/>
            <a:ext cx="2235200" cy="187325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3" name="연결선: 꺾임 40">
            <a:extLst>
              <a:ext uri="{FF2B5EF4-FFF2-40B4-BE49-F238E27FC236}">
                <a16:creationId xmlns:a16="http://schemas.microsoft.com/office/drawing/2014/main" id="{7A1A99B3-F43B-4331-AFAA-F3A373BC4E75}"/>
              </a:ext>
            </a:extLst>
          </p:cNvPr>
          <p:cNvCxnSpPr>
            <a:cxnSpLocks noChangeShapeType="1"/>
            <a:stCxn id="5198" idx="3"/>
            <a:endCxn id="5170" idx="0"/>
          </p:cNvCxnSpPr>
          <p:nvPr/>
        </p:nvCxnSpPr>
        <p:spPr bwMode="auto">
          <a:xfrm flipH="1" flipV="1">
            <a:off x="4646613" y="3789363"/>
            <a:ext cx="4483100" cy="1817687"/>
          </a:xfrm>
          <a:prstGeom prst="bentConnector4">
            <a:avLst>
              <a:gd name="adj1" fmla="val -5102"/>
              <a:gd name="adj2" fmla="val 227037"/>
            </a:avLst>
          </a:prstGeom>
          <a:noFill/>
          <a:ln w="9525" algn="ctr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4" name="연결선: 꺾임 43">
            <a:extLst>
              <a:ext uri="{FF2B5EF4-FFF2-40B4-BE49-F238E27FC236}">
                <a16:creationId xmlns:a16="http://schemas.microsoft.com/office/drawing/2014/main" id="{EA441026-2F02-4896-9A46-E45459AE1449}"/>
              </a:ext>
            </a:extLst>
          </p:cNvPr>
          <p:cNvCxnSpPr>
            <a:cxnSpLocks noChangeShapeType="1"/>
            <a:stCxn id="5203" idx="3"/>
            <a:endCxn id="5208" idx="3"/>
          </p:cNvCxnSpPr>
          <p:nvPr/>
        </p:nvCxnSpPr>
        <p:spPr bwMode="auto">
          <a:xfrm>
            <a:off x="9129713" y="3141663"/>
            <a:ext cx="12700" cy="1260475"/>
          </a:xfrm>
          <a:prstGeom prst="bentConnector3">
            <a:avLst>
              <a:gd name="adj1" fmla="val 1800000"/>
            </a:avLst>
          </a:prstGeom>
          <a:noFill/>
          <a:ln w="9525" algn="ctr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5" name="연결선: 꺾임 48">
            <a:extLst>
              <a:ext uri="{FF2B5EF4-FFF2-40B4-BE49-F238E27FC236}">
                <a16:creationId xmlns:a16="http://schemas.microsoft.com/office/drawing/2014/main" id="{A97574F3-BAD5-49A1-AC35-2EEFD47C0882}"/>
              </a:ext>
            </a:extLst>
          </p:cNvPr>
          <p:cNvCxnSpPr>
            <a:cxnSpLocks noChangeShapeType="1"/>
            <a:stCxn id="5224" idx="3"/>
          </p:cNvCxnSpPr>
          <p:nvPr/>
        </p:nvCxnSpPr>
        <p:spPr bwMode="auto">
          <a:xfrm flipV="1">
            <a:off x="6954838" y="2165350"/>
            <a:ext cx="374650" cy="2292350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86" name="Rectangle 172">
            <a:extLst>
              <a:ext uri="{FF2B5EF4-FFF2-40B4-BE49-F238E27FC236}">
                <a16:creationId xmlns:a16="http://schemas.microsoft.com/office/drawing/2014/main" id="{DFD51373-EB16-44F9-9D50-291328F83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89363"/>
            <a:ext cx="5048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>
                <a:latin typeface="HNC_GO_B_HINT_GS" charset="0"/>
                <a:ea typeface="굴림" panose="020B0600000101010101" pitchFamily="50" charset="-127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5187" name="Rectangle 172">
            <a:extLst>
              <a:ext uri="{FF2B5EF4-FFF2-40B4-BE49-F238E27FC236}">
                <a16:creationId xmlns:a16="http://schemas.microsoft.com/office/drawing/2014/main" id="{5E96E510-D3A8-4164-B49E-C0C5BA740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4221163"/>
            <a:ext cx="5048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>
                <a:latin typeface="HNC_GO_B_HINT_GS" charset="0"/>
                <a:ea typeface="굴림" panose="020B0600000101010101" pitchFamily="50" charset="-127"/>
                <a:cs typeface="Arial" panose="020B0604020202020204" pitchFamily="34" charset="0"/>
              </a:rPr>
              <a:t>No</a:t>
            </a:r>
            <a:endParaRPr lang="ko-KR" altLang="en-US" sz="900">
              <a:latin typeface="HNC_GO_B_HINT_GS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A98D5D7D-4B2F-4387-BA5A-1AE26FCD73BB}"/>
              </a:ext>
            </a:extLst>
          </p:cNvPr>
          <p:cNvSpPr/>
          <p:nvPr/>
        </p:nvSpPr>
        <p:spPr bwMode="auto">
          <a:xfrm rot="5400000">
            <a:off x="4510981" y="4493227"/>
            <a:ext cx="277279" cy="256878"/>
          </a:xfrm>
          <a:prstGeom prst="homePlate">
            <a:avLst/>
          </a:prstGeom>
          <a:solidFill>
            <a:srgbClr val="0000FF">
              <a:alpha val="98824"/>
            </a:srgbClr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cene3d>
              <a:camera prst="orthographicFront">
                <a:rot lat="0" lon="0" rev="5400000"/>
              </a:camera>
              <a:lightRig rig="threePt" dir="t">
                <a:rot lat="0" lon="0" rev="0"/>
              </a:lightRig>
            </a:scene3d>
          </a:bodyPr>
          <a:lstStyle/>
          <a:p>
            <a:pPr algn="ctr" eaLnBrk="1" hangingPunct="1">
              <a:defRPr/>
            </a:pPr>
            <a:r>
              <a:rPr lang="en-US" altLang="ko-KR" dirty="0">
                <a:solidFill>
                  <a:schemeClr val="bg1"/>
                </a:solidFill>
                <a:latin typeface="Arial" charset="0"/>
              </a:rPr>
              <a:t>F</a:t>
            </a:r>
            <a:endParaRPr lang="ko-KR" altLang="en-US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5189" name="직선 화살표 연결선 52">
            <a:extLst>
              <a:ext uri="{FF2B5EF4-FFF2-40B4-BE49-F238E27FC236}">
                <a16:creationId xmlns:a16="http://schemas.microsoft.com/office/drawing/2014/main" id="{E26302EE-5003-4908-BD0F-3C35BBB10050}"/>
              </a:ext>
            </a:extLst>
          </p:cNvPr>
          <p:cNvCxnSpPr>
            <a:cxnSpLocks/>
            <a:stCxn id="5170" idx="2"/>
            <a:endCxn id="51" idx="1"/>
          </p:cNvCxnSpPr>
          <p:nvPr/>
        </p:nvCxnSpPr>
        <p:spPr bwMode="auto">
          <a:xfrm>
            <a:off x="4646613" y="4221163"/>
            <a:ext cx="3175" cy="261937"/>
          </a:xfrm>
          <a:prstGeom prst="straightConnector1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A1D37B3F-B9D6-46E8-8BB5-E0201CF7EC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defTabSz="-45271619"/>
            <a:r>
              <a:rPr lang="ko-KR" altLang="en-US" sz="2003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003">
                <a:ea typeface="HY헤드라인M" panose="02030600000101010101" pitchFamily="18" charset="-127"/>
              </a:rPr>
              <a:t>.</a:t>
            </a:r>
            <a:r>
              <a:rPr lang="ko-KR" altLang="en-US" sz="2003">
                <a:latin typeface="HY헤드라인M" panose="02030600000101010101" pitchFamily="18" charset="-127"/>
                <a:ea typeface="HY헤드라인M" panose="02030600000101010101" pitchFamily="18" charset="-127"/>
              </a:rPr>
              <a:t> 세부 Process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69E8C7D-EF49-4691-91A2-91BFDD072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530" y="183713"/>
            <a:ext cx="3248469" cy="34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2575" indent="-282575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atinLnBrk="0">
              <a:lnSpc>
                <a:spcPct val="101000"/>
              </a:lnSpc>
              <a:spcBef>
                <a:spcPct val="0"/>
              </a:spcBef>
            </a:pPr>
            <a:r>
              <a:rPr lang="en-US" altLang="ko-KR" sz="1603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P1.1.2</a:t>
            </a:r>
          </a:p>
        </p:txBody>
      </p:sp>
      <p:graphicFrame>
        <p:nvGraphicFramePr>
          <p:cNvPr id="3078" name="Group 6">
            <a:extLst>
              <a:ext uri="{FF2B5EF4-FFF2-40B4-BE49-F238E27FC236}">
                <a16:creationId xmlns:a16="http://schemas.microsoft.com/office/drawing/2014/main" id="{E578DFBB-1099-41FC-9747-43CDE9060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00094"/>
              </p:ext>
            </p:extLst>
          </p:nvPr>
        </p:nvGraphicFramePr>
        <p:xfrm>
          <a:off x="233739" y="687758"/>
          <a:ext cx="9471916" cy="287799"/>
        </p:xfrm>
        <a:graphic>
          <a:graphicData uri="http://schemas.openxmlformats.org/drawingml/2006/table">
            <a:tbl>
              <a:tblPr/>
              <a:tblGrid>
                <a:gridCol w="1124164">
                  <a:extLst>
                    <a:ext uri="{9D8B030D-6E8A-4147-A177-3AD203B41FA5}">
                      <a16:colId xmlns:a16="http://schemas.microsoft.com/office/drawing/2014/main" val="1474034912"/>
                    </a:ext>
                  </a:extLst>
                </a:gridCol>
                <a:gridCol w="1733152">
                  <a:extLst>
                    <a:ext uri="{9D8B030D-6E8A-4147-A177-3AD203B41FA5}">
                      <a16:colId xmlns:a16="http://schemas.microsoft.com/office/drawing/2014/main" val="1618837998"/>
                    </a:ext>
                  </a:extLst>
                </a:gridCol>
                <a:gridCol w="1152785">
                  <a:extLst>
                    <a:ext uri="{9D8B030D-6E8A-4147-A177-3AD203B41FA5}">
                      <a16:colId xmlns:a16="http://schemas.microsoft.com/office/drawing/2014/main" val="2880247538"/>
                    </a:ext>
                  </a:extLst>
                </a:gridCol>
                <a:gridCol w="2769864">
                  <a:extLst>
                    <a:ext uri="{9D8B030D-6E8A-4147-A177-3AD203B41FA5}">
                      <a16:colId xmlns:a16="http://schemas.microsoft.com/office/drawing/2014/main" val="2291831658"/>
                    </a:ext>
                  </a:extLst>
                </a:gridCol>
                <a:gridCol w="1257728">
                  <a:extLst>
                    <a:ext uri="{9D8B030D-6E8A-4147-A177-3AD203B41FA5}">
                      <a16:colId xmlns:a16="http://schemas.microsoft.com/office/drawing/2014/main" val="3814074261"/>
                    </a:ext>
                  </a:extLst>
                </a:gridCol>
                <a:gridCol w="1434223">
                  <a:extLst>
                    <a:ext uri="{9D8B030D-6E8A-4147-A177-3AD203B41FA5}">
                      <a16:colId xmlns:a16="http://schemas.microsoft.com/office/drawing/2014/main" val="2471724539"/>
                    </a:ext>
                  </a:extLst>
                </a:gridCol>
              </a:tblGrid>
              <a:tr h="287799"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ID</a:t>
                      </a: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P1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명</a:t>
                      </a: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282575" indent="-28257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82575" marR="0" lvl="0" indent="-282575" algn="ctr" defTabSz="-45199300" rtl="0" eaLnBrk="0" fontAlgn="base" latinLnBrk="0" hangingPunct="0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Arial" panose="020B0604020202020204" pitchFamily="34" charset="0"/>
                        </a:rPr>
                        <a:t>명령에 의한 회수, 폐기관리</a:t>
                      </a: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Owner</a:t>
                      </a: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018387"/>
                  </a:ext>
                </a:extLst>
              </a:tr>
            </a:tbl>
          </a:graphicData>
        </a:graphic>
      </p:graphicFrame>
      <p:graphicFrame>
        <p:nvGraphicFramePr>
          <p:cNvPr id="3110" name="Group 38">
            <a:extLst>
              <a:ext uri="{FF2B5EF4-FFF2-40B4-BE49-F238E27FC236}">
                <a16:creationId xmlns:a16="http://schemas.microsoft.com/office/drawing/2014/main" id="{6B1D39AE-536A-43AD-9B3A-08418329FF9D}"/>
              </a:ext>
            </a:extLst>
          </p:cNvPr>
          <p:cNvGraphicFramePr>
            <a:graphicFrameLocks noGrp="1"/>
          </p:cNvGraphicFramePr>
          <p:nvPr/>
        </p:nvGraphicFramePr>
        <p:xfrm>
          <a:off x="233739" y="1024849"/>
          <a:ext cx="9471916" cy="5137447"/>
        </p:xfrm>
        <a:graphic>
          <a:graphicData uri="http://schemas.openxmlformats.org/drawingml/2006/table">
            <a:tbl>
              <a:tblPr/>
              <a:tblGrid>
                <a:gridCol w="1111443">
                  <a:extLst>
                    <a:ext uri="{9D8B030D-6E8A-4147-A177-3AD203B41FA5}">
                      <a16:colId xmlns:a16="http://schemas.microsoft.com/office/drawing/2014/main" val="175717408"/>
                    </a:ext>
                  </a:extLst>
                </a:gridCol>
                <a:gridCol w="8360473">
                  <a:extLst>
                    <a:ext uri="{9D8B030D-6E8A-4147-A177-3AD203B41FA5}">
                      <a16:colId xmlns:a16="http://schemas.microsoft.com/office/drawing/2014/main" val="2937532929"/>
                    </a:ext>
                  </a:extLst>
                </a:gridCol>
              </a:tblGrid>
              <a:tr h="395922">
                <a:tc gridSpan="2"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Flow</a:t>
                      </a: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10967"/>
                  </a:ext>
                </a:extLst>
              </a:tr>
              <a:tr h="1184586"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영업자/판매자</a:t>
                      </a: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171721"/>
                  </a:ext>
                </a:extLst>
              </a:tr>
              <a:tr h="1270449"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농식품부</a:t>
                      </a:r>
                    </a:p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(국립수의과학</a:t>
                      </a:r>
                    </a:p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검역원)</a:t>
                      </a: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243367"/>
                  </a:ext>
                </a:extLst>
              </a:tr>
              <a:tr h="1105084"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시,도</a:t>
                      </a: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706906"/>
                  </a:ext>
                </a:extLst>
              </a:tr>
              <a:tr h="1181406"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시,군,구</a:t>
                      </a: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306380"/>
                  </a:ext>
                </a:extLst>
              </a:tr>
            </a:tbl>
          </a:graphicData>
        </a:graphic>
      </p:graphicFrame>
      <p:grpSp>
        <p:nvGrpSpPr>
          <p:cNvPr id="3151" name="Group 79">
            <a:extLst>
              <a:ext uri="{FF2B5EF4-FFF2-40B4-BE49-F238E27FC236}">
                <a16:creationId xmlns:a16="http://schemas.microsoft.com/office/drawing/2014/main" id="{2A039374-2345-4216-AF5B-9113E71CDCE7}"/>
              </a:ext>
            </a:extLst>
          </p:cNvPr>
          <p:cNvGrpSpPr>
            <a:grpSpLocks/>
          </p:cNvGrpSpPr>
          <p:nvPr/>
        </p:nvGrpSpPr>
        <p:grpSpPr bwMode="auto">
          <a:xfrm>
            <a:off x="1628210" y="1772171"/>
            <a:ext cx="1016041" cy="502455"/>
            <a:chOff x="1024" y="1113"/>
            <a:chExt cx="639" cy="316"/>
          </a:xfrm>
        </p:grpSpPr>
        <p:grpSp>
          <p:nvGrpSpPr>
            <p:cNvPr id="3152" name="Group 80">
              <a:extLst>
                <a:ext uri="{FF2B5EF4-FFF2-40B4-BE49-F238E27FC236}">
                  <a16:creationId xmlns:a16="http://schemas.microsoft.com/office/drawing/2014/main" id="{79AAC367-3ED2-4A9E-980B-22DB2DCD4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4" y="1113"/>
              <a:ext cx="639" cy="315"/>
              <a:chOff x="1024" y="1113"/>
              <a:chExt cx="639" cy="315"/>
            </a:xfrm>
          </p:grpSpPr>
          <p:sp>
            <p:nvSpPr>
              <p:cNvPr id="3156" name="Rectangle 84">
                <a:extLst>
                  <a:ext uri="{FF2B5EF4-FFF2-40B4-BE49-F238E27FC236}">
                    <a16:creationId xmlns:a16="http://schemas.microsoft.com/office/drawing/2014/main" id="{175C61F2-C7FE-4EEE-9A20-20F589A65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" y="1183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구매요청접수</a:t>
                </a:r>
              </a:p>
            </p:txBody>
          </p:sp>
          <p:sp>
            <p:nvSpPr>
              <p:cNvPr id="3157" name="Rectangle 85">
                <a:extLst>
                  <a:ext uri="{FF2B5EF4-FFF2-40B4-BE49-F238E27FC236}">
                    <a16:creationId xmlns:a16="http://schemas.microsoft.com/office/drawing/2014/main" id="{40F69D4C-6832-400F-9A8D-5AC554341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" y="1113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P1.1.2.3</a:t>
                </a:r>
              </a:p>
            </p:txBody>
          </p:sp>
          <p:sp>
            <p:nvSpPr>
              <p:cNvPr id="3158" name="Rectangle 86">
                <a:extLst>
                  <a:ext uri="{FF2B5EF4-FFF2-40B4-BE49-F238E27FC236}">
                    <a16:creationId xmlns:a16="http://schemas.microsoft.com/office/drawing/2014/main" id="{46A53A97-2EC8-422A-9198-5D1636107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1113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59" name="Rectangle 87">
              <a:extLst>
                <a:ext uri="{FF2B5EF4-FFF2-40B4-BE49-F238E27FC236}">
                  <a16:creationId xmlns:a16="http://schemas.microsoft.com/office/drawing/2014/main" id="{87D721F8-F038-4149-888B-ED2AFA760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" y="1113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pic>
        <p:nvPicPr>
          <p:cNvPr id="3160" name="Picture 88">
            <a:extLst>
              <a:ext uri="{FF2B5EF4-FFF2-40B4-BE49-F238E27FC236}">
                <a16:creationId xmlns:a16="http://schemas.microsoft.com/office/drawing/2014/main" id="{31F9E0F1-B0FC-4C4D-87AA-063AB5146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251" y="2012268"/>
            <a:ext cx="860216" cy="11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61" name="Picture 89">
            <a:extLst>
              <a:ext uri="{FF2B5EF4-FFF2-40B4-BE49-F238E27FC236}">
                <a16:creationId xmlns:a16="http://schemas.microsoft.com/office/drawing/2014/main" id="{834F4FBD-FDFE-4C67-8AE0-45973605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507" y="1951846"/>
            <a:ext cx="572417" cy="387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62" name="Rectangle 90">
            <a:extLst>
              <a:ext uri="{FF2B5EF4-FFF2-40B4-BE49-F238E27FC236}">
                <a16:creationId xmlns:a16="http://schemas.microsoft.com/office/drawing/2014/main" id="{69B170AF-4EA8-45B9-9305-1005A9B3C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210" y="1883475"/>
            <a:ext cx="1016041" cy="389561"/>
          </a:xfrm>
          <a:prstGeom prst="rect">
            <a:avLst/>
          </a:prstGeom>
          <a:solidFill>
            <a:srgbClr val="FFFFFF"/>
          </a:solidFill>
          <a:ln w="9544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16" tIns="10816" rIns="10816" bIns="10816" anchor="ctr"/>
          <a:lstStyle>
            <a:lvl1pPr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latinLnBrk="0" hangingPunct="1">
              <a:lnSpc>
                <a:spcPct val="104000"/>
              </a:lnSpc>
              <a:spcBef>
                <a:spcPct val="20000"/>
              </a:spcBef>
            </a:pPr>
            <a:r>
              <a:rPr lang="ko-KR" altLang="en-US" sz="901">
                <a:solidFill>
                  <a:srgbClr val="000000"/>
                </a:solidFill>
                <a:latin typeface="HY수평선M" charset="-128"/>
                <a:ea typeface="HY수평선M" charset="-128"/>
              </a:rPr>
              <a:t>유퉁,판매금지</a:t>
            </a:r>
          </a:p>
        </p:txBody>
      </p:sp>
      <p:grpSp>
        <p:nvGrpSpPr>
          <p:cNvPr id="3163" name="Group 91">
            <a:extLst>
              <a:ext uri="{FF2B5EF4-FFF2-40B4-BE49-F238E27FC236}">
                <a16:creationId xmlns:a16="http://schemas.microsoft.com/office/drawing/2014/main" id="{F67296AE-B649-4E56-B20C-6D96AFBDE789}"/>
              </a:ext>
            </a:extLst>
          </p:cNvPr>
          <p:cNvGrpSpPr>
            <a:grpSpLocks/>
          </p:cNvGrpSpPr>
          <p:nvPr/>
        </p:nvGrpSpPr>
        <p:grpSpPr bwMode="auto">
          <a:xfrm>
            <a:off x="3509237" y="1843723"/>
            <a:ext cx="1016040" cy="502455"/>
            <a:chOff x="2207" y="1158"/>
            <a:chExt cx="639" cy="316"/>
          </a:xfrm>
        </p:grpSpPr>
        <p:grpSp>
          <p:nvGrpSpPr>
            <p:cNvPr id="3164" name="Group 92">
              <a:extLst>
                <a:ext uri="{FF2B5EF4-FFF2-40B4-BE49-F238E27FC236}">
                  <a16:creationId xmlns:a16="http://schemas.microsoft.com/office/drawing/2014/main" id="{1B811943-AF0D-4740-A4DB-C5C68F5EEF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1158"/>
              <a:ext cx="639" cy="315"/>
              <a:chOff x="2207" y="1158"/>
              <a:chExt cx="639" cy="315"/>
            </a:xfrm>
          </p:grpSpPr>
          <p:sp>
            <p:nvSpPr>
              <p:cNvPr id="3165" name="Rectangle 93">
                <a:extLst>
                  <a:ext uri="{FF2B5EF4-FFF2-40B4-BE49-F238E27FC236}">
                    <a16:creationId xmlns:a16="http://schemas.microsoft.com/office/drawing/2014/main" id="{4FDF5256-53C9-40A1-B0F6-FB2388265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1228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회수계획수립/제출</a:t>
                </a:r>
              </a:p>
            </p:txBody>
          </p:sp>
          <p:sp>
            <p:nvSpPr>
              <p:cNvPr id="3166" name="Rectangle 94">
                <a:extLst>
                  <a:ext uri="{FF2B5EF4-FFF2-40B4-BE49-F238E27FC236}">
                    <a16:creationId xmlns:a16="http://schemas.microsoft.com/office/drawing/2014/main" id="{10879ADC-E176-4B6B-861E-25D10CA5F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1158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.1.2.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4</a:t>
                </a:r>
              </a:p>
            </p:txBody>
          </p:sp>
          <p:sp>
            <p:nvSpPr>
              <p:cNvPr id="3167" name="Rectangle 95">
                <a:extLst>
                  <a:ext uri="{FF2B5EF4-FFF2-40B4-BE49-F238E27FC236}">
                    <a16:creationId xmlns:a16="http://schemas.microsoft.com/office/drawing/2014/main" id="{D2EC2211-28D8-4C7F-871F-89F1B0DD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5" y="1158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68" name="Rectangle 96">
              <a:extLst>
                <a:ext uri="{FF2B5EF4-FFF2-40B4-BE49-F238E27FC236}">
                  <a16:creationId xmlns:a16="http://schemas.microsoft.com/office/drawing/2014/main" id="{DC37AF28-D6D9-41A3-BAF2-72DFF4F51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1158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grpSp>
        <p:nvGrpSpPr>
          <p:cNvPr id="3172" name="Group 100">
            <a:extLst>
              <a:ext uri="{FF2B5EF4-FFF2-40B4-BE49-F238E27FC236}">
                <a16:creationId xmlns:a16="http://schemas.microsoft.com/office/drawing/2014/main" id="{91F5FF76-0B05-43C1-A1D1-690CDEC2A6D2}"/>
              </a:ext>
            </a:extLst>
          </p:cNvPr>
          <p:cNvGrpSpPr>
            <a:grpSpLocks/>
          </p:cNvGrpSpPr>
          <p:nvPr/>
        </p:nvGrpSpPr>
        <p:grpSpPr bwMode="auto">
          <a:xfrm>
            <a:off x="7110696" y="2061559"/>
            <a:ext cx="1016041" cy="500865"/>
            <a:chOff x="4472" y="1295"/>
            <a:chExt cx="639" cy="315"/>
          </a:xfrm>
        </p:grpSpPr>
        <p:grpSp>
          <p:nvGrpSpPr>
            <p:cNvPr id="3173" name="Group 101">
              <a:extLst>
                <a:ext uri="{FF2B5EF4-FFF2-40B4-BE49-F238E27FC236}">
                  <a16:creationId xmlns:a16="http://schemas.microsoft.com/office/drawing/2014/main" id="{18BB5182-AB99-42D9-B4FE-1A6D1CAD7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2" y="1295"/>
              <a:ext cx="639" cy="314"/>
              <a:chOff x="4472" y="1295"/>
              <a:chExt cx="639" cy="314"/>
            </a:xfrm>
          </p:grpSpPr>
          <p:sp>
            <p:nvSpPr>
              <p:cNvPr id="3174" name="Rectangle 102">
                <a:extLst>
                  <a:ext uri="{FF2B5EF4-FFF2-40B4-BE49-F238E27FC236}">
                    <a16:creationId xmlns:a16="http://schemas.microsoft.com/office/drawing/2014/main" id="{FE352EF1-649B-4135-893D-EFDDDE120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365"/>
                <a:ext cx="639" cy="244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회수광고게재</a:t>
                </a:r>
              </a:p>
            </p:txBody>
          </p:sp>
          <p:sp>
            <p:nvSpPr>
              <p:cNvPr id="3175" name="Rectangle 103">
                <a:extLst>
                  <a:ext uri="{FF2B5EF4-FFF2-40B4-BE49-F238E27FC236}">
                    <a16:creationId xmlns:a16="http://schemas.microsoft.com/office/drawing/2014/main" id="{037A6E01-0A43-40C8-8FF6-EE0718A53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295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2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7</a:t>
                </a:r>
              </a:p>
            </p:txBody>
          </p:sp>
          <p:sp>
            <p:nvSpPr>
              <p:cNvPr id="3176" name="Rectangle 104">
                <a:extLst>
                  <a:ext uri="{FF2B5EF4-FFF2-40B4-BE49-F238E27FC236}">
                    <a16:creationId xmlns:a16="http://schemas.microsoft.com/office/drawing/2014/main" id="{687AFE05-55B4-4743-A120-6A4909700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" y="1295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77" name="Rectangle 105">
              <a:extLst>
                <a:ext uri="{FF2B5EF4-FFF2-40B4-BE49-F238E27FC236}">
                  <a16:creationId xmlns:a16="http://schemas.microsoft.com/office/drawing/2014/main" id="{D1F6117C-C9B8-4114-93A6-C35B5A924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1295"/>
              <a:ext cx="639" cy="315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grpSp>
        <p:nvGrpSpPr>
          <p:cNvPr id="3178" name="Group 106">
            <a:extLst>
              <a:ext uri="{FF2B5EF4-FFF2-40B4-BE49-F238E27FC236}">
                <a16:creationId xmlns:a16="http://schemas.microsoft.com/office/drawing/2014/main" id="{DFF8159B-737F-4B3C-AABE-4086A9987A20}"/>
              </a:ext>
            </a:extLst>
          </p:cNvPr>
          <p:cNvGrpSpPr>
            <a:grpSpLocks/>
          </p:cNvGrpSpPr>
          <p:nvPr/>
        </p:nvGrpSpPr>
        <p:grpSpPr bwMode="auto">
          <a:xfrm>
            <a:off x="8624422" y="1772171"/>
            <a:ext cx="1016041" cy="502455"/>
            <a:chOff x="5424" y="1113"/>
            <a:chExt cx="639" cy="316"/>
          </a:xfrm>
        </p:grpSpPr>
        <p:grpSp>
          <p:nvGrpSpPr>
            <p:cNvPr id="3179" name="Group 107">
              <a:extLst>
                <a:ext uri="{FF2B5EF4-FFF2-40B4-BE49-F238E27FC236}">
                  <a16:creationId xmlns:a16="http://schemas.microsoft.com/office/drawing/2014/main" id="{E2788138-C127-4428-9D44-52E7CCF4F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4" y="1113"/>
              <a:ext cx="639" cy="315"/>
              <a:chOff x="5424" y="1113"/>
              <a:chExt cx="639" cy="315"/>
            </a:xfrm>
          </p:grpSpPr>
          <p:sp>
            <p:nvSpPr>
              <p:cNvPr id="3180" name="Rectangle 108">
                <a:extLst>
                  <a:ext uri="{FF2B5EF4-FFF2-40B4-BE49-F238E27FC236}">
                    <a16:creationId xmlns:a16="http://schemas.microsoft.com/office/drawing/2014/main" id="{87CA77C0-9B47-4856-86A6-94EAE4429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4" y="1183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회수결과제출</a:t>
                </a:r>
              </a:p>
            </p:txBody>
          </p:sp>
          <p:sp>
            <p:nvSpPr>
              <p:cNvPr id="3181" name="Rectangle 109">
                <a:extLst>
                  <a:ext uri="{FF2B5EF4-FFF2-40B4-BE49-F238E27FC236}">
                    <a16:creationId xmlns:a16="http://schemas.microsoft.com/office/drawing/2014/main" id="{679E497A-871D-45DD-BEA2-B333DE9D0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4" y="1113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2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8</a:t>
                </a:r>
              </a:p>
            </p:txBody>
          </p:sp>
          <p:sp>
            <p:nvSpPr>
              <p:cNvPr id="3182" name="Rectangle 110">
                <a:extLst>
                  <a:ext uri="{FF2B5EF4-FFF2-40B4-BE49-F238E27FC236}">
                    <a16:creationId xmlns:a16="http://schemas.microsoft.com/office/drawing/2014/main" id="{7F3A2218-CA57-4463-ADFF-D2B797FF6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2" y="1113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83" name="Rectangle 111">
              <a:extLst>
                <a:ext uri="{FF2B5EF4-FFF2-40B4-BE49-F238E27FC236}">
                  <a16:creationId xmlns:a16="http://schemas.microsoft.com/office/drawing/2014/main" id="{98F62F15-FF1D-4E02-9558-9B981A426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1113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grpSp>
        <p:nvGrpSpPr>
          <p:cNvPr id="3184" name="Group 112">
            <a:extLst>
              <a:ext uri="{FF2B5EF4-FFF2-40B4-BE49-F238E27FC236}">
                <a16:creationId xmlns:a16="http://schemas.microsoft.com/office/drawing/2014/main" id="{E6815FD0-356E-4D67-9CD1-AC2F728F83A4}"/>
              </a:ext>
            </a:extLst>
          </p:cNvPr>
          <p:cNvGrpSpPr>
            <a:grpSpLocks/>
          </p:cNvGrpSpPr>
          <p:nvPr/>
        </p:nvGrpSpPr>
        <p:grpSpPr bwMode="auto">
          <a:xfrm>
            <a:off x="3792266" y="4149292"/>
            <a:ext cx="1016040" cy="502455"/>
            <a:chOff x="2385" y="2608"/>
            <a:chExt cx="639" cy="316"/>
          </a:xfrm>
        </p:grpSpPr>
        <p:grpSp>
          <p:nvGrpSpPr>
            <p:cNvPr id="3188" name="Group 116">
              <a:extLst>
                <a:ext uri="{FF2B5EF4-FFF2-40B4-BE49-F238E27FC236}">
                  <a16:creationId xmlns:a16="http://schemas.microsoft.com/office/drawing/2014/main" id="{AB9A1008-DD3D-429A-AB80-91B314B90B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5" y="2608"/>
              <a:ext cx="639" cy="315"/>
              <a:chOff x="2385" y="2608"/>
              <a:chExt cx="639" cy="315"/>
            </a:xfrm>
          </p:grpSpPr>
          <p:sp>
            <p:nvSpPr>
              <p:cNvPr id="3189" name="Rectangle 117">
                <a:extLst>
                  <a:ext uri="{FF2B5EF4-FFF2-40B4-BE49-F238E27FC236}">
                    <a16:creationId xmlns:a16="http://schemas.microsoft.com/office/drawing/2014/main" id="{CC6298E7-55DE-4123-9F13-2B20846CD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5" y="2678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회수명령</a:t>
                </a:r>
              </a:p>
            </p:txBody>
          </p:sp>
          <p:sp>
            <p:nvSpPr>
              <p:cNvPr id="3190" name="Rectangle 118">
                <a:extLst>
                  <a:ext uri="{FF2B5EF4-FFF2-40B4-BE49-F238E27FC236}">
                    <a16:creationId xmlns:a16="http://schemas.microsoft.com/office/drawing/2014/main" id="{7BECB16E-FDAD-44E1-A48C-06674D4D6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5" y="2608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2</a:t>
                </a:r>
              </a:p>
            </p:txBody>
          </p:sp>
          <p:sp>
            <p:nvSpPr>
              <p:cNvPr id="3191" name="Rectangle 119">
                <a:extLst>
                  <a:ext uri="{FF2B5EF4-FFF2-40B4-BE49-F238E27FC236}">
                    <a16:creationId xmlns:a16="http://schemas.microsoft.com/office/drawing/2014/main" id="{A992CED3-555F-472D-AD1A-BB24FAEB3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3" y="2608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92" name="Rectangle 120">
              <a:extLst>
                <a:ext uri="{FF2B5EF4-FFF2-40B4-BE49-F238E27FC236}">
                  <a16:creationId xmlns:a16="http://schemas.microsoft.com/office/drawing/2014/main" id="{46974EFA-0248-4A87-971A-8D8809356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2608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grpSp>
        <p:nvGrpSpPr>
          <p:cNvPr id="3193" name="Group 121">
            <a:extLst>
              <a:ext uri="{FF2B5EF4-FFF2-40B4-BE49-F238E27FC236}">
                <a16:creationId xmlns:a16="http://schemas.microsoft.com/office/drawing/2014/main" id="{E539AE0C-B4FE-419A-B2C4-893EB3EC052A}"/>
              </a:ext>
            </a:extLst>
          </p:cNvPr>
          <p:cNvGrpSpPr>
            <a:grpSpLocks/>
          </p:cNvGrpSpPr>
          <p:nvPr/>
        </p:nvGrpSpPr>
        <p:grpSpPr bwMode="auto">
          <a:xfrm>
            <a:off x="7255391" y="4080921"/>
            <a:ext cx="1014451" cy="502455"/>
            <a:chOff x="4563" y="2565"/>
            <a:chExt cx="638" cy="316"/>
          </a:xfrm>
        </p:grpSpPr>
        <p:grpSp>
          <p:nvGrpSpPr>
            <p:cNvPr id="3194" name="Group 122">
              <a:extLst>
                <a:ext uri="{FF2B5EF4-FFF2-40B4-BE49-F238E27FC236}">
                  <a16:creationId xmlns:a16="http://schemas.microsoft.com/office/drawing/2014/main" id="{38CF6943-0714-49EE-9ABE-46BF38B67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3" y="2565"/>
              <a:ext cx="638" cy="315"/>
              <a:chOff x="4563" y="2565"/>
              <a:chExt cx="638" cy="315"/>
            </a:xfrm>
          </p:grpSpPr>
          <p:sp>
            <p:nvSpPr>
              <p:cNvPr id="3195" name="Rectangle 123">
                <a:extLst>
                  <a:ext uri="{FF2B5EF4-FFF2-40B4-BE49-F238E27FC236}">
                    <a16:creationId xmlns:a16="http://schemas.microsoft.com/office/drawing/2014/main" id="{61189E47-8046-477C-9291-ADBF58654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3" y="2635"/>
                <a:ext cx="638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공표명령</a:t>
                </a:r>
              </a:p>
            </p:txBody>
          </p:sp>
          <p:sp>
            <p:nvSpPr>
              <p:cNvPr id="3196" name="Rectangle 124">
                <a:extLst>
                  <a:ext uri="{FF2B5EF4-FFF2-40B4-BE49-F238E27FC236}">
                    <a16:creationId xmlns:a16="http://schemas.microsoft.com/office/drawing/2014/main" id="{D245A18A-7AC7-48FC-B242-B68F82E4C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3" y="2565"/>
                <a:ext cx="320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6</a:t>
                </a:r>
              </a:p>
            </p:txBody>
          </p:sp>
          <p:sp>
            <p:nvSpPr>
              <p:cNvPr id="3197" name="Rectangle 125">
                <a:extLst>
                  <a:ext uri="{FF2B5EF4-FFF2-40B4-BE49-F238E27FC236}">
                    <a16:creationId xmlns:a16="http://schemas.microsoft.com/office/drawing/2014/main" id="{F58A3CF1-EF6A-4B18-A06B-38198A51B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2565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98" name="Rectangle 126">
              <a:extLst>
                <a:ext uri="{FF2B5EF4-FFF2-40B4-BE49-F238E27FC236}">
                  <a16:creationId xmlns:a16="http://schemas.microsoft.com/office/drawing/2014/main" id="{9A4CA8E6-FEC6-497A-B49F-A1B9C8365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565"/>
              <a:ext cx="638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pic>
        <p:nvPicPr>
          <p:cNvPr id="3199" name="Picture 127">
            <a:extLst>
              <a:ext uri="{FF2B5EF4-FFF2-40B4-BE49-F238E27FC236}">
                <a16:creationId xmlns:a16="http://schemas.microsoft.com/office/drawing/2014/main" id="{45819E71-0F48-4ADE-8A7C-1A42CDC6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28" y="4222435"/>
            <a:ext cx="1058972" cy="36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0" name="Picture 128">
            <a:extLst>
              <a:ext uri="{FF2B5EF4-FFF2-40B4-BE49-F238E27FC236}">
                <a16:creationId xmlns:a16="http://schemas.microsoft.com/office/drawing/2014/main" id="{AEFC28CE-9950-42C7-8B1D-DB8BBCB0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098" y="2012268"/>
            <a:ext cx="430904" cy="11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4" name="Picture 132">
            <a:extLst>
              <a:ext uri="{FF2B5EF4-FFF2-40B4-BE49-F238E27FC236}">
                <a16:creationId xmlns:a16="http://schemas.microsoft.com/office/drawing/2014/main" id="{8802173B-90ED-4624-82E9-A90DF8BA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72" y="1913685"/>
            <a:ext cx="2666510" cy="11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05" name="Group 133">
            <a:extLst>
              <a:ext uri="{FF2B5EF4-FFF2-40B4-BE49-F238E27FC236}">
                <a16:creationId xmlns:a16="http://schemas.microsoft.com/office/drawing/2014/main" id="{2291FA36-9F71-46F1-A3E1-08AE126A2E19}"/>
              </a:ext>
            </a:extLst>
          </p:cNvPr>
          <p:cNvGrpSpPr>
            <a:grpSpLocks/>
          </p:cNvGrpSpPr>
          <p:nvPr/>
        </p:nvGrpSpPr>
        <p:grpSpPr bwMode="auto">
          <a:xfrm>
            <a:off x="2133845" y="4152473"/>
            <a:ext cx="1014451" cy="502455"/>
            <a:chOff x="1342" y="2610"/>
            <a:chExt cx="638" cy="316"/>
          </a:xfrm>
        </p:grpSpPr>
        <p:grpSp>
          <p:nvGrpSpPr>
            <p:cNvPr id="3206" name="Group 134">
              <a:extLst>
                <a:ext uri="{FF2B5EF4-FFF2-40B4-BE49-F238E27FC236}">
                  <a16:creationId xmlns:a16="http://schemas.microsoft.com/office/drawing/2014/main" id="{41BA0747-130D-433E-8A4F-D2F9FFA27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2" y="2610"/>
              <a:ext cx="638" cy="315"/>
              <a:chOff x="1342" y="2610"/>
              <a:chExt cx="638" cy="315"/>
            </a:xfrm>
          </p:grpSpPr>
          <p:sp>
            <p:nvSpPr>
              <p:cNvPr id="3207" name="Rectangle 135">
                <a:extLst>
                  <a:ext uri="{FF2B5EF4-FFF2-40B4-BE49-F238E27FC236}">
                    <a16:creationId xmlns:a16="http://schemas.microsoft.com/office/drawing/2014/main" id="{7A014984-B9AF-4589-802E-C4ACF6E2F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2680"/>
                <a:ext cx="638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위해발생인지</a:t>
                </a:r>
              </a:p>
            </p:txBody>
          </p:sp>
          <p:sp>
            <p:nvSpPr>
              <p:cNvPr id="3208" name="Rectangle 136">
                <a:extLst>
                  <a:ext uri="{FF2B5EF4-FFF2-40B4-BE49-F238E27FC236}">
                    <a16:creationId xmlns:a16="http://schemas.microsoft.com/office/drawing/2014/main" id="{904C7129-A7E2-406A-8464-0EF6FC86D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2610"/>
                <a:ext cx="320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.2.</a:t>
                </a: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</a:p>
            </p:txBody>
          </p:sp>
          <p:sp>
            <p:nvSpPr>
              <p:cNvPr id="3209" name="Rectangle 137">
                <a:extLst>
                  <a:ext uri="{FF2B5EF4-FFF2-40B4-BE49-F238E27FC236}">
                    <a16:creationId xmlns:a16="http://schemas.microsoft.com/office/drawing/2014/main" id="{82E07A8A-71FE-43D7-A79F-DED2D5F3D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610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210" name="Rectangle 138">
              <a:extLst>
                <a:ext uri="{FF2B5EF4-FFF2-40B4-BE49-F238E27FC236}">
                  <a16:creationId xmlns:a16="http://schemas.microsoft.com/office/drawing/2014/main" id="{50D222DB-D62B-4852-B5A8-3E653912B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2610"/>
              <a:ext cx="638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pic>
        <p:nvPicPr>
          <p:cNvPr id="3211" name="Picture 139">
            <a:extLst>
              <a:ext uri="{FF2B5EF4-FFF2-40B4-BE49-F238E27FC236}">
                <a16:creationId xmlns:a16="http://schemas.microsoft.com/office/drawing/2014/main" id="{31CEECD9-5BB0-4601-B4B2-8C6C309A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34" y="2273035"/>
            <a:ext cx="2234017" cy="187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2" name="Picture 140">
            <a:extLst>
              <a:ext uri="{FF2B5EF4-FFF2-40B4-BE49-F238E27FC236}">
                <a16:creationId xmlns:a16="http://schemas.microsoft.com/office/drawing/2014/main" id="{507EB29C-4164-4CED-8784-B94FCA24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93" y="2346178"/>
            <a:ext cx="2162465" cy="180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3" name="Picture 141">
            <a:extLst>
              <a:ext uri="{FF2B5EF4-FFF2-40B4-BE49-F238E27FC236}">
                <a16:creationId xmlns:a16="http://schemas.microsoft.com/office/drawing/2014/main" id="{964CF6A9-6DC9-4AE4-AA8E-209E8A022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450" y="2562425"/>
            <a:ext cx="203526" cy="151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4" name="Picture 142">
            <a:extLst>
              <a:ext uri="{FF2B5EF4-FFF2-40B4-BE49-F238E27FC236}">
                <a16:creationId xmlns:a16="http://schemas.microsoft.com/office/drawing/2014/main" id="{A1EF7437-E472-447D-A482-6B54C5741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296" y="4336918"/>
            <a:ext cx="643970" cy="12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5" name="Picture 143">
            <a:extLst>
              <a:ext uri="{FF2B5EF4-FFF2-40B4-BE49-F238E27FC236}">
                <a16:creationId xmlns:a16="http://schemas.microsoft.com/office/drawing/2014/main" id="{462B7A15-5B77-418B-BD02-4A322342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4" r="19391"/>
          <a:stretch>
            <a:fillRect/>
          </a:stretch>
        </p:blipFill>
        <p:spPr bwMode="auto">
          <a:xfrm>
            <a:off x="5457046" y="4654927"/>
            <a:ext cx="1515316" cy="48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16" name="Group 144">
            <a:extLst>
              <a:ext uri="{FF2B5EF4-FFF2-40B4-BE49-F238E27FC236}">
                <a16:creationId xmlns:a16="http://schemas.microsoft.com/office/drawing/2014/main" id="{3CE6BDF2-E15E-4436-9552-D659DA1A521E}"/>
              </a:ext>
            </a:extLst>
          </p:cNvPr>
          <p:cNvGrpSpPr>
            <a:grpSpLocks/>
          </p:cNvGrpSpPr>
          <p:nvPr/>
        </p:nvGrpSpPr>
        <p:grpSpPr bwMode="auto">
          <a:xfrm>
            <a:off x="5601741" y="4152473"/>
            <a:ext cx="1016040" cy="502455"/>
            <a:chOff x="3523" y="2610"/>
            <a:chExt cx="639" cy="316"/>
          </a:xfrm>
        </p:grpSpPr>
        <p:grpSp>
          <p:nvGrpSpPr>
            <p:cNvPr id="3220" name="Group 148">
              <a:extLst>
                <a:ext uri="{FF2B5EF4-FFF2-40B4-BE49-F238E27FC236}">
                  <a16:creationId xmlns:a16="http://schemas.microsoft.com/office/drawing/2014/main" id="{15B7B718-C641-4A9C-B18A-A747F1901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3" y="2610"/>
              <a:ext cx="639" cy="315"/>
              <a:chOff x="3523" y="2610"/>
              <a:chExt cx="639" cy="315"/>
            </a:xfrm>
          </p:grpSpPr>
          <p:sp>
            <p:nvSpPr>
              <p:cNvPr id="3221" name="Rectangle 149">
                <a:extLst>
                  <a:ext uri="{FF2B5EF4-FFF2-40B4-BE49-F238E27FC236}">
                    <a16:creationId xmlns:a16="http://schemas.microsoft.com/office/drawing/2014/main" id="{A2C1B9F9-C971-4B57-BB60-39D1973C5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680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회수계획수신</a:t>
                </a:r>
              </a:p>
            </p:txBody>
          </p:sp>
          <p:sp>
            <p:nvSpPr>
              <p:cNvPr id="3222" name="Rectangle 150">
                <a:extLst>
                  <a:ext uri="{FF2B5EF4-FFF2-40B4-BE49-F238E27FC236}">
                    <a16:creationId xmlns:a16="http://schemas.microsoft.com/office/drawing/2014/main" id="{F1DB3205-DE0C-45CB-8803-336843E1A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610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5</a:t>
                </a:r>
              </a:p>
            </p:txBody>
          </p:sp>
          <p:sp>
            <p:nvSpPr>
              <p:cNvPr id="3223" name="Rectangle 151">
                <a:extLst>
                  <a:ext uri="{FF2B5EF4-FFF2-40B4-BE49-F238E27FC236}">
                    <a16:creationId xmlns:a16="http://schemas.microsoft.com/office/drawing/2014/main" id="{8B9FEFE4-EB63-456D-8222-925134F36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1" y="2610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224" name="Rectangle 152">
              <a:extLst>
                <a:ext uri="{FF2B5EF4-FFF2-40B4-BE49-F238E27FC236}">
                  <a16:creationId xmlns:a16="http://schemas.microsoft.com/office/drawing/2014/main" id="{E2790846-766B-4B65-8E2B-73E4A778E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2610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pic>
        <p:nvPicPr>
          <p:cNvPr id="3225" name="Picture 153">
            <a:extLst>
              <a:ext uri="{FF2B5EF4-FFF2-40B4-BE49-F238E27FC236}">
                <a16:creationId xmlns:a16="http://schemas.microsoft.com/office/drawing/2014/main" id="{09DD7140-5BBF-4C27-987C-A2973711B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92" y="4279677"/>
            <a:ext cx="639199" cy="13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6" name="Picture 154">
            <a:extLst>
              <a:ext uri="{FF2B5EF4-FFF2-40B4-BE49-F238E27FC236}">
                <a16:creationId xmlns:a16="http://schemas.microsoft.com/office/drawing/2014/main" id="{62BA2516-080F-47D4-B1C0-F00EDE0A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06" y="4338509"/>
            <a:ext cx="793435" cy="12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7" name="Picture 155">
            <a:extLst>
              <a:ext uri="{FF2B5EF4-FFF2-40B4-BE49-F238E27FC236}">
                <a16:creationId xmlns:a16="http://schemas.microsoft.com/office/drawing/2014/main" id="{C194A7B6-0570-4640-8E21-5B09DEC06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0" b="10501"/>
          <a:stretch>
            <a:fillRect/>
          </a:stretch>
        </p:blipFill>
        <p:spPr bwMode="auto">
          <a:xfrm>
            <a:off x="4291541" y="2346178"/>
            <a:ext cx="1742693" cy="567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28" name="Picture 156">
            <a:extLst>
              <a:ext uri="{FF2B5EF4-FFF2-40B4-BE49-F238E27FC236}">
                <a16:creationId xmlns:a16="http://schemas.microsoft.com/office/drawing/2014/main" id="{A50EABC6-AA22-4797-9BDD-8BAF2EC51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819" y="1552744"/>
            <a:ext cx="1888977" cy="32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29" name="Group 157">
            <a:extLst>
              <a:ext uri="{FF2B5EF4-FFF2-40B4-BE49-F238E27FC236}">
                <a16:creationId xmlns:a16="http://schemas.microsoft.com/office/drawing/2014/main" id="{A1CC8501-D79C-4459-A272-E1BAC27EE144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1842133"/>
            <a:ext cx="1014451" cy="502455"/>
            <a:chOff x="3115" y="1157"/>
            <a:chExt cx="638" cy="316"/>
          </a:xfrm>
        </p:grpSpPr>
        <p:grpSp>
          <p:nvGrpSpPr>
            <p:cNvPr id="3230" name="Group 158">
              <a:extLst>
                <a:ext uri="{FF2B5EF4-FFF2-40B4-BE49-F238E27FC236}">
                  <a16:creationId xmlns:a16="http://schemas.microsoft.com/office/drawing/2014/main" id="{4946BBE1-5760-4EBD-AFE7-49D8DC303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5" y="1157"/>
              <a:ext cx="638" cy="315"/>
              <a:chOff x="3115" y="1157"/>
              <a:chExt cx="638" cy="315"/>
            </a:xfrm>
          </p:grpSpPr>
          <p:sp>
            <p:nvSpPr>
              <p:cNvPr id="3231" name="Rectangle 159">
                <a:extLst>
                  <a:ext uri="{FF2B5EF4-FFF2-40B4-BE49-F238E27FC236}">
                    <a16:creationId xmlns:a16="http://schemas.microsoft.com/office/drawing/2014/main" id="{92FA15FE-D464-4221-9AAE-8B68FCE2B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5" y="1227"/>
                <a:ext cx="638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회수조치</a:t>
                </a:r>
              </a:p>
            </p:txBody>
          </p:sp>
          <p:sp>
            <p:nvSpPr>
              <p:cNvPr id="3232" name="Rectangle 160">
                <a:extLst>
                  <a:ext uri="{FF2B5EF4-FFF2-40B4-BE49-F238E27FC236}">
                    <a16:creationId xmlns:a16="http://schemas.microsoft.com/office/drawing/2014/main" id="{15F4F965-EF29-4E50-BF9E-26793E100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5" y="1157"/>
                <a:ext cx="320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.1.2.6</a:t>
                </a:r>
              </a:p>
            </p:txBody>
          </p:sp>
          <p:sp>
            <p:nvSpPr>
              <p:cNvPr id="3236" name="Rectangle 164">
                <a:extLst>
                  <a:ext uri="{FF2B5EF4-FFF2-40B4-BE49-F238E27FC236}">
                    <a16:creationId xmlns:a16="http://schemas.microsoft.com/office/drawing/2014/main" id="{0F7252F8-C1BF-44FE-AC9D-8D733FAD7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1157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237" name="Rectangle 165">
              <a:extLst>
                <a:ext uri="{FF2B5EF4-FFF2-40B4-BE49-F238E27FC236}">
                  <a16:creationId xmlns:a16="http://schemas.microsoft.com/office/drawing/2014/main" id="{E76A146C-7E14-4903-953A-456F733BD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1157"/>
              <a:ext cx="638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pic>
        <p:nvPicPr>
          <p:cNvPr id="3238" name="Picture 166">
            <a:extLst>
              <a:ext uri="{FF2B5EF4-FFF2-40B4-BE49-F238E27FC236}">
                <a16:creationId xmlns:a16="http://schemas.microsoft.com/office/drawing/2014/main" id="{19F23867-CBCF-489A-A58D-2651774AC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0" r="31247" b="8333"/>
          <a:stretch>
            <a:fillRect/>
          </a:stretch>
        </p:blipFill>
        <p:spPr bwMode="auto">
          <a:xfrm>
            <a:off x="2428004" y="1449391"/>
            <a:ext cx="793434" cy="3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39" name="Picture 167">
            <a:extLst>
              <a:ext uri="{FF2B5EF4-FFF2-40B4-BE49-F238E27FC236}">
                <a16:creationId xmlns:a16="http://schemas.microsoft.com/office/drawing/2014/main" id="{01B8F606-A783-4BC3-B4E1-762842C6E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1" r="71062"/>
          <a:stretch>
            <a:fillRect/>
          </a:stretch>
        </p:blipFill>
        <p:spPr bwMode="auto">
          <a:xfrm>
            <a:off x="8923351" y="2274627"/>
            <a:ext cx="316420" cy="50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3588694-FADE-4A14-A95E-31EA330C9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2. </a:t>
            </a:r>
            <a:r>
              <a:rPr lang="ko-KR" altLang="en-US"/>
              <a:t>세부 </a:t>
            </a:r>
            <a:r>
              <a:rPr lang="en-US" altLang="ko-KR"/>
              <a:t>Process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1C1CFCD-3CF2-4C90-948C-0CA9E4016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368" y="188913"/>
            <a:ext cx="864345" cy="31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1000"/>
              </a:lnSpc>
            </a:pPr>
            <a:r>
              <a:rPr kumimoji="0" lang="en-US" altLang="ko-KR" sz="16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P1.1.2</a:t>
            </a:r>
            <a:endParaRPr kumimoji="0" lang="ko-KR" altLang="en-US" sz="1600" b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6" name="Group 241">
            <a:extLst>
              <a:ext uri="{FF2B5EF4-FFF2-40B4-BE49-F238E27FC236}">
                <a16:creationId xmlns:a16="http://schemas.microsoft.com/office/drawing/2014/main" id="{E74CB27E-40CF-4298-AC86-04D836BA7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049032"/>
              </p:ext>
            </p:extLst>
          </p:nvPr>
        </p:nvGraphicFramePr>
        <p:xfrm>
          <a:off x="241300" y="692150"/>
          <a:ext cx="9464675" cy="288925"/>
        </p:xfrm>
        <a:graphic>
          <a:graphicData uri="http://schemas.openxmlformats.org/drawingml/2006/table">
            <a:tbl>
              <a:tblPr/>
              <a:tblGrid>
                <a:gridCol w="112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3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P1.1.2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명령에의한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 회수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폐기관리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Owner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57">
            <a:extLst>
              <a:ext uri="{FF2B5EF4-FFF2-40B4-BE49-F238E27FC236}">
                <a16:creationId xmlns:a16="http://schemas.microsoft.com/office/drawing/2014/main" id="{B9BD3275-1434-452B-B316-5F02FFC0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77359"/>
              </p:ext>
            </p:extLst>
          </p:nvPr>
        </p:nvGraphicFramePr>
        <p:xfrm>
          <a:off x="241300" y="1027113"/>
          <a:ext cx="9464675" cy="5210175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875">
                <a:tc gridSpan="2"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Flow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영업자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판매자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농식품부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국립수의과학검역원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도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군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구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69" name="Group 282">
            <a:extLst>
              <a:ext uri="{FF2B5EF4-FFF2-40B4-BE49-F238E27FC236}">
                <a16:creationId xmlns:a16="http://schemas.microsoft.com/office/drawing/2014/main" id="{4B4796D6-1EAA-4BF6-9447-5FF94B08BE8C}"/>
              </a:ext>
            </a:extLst>
          </p:cNvPr>
          <p:cNvGrpSpPr>
            <a:grpSpLocks/>
          </p:cNvGrpSpPr>
          <p:nvPr/>
        </p:nvGrpSpPr>
        <p:grpSpPr bwMode="auto">
          <a:xfrm>
            <a:off x="7686834" y="2853135"/>
            <a:ext cx="1014412" cy="501650"/>
            <a:chOff x="1033" y="2523"/>
            <a:chExt cx="639" cy="408"/>
          </a:xfrm>
        </p:grpSpPr>
        <p:grpSp>
          <p:nvGrpSpPr>
            <p:cNvPr id="5215" name="Group 283">
              <a:extLst>
                <a:ext uri="{FF2B5EF4-FFF2-40B4-BE49-F238E27FC236}">
                  <a16:creationId xmlns:a16="http://schemas.microsoft.com/office/drawing/2014/main" id="{0033CB64-BA4F-457D-B76C-984A3ED49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7" name="Rectangle 284">
                <a:extLst>
                  <a:ext uri="{FF2B5EF4-FFF2-40B4-BE49-F238E27FC236}">
                    <a16:creationId xmlns:a16="http://schemas.microsoft.com/office/drawing/2014/main" id="{22AECA9B-BBE5-4338-9D5C-EBB5F5F3F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보완결과수신</a:t>
                </a: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218" name="Rectangle 285">
                <a:extLst>
                  <a:ext uri="{FF2B5EF4-FFF2-40B4-BE49-F238E27FC236}">
                    <a16:creationId xmlns:a16="http://schemas.microsoft.com/office/drawing/2014/main" id="{FB308A4C-FC78-4078-8EA2-4C3238C0C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P.1.1.2.12</a:t>
                </a:r>
              </a:p>
            </p:txBody>
          </p:sp>
          <p:sp>
            <p:nvSpPr>
              <p:cNvPr id="5219" name="Rectangle 286">
                <a:extLst>
                  <a:ext uri="{FF2B5EF4-FFF2-40B4-BE49-F238E27FC236}">
                    <a16:creationId xmlns:a16="http://schemas.microsoft.com/office/drawing/2014/main" id="{C99F53A8-8305-4994-8E86-2DDF790E1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6" name="Rectangle 287">
              <a:extLst>
                <a:ext uri="{FF2B5EF4-FFF2-40B4-BE49-F238E27FC236}">
                  <a16:creationId xmlns:a16="http://schemas.microsoft.com/office/drawing/2014/main" id="{BDFBB01E-67FA-4209-B2B8-C01A03C7F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70" name="Group 282">
            <a:extLst>
              <a:ext uri="{FF2B5EF4-FFF2-40B4-BE49-F238E27FC236}">
                <a16:creationId xmlns:a16="http://schemas.microsoft.com/office/drawing/2014/main" id="{6F52E704-EC5A-42EB-B246-687F028656FA}"/>
              </a:ext>
            </a:extLst>
          </p:cNvPr>
          <p:cNvGrpSpPr>
            <a:grpSpLocks/>
          </p:cNvGrpSpPr>
          <p:nvPr/>
        </p:nvGrpSpPr>
        <p:grpSpPr bwMode="auto">
          <a:xfrm>
            <a:off x="4781050" y="2854365"/>
            <a:ext cx="1014412" cy="501650"/>
            <a:chOff x="1033" y="2523"/>
            <a:chExt cx="639" cy="408"/>
          </a:xfrm>
        </p:grpSpPr>
        <p:grpSp>
          <p:nvGrpSpPr>
            <p:cNvPr id="5210" name="Group 283">
              <a:extLst>
                <a:ext uri="{FF2B5EF4-FFF2-40B4-BE49-F238E27FC236}">
                  <a16:creationId xmlns:a16="http://schemas.microsoft.com/office/drawing/2014/main" id="{8AD8F85C-4594-4F0B-B59E-9EFF9CD716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2" name="Rectangle 284">
                <a:extLst>
                  <a:ext uri="{FF2B5EF4-FFF2-40B4-BE49-F238E27FC236}">
                    <a16:creationId xmlns:a16="http://schemas.microsoft.com/office/drawing/2014/main" id="{3BF35DC8-949E-46C5-AE9F-2D7DD3BA4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보완요구</a:t>
                </a:r>
              </a:p>
            </p:txBody>
          </p:sp>
          <p:sp>
            <p:nvSpPr>
              <p:cNvPr id="5213" name="Rectangle 285">
                <a:extLst>
                  <a:ext uri="{FF2B5EF4-FFF2-40B4-BE49-F238E27FC236}">
                    <a16:creationId xmlns:a16="http://schemas.microsoft.com/office/drawing/2014/main" id="{CED4FC05-3834-45DF-9F4E-2EA67D2E4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P1.1.2.10</a:t>
                </a:r>
              </a:p>
            </p:txBody>
          </p:sp>
          <p:sp>
            <p:nvSpPr>
              <p:cNvPr id="5214" name="Rectangle 286">
                <a:extLst>
                  <a:ext uri="{FF2B5EF4-FFF2-40B4-BE49-F238E27FC236}">
                    <a16:creationId xmlns:a16="http://schemas.microsoft.com/office/drawing/2014/main" id="{2120D4A9-84B3-41AD-8F1E-93F8537A0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1" name="Rectangle 287">
              <a:extLst>
                <a:ext uri="{FF2B5EF4-FFF2-40B4-BE49-F238E27FC236}">
                  <a16:creationId xmlns:a16="http://schemas.microsoft.com/office/drawing/2014/main" id="{E3D107FC-58CB-488A-820C-8A900D136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71" name="Group 282">
            <a:extLst>
              <a:ext uri="{FF2B5EF4-FFF2-40B4-BE49-F238E27FC236}">
                <a16:creationId xmlns:a16="http://schemas.microsoft.com/office/drawing/2014/main" id="{619E18CF-9C3A-4ECB-993F-742930117EB7}"/>
              </a:ext>
            </a:extLst>
          </p:cNvPr>
          <p:cNvGrpSpPr>
            <a:grpSpLocks/>
          </p:cNvGrpSpPr>
          <p:nvPr/>
        </p:nvGrpSpPr>
        <p:grpSpPr bwMode="auto">
          <a:xfrm>
            <a:off x="6030119" y="1708151"/>
            <a:ext cx="1014412" cy="501650"/>
            <a:chOff x="1033" y="2523"/>
            <a:chExt cx="639" cy="408"/>
          </a:xfrm>
        </p:grpSpPr>
        <p:grpSp>
          <p:nvGrpSpPr>
            <p:cNvPr id="5205" name="Group 283">
              <a:extLst>
                <a:ext uri="{FF2B5EF4-FFF2-40B4-BE49-F238E27FC236}">
                  <a16:creationId xmlns:a16="http://schemas.microsoft.com/office/drawing/2014/main" id="{56743460-483E-4DAC-9A37-7639CA778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7" name="Rectangle 284">
                <a:extLst>
                  <a:ext uri="{FF2B5EF4-FFF2-40B4-BE49-F238E27FC236}">
                    <a16:creationId xmlns:a16="http://schemas.microsoft.com/office/drawing/2014/main" id="{AD7A6DE7-CFD4-4B52-A813-171E0ED0D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보완조치</a:t>
                </a: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</a:p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보완결과제출</a:t>
                </a:r>
              </a:p>
            </p:txBody>
          </p:sp>
          <p:sp>
            <p:nvSpPr>
              <p:cNvPr id="5208" name="Rectangle 285">
                <a:extLst>
                  <a:ext uri="{FF2B5EF4-FFF2-40B4-BE49-F238E27FC236}">
                    <a16:creationId xmlns:a16="http://schemas.microsoft.com/office/drawing/2014/main" id="{FD071E39-833C-4E68-90AE-ABA6255FA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P1.1.2.11</a:t>
                </a:r>
              </a:p>
            </p:txBody>
          </p:sp>
          <p:sp>
            <p:nvSpPr>
              <p:cNvPr id="5209" name="Rectangle 286">
                <a:extLst>
                  <a:ext uri="{FF2B5EF4-FFF2-40B4-BE49-F238E27FC236}">
                    <a16:creationId xmlns:a16="http://schemas.microsoft.com/office/drawing/2014/main" id="{7814BFBB-F0DB-4B88-A83A-C9698A3C6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06" name="Rectangle 287">
              <a:extLst>
                <a:ext uri="{FF2B5EF4-FFF2-40B4-BE49-F238E27FC236}">
                  <a16:creationId xmlns:a16="http://schemas.microsoft.com/office/drawing/2014/main" id="{CE65D5E2-0186-460B-9A24-8A100B419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5173" name="AutoShape 334">
            <a:extLst>
              <a:ext uri="{FF2B5EF4-FFF2-40B4-BE49-F238E27FC236}">
                <a16:creationId xmlns:a16="http://schemas.microsoft.com/office/drawing/2014/main" id="{8D292DDE-818E-4D45-9382-B6CD19EFCB04}"/>
              </a:ext>
            </a:extLst>
          </p:cNvPr>
          <p:cNvCxnSpPr>
            <a:cxnSpLocks noChangeShapeType="1"/>
            <a:stCxn id="84" idx="3"/>
            <a:endCxn id="5211" idx="1"/>
          </p:cNvCxnSpPr>
          <p:nvPr/>
        </p:nvCxnSpPr>
        <p:spPr bwMode="auto">
          <a:xfrm flipV="1">
            <a:off x="4435812" y="3105190"/>
            <a:ext cx="345238" cy="15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7" name="AutoShape 334">
            <a:extLst>
              <a:ext uri="{FF2B5EF4-FFF2-40B4-BE49-F238E27FC236}">
                <a16:creationId xmlns:a16="http://schemas.microsoft.com/office/drawing/2014/main" id="{EB92FF4E-FE6B-46B7-A7AA-4F9F631F7E79}"/>
              </a:ext>
            </a:extLst>
          </p:cNvPr>
          <p:cNvCxnSpPr>
            <a:cxnSpLocks noChangeShapeType="1"/>
            <a:stCxn id="5216" idx="3"/>
            <a:endCxn id="84" idx="0"/>
          </p:cNvCxnSpPr>
          <p:nvPr/>
        </p:nvCxnSpPr>
        <p:spPr bwMode="auto">
          <a:xfrm flipH="1" flipV="1">
            <a:off x="3896062" y="2890838"/>
            <a:ext cx="4805184" cy="213122"/>
          </a:xfrm>
          <a:prstGeom prst="bentConnector4">
            <a:avLst>
              <a:gd name="adj1" fmla="val -4757"/>
              <a:gd name="adj2" fmla="val 80595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02" name="Rectangle 338">
            <a:extLst>
              <a:ext uri="{FF2B5EF4-FFF2-40B4-BE49-F238E27FC236}">
                <a16:creationId xmlns:a16="http://schemas.microsoft.com/office/drawing/2014/main" id="{EFAB6026-3900-45B4-A64C-CAF2CD8B4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068" y="1481306"/>
            <a:ext cx="15113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/>
              <a:t>보완조치 완료 후 </a:t>
            </a:r>
            <a:r>
              <a:rPr lang="en-US" altLang="ko-KR" sz="800" dirty="0"/>
              <a:t>7</a:t>
            </a:r>
            <a:r>
              <a:rPr lang="ko-KR" altLang="en-US" sz="800" dirty="0"/>
              <a:t>일 이내</a:t>
            </a:r>
          </a:p>
        </p:txBody>
      </p:sp>
      <p:grpSp>
        <p:nvGrpSpPr>
          <p:cNvPr id="5190" name="Group 282">
            <a:extLst>
              <a:ext uri="{FF2B5EF4-FFF2-40B4-BE49-F238E27FC236}">
                <a16:creationId xmlns:a16="http://schemas.microsoft.com/office/drawing/2014/main" id="{32E3FED0-1D97-47A4-8E63-C045E737243B}"/>
              </a:ext>
            </a:extLst>
          </p:cNvPr>
          <p:cNvGrpSpPr>
            <a:grpSpLocks/>
          </p:cNvGrpSpPr>
          <p:nvPr/>
        </p:nvGrpSpPr>
        <p:grpSpPr bwMode="auto">
          <a:xfrm>
            <a:off x="2134435" y="2855342"/>
            <a:ext cx="1014412" cy="501650"/>
            <a:chOff x="1033" y="2523"/>
            <a:chExt cx="639" cy="408"/>
          </a:xfrm>
        </p:grpSpPr>
        <p:grpSp>
          <p:nvGrpSpPr>
            <p:cNvPr id="5191" name="Group 283">
              <a:extLst>
                <a:ext uri="{FF2B5EF4-FFF2-40B4-BE49-F238E27FC236}">
                  <a16:creationId xmlns:a16="http://schemas.microsoft.com/office/drawing/2014/main" id="{C1A75542-F0AB-494C-B4AA-18C2A6395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3" name="Rectangle 284">
                <a:extLst>
                  <a:ext uri="{FF2B5EF4-FFF2-40B4-BE49-F238E27FC236}">
                    <a16:creationId xmlns:a16="http://schemas.microsoft.com/office/drawing/2014/main" id="{EE39D91F-A082-4F2D-BCC7-E6358BA03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회수결과수신</a:t>
                </a: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194" name="Rectangle 285">
                <a:extLst>
                  <a:ext uri="{FF2B5EF4-FFF2-40B4-BE49-F238E27FC236}">
                    <a16:creationId xmlns:a16="http://schemas.microsoft.com/office/drawing/2014/main" id="{8AD4CEAF-0E0D-41CD-8B0C-BE57511BC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P1.1.2.9</a:t>
                </a:r>
              </a:p>
            </p:txBody>
          </p:sp>
          <p:sp>
            <p:nvSpPr>
              <p:cNvPr id="5195" name="Rectangle 286">
                <a:extLst>
                  <a:ext uri="{FF2B5EF4-FFF2-40B4-BE49-F238E27FC236}">
                    <a16:creationId xmlns:a16="http://schemas.microsoft.com/office/drawing/2014/main" id="{8865ACA2-D6DD-4EBE-A28B-938CF2B83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192" name="Rectangle 287">
              <a:extLst>
                <a:ext uri="{FF2B5EF4-FFF2-40B4-BE49-F238E27FC236}">
                  <a16:creationId xmlns:a16="http://schemas.microsoft.com/office/drawing/2014/main" id="{7A0D2D89-2379-49AC-8A5C-2A8AFD9A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84" name="AutoShape 717">
            <a:extLst>
              <a:ext uri="{FF2B5EF4-FFF2-40B4-BE49-F238E27FC236}">
                <a16:creationId xmlns:a16="http://schemas.microsoft.com/office/drawing/2014/main" id="{38F335A0-B237-4537-91C0-6AABDC261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312" y="2890838"/>
            <a:ext cx="1079500" cy="431800"/>
          </a:xfrm>
          <a:prstGeom prst="flowChartDecision">
            <a:avLst/>
          </a:prstGeom>
          <a:solidFill>
            <a:srgbClr val="CC9900"/>
          </a:solidFill>
          <a:ln w="19089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800" dirty="0">
                <a:ea typeface="굴림" panose="020B0600000101010101" pitchFamily="50" charset="-127"/>
              </a:rPr>
              <a:t>미흡여부</a:t>
            </a:r>
          </a:p>
        </p:txBody>
      </p:sp>
      <p:cxnSp>
        <p:nvCxnSpPr>
          <p:cNvPr id="88" name="AutoShape 334">
            <a:extLst>
              <a:ext uri="{FF2B5EF4-FFF2-40B4-BE49-F238E27FC236}">
                <a16:creationId xmlns:a16="http://schemas.microsoft.com/office/drawing/2014/main" id="{4387FF0A-99DC-4922-9C32-F914C5766B43}"/>
              </a:ext>
            </a:extLst>
          </p:cNvPr>
          <p:cNvCxnSpPr>
            <a:cxnSpLocks noChangeShapeType="1"/>
            <a:stCxn id="5192" idx="3"/>
            <a:endCxn id="84" idx="1"/>
          </p:cNvCxnSpPr>
          <p:nvPr/>
        </p:nvCxnSpPr>
        <p:spPr bwMode="auto">
          <a:xfrm>
            <a:off x="3148847" y="3106167"/>
            <a:ext cx="207465" cy="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334">
            <a:extLst>
              <a:ext uri="{FF2B5EF4-FFF2-40B4-BE49-F238E27FC236}">
                <a16:creationId xmlns:a16="http://schemas.microsoft.com/office/drawing/2014/main" id="{1D6C5497-4BD1-467F-A37B-F22EACA982E8}"/>
              </a:ext>
            </a:extLst>
          </p:cNvPr>
          <p:cNvCxnSpPr>
            <a:cxnSpLocks noChangeShapeType="1"/>
            <a:stCxn id="84" idx="2"/>
          </p:cNvCxnSpPr>
          <p:nvPr/>
        </p:nvCxnSpPr>
        <p:spPr bwMode="auto">
          <a:xfrm>
            <a:off x="3896062" y="3322638"/>
            <a:ext cx="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순서도: 다른 페이지 연결선 22">
            <a:extLst>
              <a:ext uri="{FF2B5EF4-FFF2-40B4-BE49-F238E27FC236}">
                <a16:creationId xmlns:a16="http://schemas.microsoft.com/office/drawing/2014/main" id="{95433FB1-2D7D-4B7F-A5B2-549AF0184479}"/>
              </a:ext>
            </a:extLst>
          </p:cNvPr>
          <p:cNvSpPr/>
          <p:nvPr/>
        </p:nvSpPr>
        <p:spPr bwMode="auto">
          <a:xfrm>
            <a:off x="3716042" y="3664347"/>
            <a:ext cx="360040" cy="431800"/>
          </a:xfrm>
          <a:prstGeom prst="flowChartOffpageConnector">
            <a:avLst/>
          </a:prstGeom>
          <a:solidFill>
            <a:srgbClr val="0000CC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" charset="0"/>
                <a:ea typeface="돋움" pitchFamily="50" charset="-127"/>
              </a:rPr>
              <a:t>F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rgbClr val="F8F8F8"/>
              </a:solidFill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79CC156-908A-4C61-823B-9CACB74E3FFB}"/>
              </a:ext>
            </a:extLst>
          </p:cNvPr>
          <p:cNvGrpSpPr/>
          <p:nvPr/>
        </p:nvGrpSpPr>
        <p:grpSpPr>
          <a:xfrm>
            <a:off x="5667290" y="2306809"/>
            <a:ext cx="1577583" cy="388533"/>
            <a:chOff x="5667290" y="2306809"/>
            <a:chExt cx="1577583" cy="388533"/>
          </a:xfrm>
        </p:grpSpPr>
        <p:sp>
          <p:nvSpPr>
            <p:cNvPr id="24" name="말풍선: 사각형 23">
              <a:extLst>
                <a:ext uri="{FF2B5EF4-FFF2-40B4-BE49-F238E27FC236}">
                  <a16:creationId xmlns:a16="http://schemas.microsoft.com/office/drawing/2014/main" id="{940685BB-EE37-4468-A913-883CAF90123D}"/>
                </a:ext>
              </a:extLst>
            </p:cNvPr>
            <p:cNvSpPr/>
            <p:nvPr/>
          </p:nvSpPr>
          <p:spPr bwMode="auto">
            <a:xfrm rot="10800000">
              <a:off x="5667290" y="2306809"/>
              <a:ext cx="1577583" cy="388533"/>
            </a:xfrm>
            <a:prstGeom prst="wedgeRectCallout">
              <a:avLst>
                <a:gd name="adj1" fmla="val -31405"/>
                <a:gd name="adj2" fmla="val 85770"/>
              </a:avLst>
            </a:prstGeom>
            <a:solidFill>
              <a:srgbClr val="FFFF00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03" name="Rectangle 338">
              <a:extLst>
                <a:ext uri="{FF2B5EF4-FFF2-40B4-BE49-F238E27FC236}">
                  <a16:creationId xmlns:a16="http://schemas.microsoft.com/office/drawing/2014/main" id="{3CE120F5-EFFC-44FB-A120-66A0391D8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431" y="2327275"/>
              <a:ext cx="15113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·</a:t>
              </a: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회수조치 미 이행 시 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/>
                <a:t>축산물위생감시원으로 하여금</a:t>
              </a:r>
              <a:endParaRPr lang="en-US" altLang="ko-KR" sz="800" dirty="0"/>
            </a:p>
            <a:p>
              <a:pPr algn="ctr" eaLnBrk="1" hangingPunct="1"/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돋움" pitchFamily="50" charset="-127"/>
                </a:rPr>
                <a:t>압류</a:t>
              </a:r>
              <a:r>
                <a:rPr kumimoji="1" lang="en-US" altLang="ko-KR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·</a:t>
              </a: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돋움" pitchFamily="50" charset="-127"/>
                </a:rPr>
                <a:t>폐기하게 할 수 있음</a:t>
              </a:r>
            </a:p>
          </p:txBody>
        </p:sp>
      </p:grpSp>
      <p:grpSp>
        <p:nvGrpSpPr>
          <p:cNvPr id="109" name="Group 470">
            <a:extLst>
              <a:ext uri="{FF2B5EF4-FFF2-40B4-BE49-F238E27FC236}">
                <a16:creationId xmlns:a16="http://schemas.microsoft.com/office/drawing/2014/main" id="{FF8A9ECD-B98E-43C6-9279-22BAEE7C39DC}"/>
              </a:ext>
            </a:extLst>
          </p:cNvPr>
          <p:cNvGrpSpPr>
            <a:grpSpLocks/>
          </p:cNvGrpSpPr>
          <p:nvPr/>
        </p:nvGrpSpPr>
        <p:grpSpPr bwMode="auto">
          <a:xfrm>
            <a:off x="1421268" y="2923343"/>
            <a:ext cx="436563" cy="430212"/>
            <a:chOff x="1710" y="3155"/>
            <a:chExt cx="275" cy="271"/>
          </a:xfrm>
        </p:grpSpPr>
        <p:sp>
          <p:nvSpPr>
            <p:cNvPr id="110" name="Oval 727">
              <a:extLst>
                <a:ext uri="{FF2B5EF4-FFF2-40B4-BE49-F238E27FC236}">
                  <a16:creationId xmlns:a16="http://schemas.microsoft.com/office/drawing/2014/main" id="{A3738372-3F5B-43E8-AE69-FD616053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1" name="Rectangle 728">
              <a:extLst>
                <a:ext uri="{FF2B5EF4-FFF2-40B4-BE49-F238E27FC236}">
                  <a16:creationId xmlns:a16="http://schemas.microsoft.com/office/drawing/2014/main" id="{5EEAC87B-D3D2-46A4-BAC1-4768D9ED5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3211"/>
              <a:ext cx="272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</a:pPr>
              <a:r>
                <a:rPr lang="ko-KR" altLang="en-US" sz="1000" b="1" dirty="0" err="1">
                  <a:solidFill>
                    <a:srgbClr val="000000"/>
                  </a:solidFill>
                  <a:latin typeface="Calibri Light" panose="020F0302020204030204" pitchFamily="34" charset="0"/>
                  <a:ea typeface="굴림" panose="020B0600000101010101" pitchFamily="50" charset="-127"/>
                </a:rPr>
                <a:t>A</a:t>
              </a:r>
              <a:endParaRPr lang="ko-KR" altLang="en-US" sz="1000" b="1" dirty="0">
                <a:solidFill>
                  <a:srgbClr val="000000"/>
                </a:solidFill>
                <a:latin typeface="Calibri Light" panose="020F0302020204030204" pitchFamily="34" charset="0"/>
                <a:ea typeface="굴림" panose="020B0600000101010101" pitchFamily="50" charset="-127"/>
              </a:endParaRPr>
            </a:p>
          </p:txBody>
        </p:sp>
      </p:grpSp>
      <p:cxnSp>
        <p:nvCxnSpPr>
          <p:cNvPr id="113" name="AutoShape 334">
            <a:extLst>
              <a:ext uri="{FF2B5EF4-FFF2-40B4-BE49-F238E27FC236}">
                <a16:creationId xmlns:a16="http://schemas.microsoft.com/office/drawing/2014/main" id="{892FC33E-1BAB-4771-8D1B-EA638C56197B}"/>
              </a:ext>
            </a:extLst>
          </p:cNvPr>
          <p:cNvCxnSpPr>
            <a:cxnSpLocks noChangeShapeType="1"/>
            <a:stCxn id="111" idx="3"/>
            <a:endCxn id="5193" idx="1"/>
          </p:cNvCxnSpPr>
          <p:nvPr/>
        </p:nvCxnSpPr>
        <p:spPr bwMode="auto">
          <a:xfrm>
            <a:off x="1857831" y="3156706"/>
            <a:ext cx="276604" cy="47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AutoShape 334">
            <a:extLst>
              <a:ext uri="{FF2B5EF4-FFF2-40B4-BE49-F238E27FC236}">
                <a16:creationId xmlns:a16="http://schemas.microsoft.com/office/drawing/2014/main" id="{3ED4A1EE-BC12-4D44-88A0-30730EB9D8E4}"/>
              </a:ext>
            </a:extLst>
          </p:cNvPr>
          <p:cNvCxnSpPr>
            <a:cxnSpLocks noChangeShapeType="1"/>
            <a:stCxn id="5211" idx="0"/>
            <a:endCxn id="5207" idx="1"/>
          </p:cNvCxnSpPr>
          <p:nvPr/>
        </p:nvCxnSpPr>
        <p:spPr bwMode="auto">
          <a:xfrm rot="5400000" flipH="1" flipV="1">
            <a:off x="5239157" y="2063404"/>
            <a:ext cx="840060" cy="7418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334">
            <a:extLst>
              <a:ext uri="{FF2B5EF4-FFF2-40B4-BE49-F238E27FC236}">
                <a16:creationId xmlns:a16="http://schemas.microsoft.com/office/drawing/2014/main" id="{813E4840-D3AC-4E85-AED5-1121C1A8F4C6}"/>
              </a:ext>
            </a:extLst>
          </p:cNvPr>
          <p:cNvCxnSpPr>
            <a:cxnSpLocks noChangeShapeType="1"/>
            <a:stCxn id="5207" idx="3"/>
            <a:endCxn id="5219" idx="0"/>
          </p:cNvCxnSpPr>
          <p:nvPr/>
        </p:nvCxnSpPr>
        <p:spPr bwMode="auto">
          <a:xfrm>
            <a:off x="7044531" y="2014305"/>
            <a:ext cx="1401922" cy="83883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AutoShape 334">
            <a:extLst>
              <a:ext uri="{FF2B5EF4-FFF2-40B4-BE49-F238E27FC236}">
                <a16:creationId xmlns:a16="http://schemas.microsoft.com/office/drawing/2014/main" id="{BEF1FC63-0A10-48C3-B731-00F37B3EC2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44531" y="2014305"/>
            <a:ext cx="1095693" cy="83883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" name="Oval 727">
            <a:extLst>
              <a:ext uri="{FF2B5EF4-FFF2-40B4-BE49-F238E27FC236}">
                <a16:creationId xmlns:a16="http://schemas.microsoft.com/office/drawing/2014/main" id="{C5B82C57-4634-4565-B8C0-75650D874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001" y="1484370"/>
            <a:ext cx="388550" cy="357299"/>
          </a:xfrm>
          <a:prstGeom prst="ellipse">
            <a:avLst/>
          </a:prstGeom>
          <a:solidFill>
            <a:srgbClr val="CC9900"/>
          </a:solidFill>
          <a:ln w="19089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62673B0-7CA4-4AC9-9DF7-BD2672196FDC}"/>
              </a:ext>
            </a:extLst>
          </p:cNvPr>
          <p:cNvGrpSpPr/>
          <p:nvPr/>
        </p:nvGrpSpPr>
        <p:grpSpPr>
          <a:xfrm>
            <a:off x="7482273" y="1523142"/>
            <a:ext cx="173410" cy="152402"/>
            <a:chOff x="2403326" y="4221088"/>
            <a:chExt cx="173410" cy="152402"/>
          </a:xfrm>
        </p:grpSpPr>
        <p:cxnSp>
          <p:nvCxnSpPr>
            <p:cNvPr id="136" name="AutoShape 334">
              <a:extLst>
                <a:ext uri="{FF2B5EF4-FFF2-40B4-BE49-F238E27FC236}">
                  <a16:creationId xmlns:a16="http://schemas.microsoft.com/office/drawing/2014/main" id="{88EA2B12-7A9F-4A44-A30C-EF31FD73B7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03326" y="4221088"/>
              <a:ext cx="0" cy="152401"/>
            </a:xfrm>
            <a:prstGeom prst="straightConnector1">
              <a:avLst/>
            </a:prstGeom>
            <a:noFill/>
            <a:ln w="9525">
              <a:solidFill>
                <a:srgbClr val="F8F8F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AutoShape 334">
              <a:extLst>
                <a:ext uri="{FF2B5EF4-FFF2-40B4-BE49-F238E27FC236}">
                  <a16:creationId xmlns:a16="http://schemas.microsoft.com/office/drawing/2014/main" id="{7DB5CD3D-F8F0-4B72-8A13-3860F25E8A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03326" y="4373489"/>
              <a:ext cx="173410" cy="1"/>
            </a:xfrm>
            <a:prstGeom prst="straightConnector1">
              <a:avLst/>
            </a:prstGeom>
            <a:noFill/>
            <a:ln w="9525">
              <a:solidFill>
                <a:srgbClr val="F8F8F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" name="Rectangle 338">
            <a:extLst>
              <a:ext uri="{FF2B5EF4-FFF2-40B4-BE49-F238E27FC236}">
                <a16:creationId xmlns:a16="http://schemas.microsoft.com/office/drawing/2014/main" id="{1359A2D9-B590-409F-8A5A-BD7CB25B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813" y="3389035"/>
            <a:ext cx="360041" cy="21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144" name="Rectangle 338">
            <a:extLst>
              <a:ext uri="{FF2B5EF4-FFF2-40B4-BE49-F238E27FC236}">
                <a16:creationId xmlns:a16="http://schemas.microsoft.com/office/drawing/2014/main" id="{8870BF9F-F260-4EB7-8970-C0037F235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314" y="2894514"/>
            <a:ext cx="360041" cy="21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dirty="0"/>
              <a:t>YES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3588694-FADE-4A14-A95E-31EA330C9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2. </a:t>
            </a:r>
            <a:r>
              <a:rPr lang="ko-KR" altLang="en-US"/>
              <a:t>세부 </a:t>
            </a:r>
            <a:r>
              <a:rPr lang="en-US" altLang="ko-KR"/>
              <a:t>Process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1C1CFCD-3CF2-4C90-948C-0CA9E4016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763" y="188913"/>
            <a:ext cx="944950" cy="31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1000"/>
              </a:lnSpc>
            </a:pPr>
            <a:r>
              <a:rPr kumimoji="0" lang="en-US" altLang="ko-KR" sz="16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P1.1.2</a:t>
            </a:r>
            <a:endParaRPr kumimoji="0" lang="ko-KR" altLang="en-US" sz="1600" b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6" name="Group 241">
            <a:extLst>
              <a:ext uri="{FF2B5EF4-FFF2-40B4-BE49-F238E27FC236}">
                <a16:creationId xmlns:a16="http://schemas.microsoft.com/office/drawing/2014/main" id="{E74CB27E-40CF-4298-AC86-04D836BA7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19212"/>
              </p:ext>
            </p:extLst>
          </p:nvPr>
        </p:nvGraphicFramePr>
        <p:xfrm>
          <a:off x="241300" y="692150"/>
          <a:ext cx="9464675" cy="288925"/>
        </p:xfrm>
        <a:graphic>
          <a:graphicData uri="http://schemas.openxmlformats.org/drawingml/2006/table">
            <a:tbl>
              <a:tblPr/>
              <a:tblGrid>
                <a:gridCol w="112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3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P1.1.3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해외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위생정보동향 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Owner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57">
            <a:extLst>
              <a:ext uri="{FF2B5EF4-FFF2-40B4-BE49-F238E27FC236}">
                <a16:creationId xmlns:a16="http://schemas.microsoft.com/office/drawing/2014/main" id="{B9BD3275-1434-452B-B316-5F02FFC0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36754"/>
              </p:ext>
            </p:extLst>
          </p:nvPr>
        </p:nvGraphicFramePr>
        <p:xfrm>
          <a:off x="241300" y="1027113"/>
          <a:ext cx="9464675" cy="4490118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248">
                <a:tc gridSpan="2"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1.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Flow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93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영업자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판매자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393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농식품부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국립수의과학검역원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169" name="Group 282">
            <a:extLst>
              <a:ext uri="{FF2B5EF4-FFF2-40B4-BE49-F238E27FC236}">
                <a16:creationId xmlns:a16="http://schemas.microsoft.com/office/drawing/2014/main" id="{4B4796D6-1EAA-4BF6-9447-5FF94B08BE8C}"/>
              </a:ext>
            </a:extLst>
          </p:cNvPr>
          <p:cNvGrpSpPr>
            <a:grpSpLocks/>
          </p:cNvGrpSpPr>
          <p:nvPr/>
        </p:nvGrpSpPr>
        <p:grpSpPr bwMode="auto">
          <a:xfrm>
            <a:off x="7682319" y="2851905"/>
            <a:ext cx="1014412" cy="501650"/>
            <a:chOff x="1033" y="2523"/>
            <a:chExt cx="639" cy="408"/>
          </a:xfrm>
        </p:grpSpPr>
        <p:grpSp>
          <p:nvGrpSpPr>
            <p:cNvPr id="5215" name="Group 283">
              <a:extLst>
                <a:ext uri="{FF2B5EF4-FFF2-40B4-BE49-F238E27FC236}">
                  <a16:creationId xmlns:a16="http://schemas.microsoft.com/office/drawing/2014/main" id="{0033CB64-BA4F-457D-B76C-984A3ED49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7" name="Rectangle 284">
                <a:extLst>
                  <a:ext uri="{FF2B5EF4-FFF2-40B4-BE49-F238E27FC236}">
                    <a16:creationId xmlns:a16="http://schemas.microsoft.com/office/drawing/2014/main" id="{22AECA9B-BBE5-4338-9D5C-EBB5F5F3F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보완결과수신</a:t>
                </a: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218" name="Rectangle 285">
                <a:extLst>
                  <a:ext uri="{FF2B5EF4-FFF2-40B4-BE49-F238E27FC236}">
                    <a16:creationId xmlns:a16="http://schemas.microsoft.com/office/drawing/2014/main" id="{FB308A4C-FC78-4078-8EA2-4C3238C0C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P.1.1.3.4</a:t>
                </a:r>
              </a:p>
            </p:txBody>
          </p:sp>
          <p:sp>
            <p:nvSpPr>
              <p:cNvPr id="5219" name="Rectangle 286">
                <a:extLst>
                  <a:ext uri="{FF2B5EF4-FFF2-40B4-BE49-F238E27FC236}">
                    <a16:creationId xmlns:a16="http://schemas.microsoft.com/office/drawing/2014/main" id="{C99F53A8-8305-4994-8E86-2DDF790E1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6" name="Rectangle 287">
              <a:extLst>
                <a:ext uri="{FF2B5EF4-FFF2-40B4-BE49-F238E27FC236}">
                  <a16:creationId xmlns:a16="http://schemas.microsoft.com/office/drawing/2014/main" id="{BDFBB01E-67FA-4209-B2B8-C01A03C7F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70" name="Group 282">
            <a:extLst>
              <a:ext uri="{FF2B5EF4-FFF2-40B4-BE49-F238E27FC236}">
                <a16:creationId xmlns:a16="http://schemas.microsoft.com/office/drawing/2014/main" id="{6F52E704-EC5A-42EB-B246-687F028656FA}"/>
              </a:ext>
            </a:extLst>
          </p:cNvPr>
          <p:cNvGrpSpPr>
            <a:grpSpLocks/>
          </p:cNvGrpSpPr>
          <p:nvPr/>
        </p:nvGrpSpPr>
        <p:grpSpPr bwMode="auto">
          <a:xfrm>
            <a:off x="4082277" y="2851905"/>
            <a:ext cx="1014412" cy="501650"/>
            <a:chOff x="1033" y="2523"/>
            <a:chExt cx="639" cy="408"/>
          </a:xfrm>
        </p:grpSpPr>
        <p:grpSp>
          <p:nvGrpSpPr>
            <p:cNvPr id="5210" name="Group 283">
              <a:extLst>
                <a:ext uri="{FF2B5EF4-FFF2-40B4-BE49-F238E27FC236}">
                  <a16:creationId xmlns:a16="http://schemas.microsoft.com/office/drawing/2014/main" id="{8AD8F85C-4594-4F0B-B59E-9EFF9CD716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2" name="Rectangle 284">
                <a:extLst>
                  <a:ext uri="{FF2B5EF4-FFF2-40B4-BE49-F238E27FC236}">
                    <a16:creationId xmlns:a16="http://schemas.microsoft.com/office/drawing/2014/main" id="{3BF35DC8-949E-46C5-AE9F-2D7DD3BA4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정보가공</a:t>
                </a:r>
              </a:p>
            </p:txBody>
          </p:sp>
          <p:sp>
            <p:nvSpPr>
              <p:cNvPr id="5213" name="Rectangle 285">
                <a:extLst>
                  <a:ext uri="{FF2B5EF4-FFF2-40B4-BE49-F238E27FC236}">
                    <a16:creationId xmlns:a16="http://schemas.microsoft.com/office/drawing/2014/main" id="{CED4FC05-3834-45DF-9F4E-2EA67D2E4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P1.1.3.2</a:t>
                </a:r>
              </a:p>
            </p:txBody>
          </p:sp>
          <p:sp>
            <p:nvSpPr>
              <p:cNvPr id="5214" name="Rectangle 286">
                <a:extLst>
                  <a:ext uri="{FF2B5EF4-FFF2-40B4-BE49-F238E27FC236}">
                    <a16:creationId xmlns:a16="http://schemas.microsoft.com/office/drawing/2014/main" id="{2120D4A9-84B3-41AD-8F1E-93F8537A0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1" name="Rectangle 287">
              <a:extLst>
                <a:ext uri="{FF2B5EF4-FFF2-40B4-BE49-F238E27FC236}">
                  <a16:creationId xmlns:a16="http://schemas.microsoft.com/office/drawing/2014/main" id="{E3D107FC-58CB-488A-820C-8A900D136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71" name="Group 282">
            <a:extLst>
              <a:ext uri="{FF2B5EF4-FFF2-40B4-BE49-F238E27FC236}">
                <a16:creationId xmlns:a16="http://schemas.microsoft.com/office/drawing/2014/main" id="{619E18CF-9C3A-4ECB-993F-742930117EB7}"/>
              </a:ext>
            </a:extLst>
          </p:cNvPr>
          <p:cNvGrpSpPr>
            <a:grpSpLocks/>
          </p:cNvGrpSpPr>
          <p:nvPr/>
        </p:nvGrpSpPr>
        <p:grpSpPr bwMode="auto">
          <a:xfrm>
            <a:off x="5895192" y="2853613"/>
            <a:ext cx="1014412" cy="501650"/>
            <a:chOff x="1033" y="2523"/>
            <a:chExt cx="639" cy="408"/>
          </a:xfrm>
        </p:grpSpPr>
        <p:grpSp>
          <p:nvGrpSpPr>
            <p:cNvPr id="5205" name="Group 283">
              <a:extLst>
                <a:ext uri="{FF2B5EF4-FFF2-40B4-BE49-F238E27FC236}">
                  <a16:creationId xmlns:a16="http://schemas.microsoft.com/office/drawing/2014/main" id="{56743460-483E-4DAC-9A37-7639CA778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7" name="Rectangle 284">
                <a:extLst>
                  <a:ext uri="{FF2B5EF4-FFF2-40B4-BE49-F238E27FC236}">
                    <a16:creationId xmlns:a16="http://schemas.microsoft.com/office/drawing/2014/main" id="{AD7A6DE7-CFD4-4B52-A813-171E0ED0D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보완조치</a:t>
                </a: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</a:p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보완결과제출</a:t>
                </a:r>
              </a:p>
            </p:txBody>
          </p:sp>
          <p:sp>
            <p:nvSpPr>
              <p:cNvPr id="5208" name="Rectangle 285">
                <a:extLst>
                  <a:ext uri="{FF2B5EF4-FFF2-40B4-BE49-F238E27FC236}">
                    <a16:creationId xmlns:a16="http://schemas.microsoft.com/office/drawing/2014/main" id="{FD071E39-833C-4E68-90AE-ABA6255FA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P1.1.3.3</a:t>
                </a:r>
              </a:p>
            </p:txBody>
          </p:sp>
          <p:sp>
            <p:nvSpPr>
              <p:cNvPr id="5209" name="Rectangle 286">
                <a:extLst>
                  <a:ext uri="{FF2B5EF4-FFF2-40B4-BE49-F238E27FC236}">
                    <a16:creationId xmlns:a16="http://schemas.microsoft.com/office/drawing/2014/main" id="{7814BFBB-F0DB-4B88-A83A-C9698A3C6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06" name="Rectangle 287">
              <a:extLst>
                <a:ext uri="{FF2B5EF4-FFF2-40B4-BE49-F238E27FC236}">
                  <a16:creationId xmlns:a16="http://schemas.microsoft.com/office/drawing/2014/main" id="{CE65D5E2-0186-460B-9A24-8A100B419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90" name="Group 282">
            <a:extLst>
              <a:ext uri="{FF2B5EF4-FFF2-40B4-BE49-F238E27FC236}">
                <a16:creationId xmlns:a16="http://schemas.microsoft.com/office/drawing/2014/main" id="{32E3FED0-1D97-47A4-8E63-C045E737243B}"/>
              </a:ext>
            </a:extLst>
          </p:cNvPr>
          <p:cNvGrpSpPr>
            <a:grpSpLocks/>
          </p:cNvGrpSpPr>
          <p:nvPr/>
        </p:nvGrpSpPr>
        <p:grpSpPr bwMode="auto">
          <a:xfrm>
            <a:off x="2134435" y="2855342"/>
            <a:ext cx="1014412" cy="501650"/>
            <a:chOff x="1033" y="2523"/>
            <a:chExt cx="639" cy="408"/>
          </a:xfrm>
        </p:grpSpPr>
        <p:grpSp>
          <p:nvGrpSpPr>
            <p:cNvPr id="5191" name="Group 283">
              <a:extLst>
                <a:ext uri="{FF2B5EF4-FFF2-40B4-BE49-F238E27FC236}">
                  <a16:creationId xmlns:a16="http://schemas.microsoft.com/office/drawing/2014/main" id="{C1A75542-F0AB-494C-B4AA-18C2A6395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3" name="Rectangle 284">
                <a:extLst>
                  <a:ext uri="{FF2B5EF4-FFF2-40B4-BE49-F238E27FC236}">
                    <a16:creationId xmlns:a16="http://schemas.microsoft.com/office/drawing/2014/main" id="{EE39D91F-A082-4F2D-BCC7-E6358BA03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해외정보수집</a:t>
                </a:r>
              </a:p>
            </p:txBody>
          </p:sp>
          <p:sp>
            <p:nvSpPr>
              <p:cNvPr id="5194" name="Rectangle 285">
                <a:extLst>
                  <a:ext uri="{FF2B5EF4-FFF2-40B4-BE49-F238E27FC236}">
                    <a16:creationId xmlns:a16="http://schemas.microsoft.com/office/drawing/2014/main" id="{8AD4CEAF-0E0D-41CD-8B0C-BE57511BC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P1.1.3.1</a:t>
                </a:r>
              </a:p>
            </p:txBody>
          </p:sp>
          <p:sp>
            <p:nvSpPr>
              <p:cNvPr id="5195" name="Rectangle 286">
                <a:extLst>
                  <a:ext uri="{FF2B5EF4-FFF2-40B4-BE49-F238E27FC236}">
                    <a16:creationId xmlns:a16="http://schemas.microsoft.com/office/drawing/2014/main" id="{8865ACA2-D6DD-4EBE-A28B-938CF2B83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192" name="Rectangle 287">
              <a:extLst>
                <a:ext uri="{FF2B5EF4-FFF2-40B4-BE49-F238E27FC236}">
                  <a16:creationId xmlns:a16="http://schemas.microsoft.com/office/drawing/2014/main" id="{7A0D2D89-2379-49AC-8A5C-2A8AFD9A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88" name="AutoShape 334">
            <a:extLst>
              <a:ext uri="{FF2B5EF4-FFF2-40B4-BE49-F238E27FC236}">
                <a16:creationId xmlns:a16="http://schemas.microsoft.com/office/drawing/2014/main" id="{4387FF0A-99DC-4922-9C32-F914C5766B43}"/>
              </a:ext>
            </a:extLst>
          </p:cNvPr>
          <p:cNvCxnSpPr>
            <a:cxnSpLocks noChangeShapeType="1"/>
            <a:stCxn id="5192" idx="3"/>
            <a:endCxn id="5211" idx="1"/>
          </p:cNvCxnSpPr>
          <p:nvPr/>
        </p:nvCxnSpPr>
        <p:spPr bwMode="auto">
          <a:xfrm flipV="1">
            <a:off x="3148847" y="3102730"/>
            <a:ext cx="933430" cy="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순서도: 다른 페이지 연결선 22">
            <a:extLst>
              <a:ext uri="{FF2B5EF4-FFF2-40B4-BE49-F238E27FC236}">
                <a16:creationId xmlns:a16="http://schemas.microsoft.com/office/drawing/2014/main" id="{95433FB1-2D7D-4B7F-A5B2-549AF0184479}"/>
              </a:ext>
            </a:extLst>
          </p:cNvPr>
          <p:cNvSpPr/>
          <p:nvPr/>
        </p:nvSpPr>
        <p:spPr bwMode="auto">
          <a:xfrm>
            <a:off x="9057456" y="1842854"/>
            <a:ext cx="360040" cy="431800"/>
          </a:xfrm>
          <a:prstGeom prst="flowChartOffpageConnector">
            <a:avLst/>
          </a:prstGeom>
          <a:solidFill>
            <a:srgbClr val="0000CC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" charset="0"/>
                <a:ea typeface="돋움" pitchFamily="50" charset="-127"/>
              </a:rPr>
              <a:t>F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rgbClr val="F8F8F8"/>
              </a:solidFill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79CC156-908A-4C61-823B-9CACB74E3FFB}"/>
              </a:ext>
            </a:extLst>
          </p:cNvPr>
          <p:cNvGrpSpPr/>
          <p:nvPr/>
        </p:nvGrpSpPr>
        <p:grpSpPr>
          <a:xfrm>
            <a:off x="1902622" y="3470080"/>
            <a:ext cx="1826242" cy="410167"/>
            <a:chOff x="5667290" y="2306809"/>
            <a:chExt cx="1577583" cy="388533"/>
          </a:xfrm>
        </p:grpSpPr>
        <p:sp>
          <p:nvSpPr>
            <p:cNvPr id="24" name="말풍선: 사각형 23">
              <a:extLst>
                <a:ext uri="{FF2B5EF4-FFF2-40B4-BE49-F238E27FC236}">
                  <a16:creationId xmlns:a16="http://schemas.microsoft.com/office/drawing/2014/main" id="{940685BB-EE37-4468-A913-883CAF90123D}"/>
                </a:ext>
              </a:extLst>
            </p:cNvPr>
            <p:cNvSpPr/>
            <p:nvPr/>
          </p:nvSpPr>
          <p:spPr bwMode="auto">
            <a:xfrm rot="10800000">
              <a:off x="5667290" y="2306809"/>
              <a:ext cx="1577583" cy="388533"/>
            </a:xfrm>
            <a:prstGeom prst="wedgeRectCallout">
              <a:avLst>
                <a:gd name="adj1" fmla="val 28972"/>
                <a:gd name="adj2" fmla="val 85770"/>
              </a:avLst>
            </a:prstGeom>
            <a:solidFill>
              <a:srgbClr val="FFFF00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03" name="Rectangle 338">
              <a:extLst>
                <a:ext uri="{FF2B5EF4-FFF2-40B4-BE49-F238E27FC236}">
                  <a16:creationId xmlns:a16="http://schemas.microsoft.com/office/drawing/2014/main" id="{3CE120F5-EFFC-44FB-A120-66A0391D8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431" y="2327275"/>
              <a:ext cx="15113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· </a:t>
              </a:r>
              <a:r>
                <a:rPr kumimoji="1" lang="en-US" altLang="ko-KR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OIE, WTO</a:t>
              </a: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등 해외관련 사이트 검색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· </a:t>
              </a: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해외파견 농무관을 통한 정보 수집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· </a:t>
              </a: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기타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endParaRPr>
            </a:p>
          </p:txBody>
        </p:sp>
      </p:grpSp>
      <p:grpSp>
        <p:nvGrpSpPr>
          <p:cNvPr id="109" name="Group 470">
            <a:extLst>
              <a:ext uri="{FF2B5EF4-FFF2-40B4-BE49-F238E27FC236}">
                <a16:creationId xmlns:a16="http://schemas.microsoft.com/office/drawing/2014/main" id="{FF8A9ECD-B98E-43C6-9279-22BAEE7C39DC}"/>
              </a:ext>
            </a:extLst>
          </p:cNvPr>
          <p:cNvGrpSpPr>
            <a:grpSpLocks/>
          </p:cNvGrpSpPr>
          <p:nvPr/>
        </p:nvGrpSpPr>
        <p:grpSpPr bwMode="auto">
          <a:xfrm>
            <a:off x="1421268" y="2923343"/>
            <a:ext cx="436563" cy="430212"/>
            <a:chOff x="1710" y="3155"/>
            <a:chExt cx="275" cy="271"/>
          </a:xfrm>
        </p:grpSpPr>
        <p:sp>
          <p:nvSpPr>
            <p:cNvPr id="110" name="Oval 727">
              <a:extLst>
                <a:ext uri="{FF2B5EF4-FFF2-40B4-BE49-F238E27FC236}">
                  <a16:creationId xmlns:a16="http://schemas.microsoft.com/office/drawing/2014/main" id="{A3738372-3F5B-43E8-AE69-FD616053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1" name="Rectangle 728">
              <a:extLst>
                <a:ext uri="{FF2B5EF4-FFF2-40B4-BE49-F238E27FC236}">
                  <a16:creationId xmlns:a16="http://schemas.microsoft.com/office/drawing/2014/main" id="{5EEAC87B-D3D2-46A4-BAC1-4768D9ED5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3211"/>
              <a:ext cx="272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</a:pPr>
              <a:r>
                <a:rPr lang="ko-KR" altLang="en-US" sz="1000" b="1" dirty="0" err="1">
                  <a:solidFill>
                    <a:srgbClr val="000000"/>
                  </a:solidFill>
                  <a:latin typeface="Calibri Light" panose="020F0302020204030204" pitchFamily="34" charset="0"/>
                  <a:ea typeface="굴림" panose="020B0600000101010101" pitchFamily="50" charset="-127"/>
                </a:rPr>
                <a:t>A</a:t>
              </a:r>
              <a:endParaRPr lang="ko-KR" altLang="en-US" sz="1000" b="1" dirty="0">
                <a:solidFill>
                  <a:srgbClr val="000000"/>
                </a:solidFill>
                <a:latin typeface="Calibri Light" panose="020F0302020204030204" pitchFamily="34" charset="0"/>
                <a:ea typeface="굴림" panose="020B0600000101010101" pitchFamily="50" charset="-127"/>
              </a:endParaRPr>
            </a:p>
          </p:txBody>
        </p:sp>
      </p:grpSp>
      <p:cxnSp>
        <p:nvCxnSpPr>
          <p:cNvPr id="113" name="AutoShape 334">
            <a:extLst>
              <a:ext uri="{FF2B5EF4-FFF2-40B4-BE49-F238E27FC236}">
                <a16:creationId xmlns:a16="http://schemas.microsoft.com/office/drawing/2014/main" id="{892FC33E-1BAB-4771-8D1B-EA638C56197B}"/>
              </a:ext>
            </a:extLst>
          </p:cNvPr>
          <p:cNvCxnSpPr>
            <a:cxnSpLocks noChangeShapeType="1"/>
            <a:stCxn id="111" idx="3"/>
            <a:endCxn id="5193" idx="1"/>
          </p:cNvCxnSpPr>
          <p:nvPr/>
        </p:nvCxnSpPr>
        <p:spPr bwMode="auto">
          <a:xfrm>
            <a:off x="1857831" y="3156706"/>
            <a:ext cx="276604" cy="47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9E5070-9004-4193-B256-451E5E777023}"/>
              </a:ext>
            </a:extLst>
          </p:cNvPr>
          <p:cNvGrpSpPr/>
          <p:nvPr/>
        </p:nvGrpSpPr>
        <p:grpSpPr>
          <a:xfrm>
            <a:off x="2954572" y="2475024"/>
            <a:ext cx="388550" cy="357299"/>
            <a:chOff x="7294001" y="1484370"/>
            <a:chExt cx="388550" cy="357299"/>
          </a:xfrm>
        </p:grpSpPr>
        <p:sp>
          <p:nvSpPr>
            <p:cNvPr id="129" name="Oval 727">
              <a:extLst>
                <a:ext uri="{FF2B5EF4-FFF2-40B4-BE49-F238E27FC236}">
                  <a16:creationId xmlns:a16="http://schemas.microsoft.com/office/drawing/2014/main" id="{C5B82C57-4634-4565-B8C0-75650D874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001" y="1484370"/>
              <a:ext cx="388550" cy="357299"/>
            </a:xfrm>
            <a:prstGeom prst="ellipse">
              <a:avLst/>
            </a:prstGeom>
            <a:solidFill>
              <a:srgbClr val="CC9900"/>
            </a:solidFill>
            <a:ln w="19089">
              <a:solidFill>
                <a:srgbClr val="99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62673B0-7CA4-4AC9-9DF7-BD2672196FDC}"/>
                </a:ext>
              </a:extLst>
            </p:cNvPr>
            <p:cNvGrpSpPr/>
            <p:nvPr/>
          </p:nvGrpSpPr>
          <p:grpSpPr>
            <a:xfrm>
              <a:off x="7482273" y="1523142"/>
              <a:ext cx="173410" cy="152402"/>
              <a:chOff x="2403326" y="4221088"/>
              <a:chExt cx="173410" cy="152402"/>
            </a:xfrm>
          </p:grpSpPr>
          <p:cxnSp>
            <p:nvCxnSpPr>
              <p:cNvPr id="136" name="AutoShape 334">
                <a:extLst>
                  <a:ext uri="{FF2B5EF4-FFF2-40B4-BE49-F238E27FC236}">
                    <a16:creationId xmlns:a16="http://schemas.microsoft.com/office/drawing/2014/main" id="{88EA2B12-7A9F-4A44-A30C-EF31FD73B7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403326" y="4221088"/>
                <a:ext cx="0" cy="152401"/>
              </a:xfrm>
              <a:prstGeom prst="straightConnector1">
                <a:avLst/>
              </a:prstGeom>
              <a:noFill/>
              <a:ln w="9525">
                <a:solidFill>
                  <a:srgbClr val="F8F8F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8" name="AutoShape 334">
                <a:extLst>
                  <a:ext uri="{FF2B5EF4-FFF2-40B4-BE49-F238E27FC236}">
                    <a16:creationId xmlns:a16="http://schemas.microsoft.com/office/drawing/2014/main" id="{7DB5CD3D-F8F0-4B72-8A13-3860F25E8A0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403326" y="4373489"/>
                <a:ext cx="173410" cy="1"/>
              </a:xfrm>
              <a:prstGeom prst="straightConnector1">
                <a:avLst/>
              </a:prstGeom>
              <a:noFill/>
              <a:ln w="9525">
                <a:solidFill>
                  <a:srgbClr val="F8F8F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53" name="Group 282">
            <a:extLst>
              <a:ext uri="{FF2B5EF4-FFF2-40B4-BE49-F238E27FC236}">
                <a16:creationId xmlns:a16="http://schemas.microsoft.com/office/drawing/2014/main" id="{68123C66-15D4-405E-B1A0-30D3BFF852C3}"/>
              </a:ext>
            </a:extLst>
          </p:cNvPr>
          <p:cNvGrpSpPr>
            <a:grpSpLocks/>
          </p:cNvGrpSpPr>
          <p:nvPr/>
        </p:nvGrpSpPr>
        <p:grpSpPr bwMode="auto">
          <a:xfrm>
            <a:off x="7679938" y="1807929"/>
            <a:ext cx="1014412" cy="501650"/>
            <a:chOff x="1033" y="2523"/>
            <a:chExt cx="639" cy="408"/>
          </a:xfrm>
        </p:grpSpPr>
        <p:grpSp>
          <p:nvGrpSpPr>
            <p:cNvPr id="54" name="Group 283">
              <a:extLst>
                <a:ext uri="{FF2B5EF4-FFF2-40B4-BE49-F238E27FC236}">
                  <a16:creationId xmlns:a16="http://schemas.microsoft.com/office/drawing/2014/main" id="{B49A1C00-A6E0-4382-97CB-5B47811755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6" name="Rectangle 284">
                <a:extLst>
                  <a:ext uri="{FF2B5EF4-FFF2-40B4-BE49-F238E27FC236}">
                    <a16:creationId xmlns:a16="http://schemas.microsoft.com/office/drawing/2014/main" id="{63563DEA-C997-4AE1-A282-E222FEB54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보완요구</a:t>
                </a:r>
              </a:p>
            </p:txBody>
          </p:sp>
          <p:sp>
            <p:nvSpPr>
              <p:cNvPr id="57" name="Rectangle 285">
                <a:extLst>
                  <a:ext uri="{FF2B5EF4-FFF2-40B4-BE49-F238E27FC236}">
                    <a16:creationId xmlns:a16="http://schemas.microsoft.com/office/drawing/2014/main" id="{C944C7B3-89CF-4A00-883C-DD870CE5A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P1.1.3.5</a:t>
                </a:r>
              </a:p>
            </p:txBody>
          </p:sp>
          <p:sp>
            <p:nvSpPr>
              <p:cNvPr id="58" name="Rectangle 286">
                <a:extLst>
                  <a:ext uri="{FF2B5EF4-FFF2-40B4-BE49-F238E27FC236}">
                    <a16:creationId xmlns:a16="http://schemas.microsoft.com/office/drawing/2014/main" id="{7FB5351D-50C9-49E0-928B-A54060D2F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5" name="Rectangle 287">
              <a:extLst>
                <a:ext uri="{FF2B5EF4-FFF2-40B4-BE49-F238E27FC236}">
                  <a16:creationId xmlns:a16="http://schemas.microsoft.com/office/drawing/2014/main" id="{3FE96B2E-9FA8-4A34-A48C-D5EE1864F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431617-555D-4E3F-87A4-53B71D8FAB1A}"/>
              </a:ext>
            </a:extLst>
          </p:cNvPr>
          <p:cNvSpPr txBox="1"/>
          <p:nvPr/>
        </p:nvSpPr>
        <p:spPr>
          <a:xfrm>
            <a:off x="3325938" y="2508274"/>
            <a:ext cx="388551" cy="21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세일</a:t>
            </a:r>
          </a:p>
        </p:txBody>
      </p:sp>
      <p:cxnSp>
        <p:nvCxnSpPr>
          <p:cNvPr id="63" name="AutoShape 334">
            <a:extLst>
              <a:ext uri="{FF2B5EF4-FFF2-40B4-BE49-F238E27FC236}">
                <a16:creationId xmlns:a16="http://schemas.microsoft.com/office/drawing/2014/main" id="{2CD61A19-D900-4621-914F-7CCEBD102818}"/>
              </a:ext>
            </a:extLst>
          </p:cNvPr>
          <p:cNvCxnSpPr>
            <a:cxnSpLocks noChangeShapeType="1"/>
            <a:stCxn id="5211" idx="3"/>
            <a:endCxn id="5206" idx="1"/>
          </p:cNvCxnSpPr>
          <p:nvPr/>
        </p:nvCxnSpPr>
        <p:spPr bwMode="auto">
          <a:xfrm>
            <a:off x="5096689" y="3102730"/>
            <a:ext cx="798503" cy="17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334">
            <a:extLst>
              <a:ext uri="{FF2B5EF4-FFF2-40B4-BE49-F238E27FC236}">
                <a16:creationId xmlns:a16="http://schemas.microsoft.com/office/drawing/2014/main" id="{691671CA-FC03-430D-ACCD-9892AA4F2829}"/>
              </a:ext>
            </a:extLst>
          </p:cNvPr>
          <p:cNvCxnSpPr>
            <a:cxnSpLocks noChangeShapeType="1"/>
            <a:stCxn id="5206" idx="3"/>
            <a:endCxn id="5216" idx="1"/>
          </p:cNvCxnSpPr>
          <p:nvPr/>
        </p:nvCxnSpPr>
        <p:spPr bwMode="auto">
          <a:xfrm flipV="1">
            <a:off x="6909604" y="3102730"/>
            <a:ext cx="772715" cy="17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48FD9136-ED4C-4E77-BD9D-03EE8016D87F}"/>
              </a:ext>
            </a:extLst>
          </p:cNvPr>
          <p:cNvSpPr/>
          <p:nvPr/>
        </p:nvSpPr>
        <p:spPr bwMode="auto">
          <a:xfrm>
            <a:off x="5767181" y="3383683"/>
            <a:ext cx="1265671" cy="259152"/>
          </a:xfrm>
          <a:prstGeom prst="wedgeRectCallout">
            <a:avLst>
              <a:gd name="adj1" fmla="val -27761"/>
              <a:gd name="adj2" fmla="val -67648"/>
            </a:avLst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·</a:t>
            </a: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아래한글 파일 작성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80" name="말풍선: 사각형 79">
            <a:extLst>
              <a:ext uri="{FF2B5EF4-FFF2-40B4-BE49-F238E27FC236}">
                <a16:creationId xmlns:a16="http://schemas.microsoft.com/office/drawing/2014/main" id="{F4FB9A98-B251-42D5-A0BD-5AEC9A9F9E0F}"/>
              </a:ext>
            </a:extLst>
          </p:cNvPr>
          <p:cNvSpPr/>
          <p:nvPr/>
        </p:nvSpPr>
        <p:spPr bwMode="auto">
          <a:xfrm>
            <a:off x="7462213" y="3431703"/>
            <a:ext cx="1511300" cy="533604"/>
          </a:xfrm>
          <a:prstGeom prst="wedgeRectCallout">
            <a:avLst>
              <a:gd name="adj1" fmla="val -28181"/>
              <a:gd name="adj2" fmla="val -67648"/>
            </a:avLst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·</a:t>
            </a: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검역원 홈페이지 게시판에 게재함으로써  농림수산식품부 보고 갈음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돋움" pitchFamily="50" charset="-127"/>
            </a:endParaRPr>
          </a:p>
        </p:txBody>
      </p:sp>
      <p:cxnSp>
        <p:nvCxnSpPr>
          <p:cNvPr id="81" name="AutoShape 334">
            <a:extLst>
              <a:ext uri="{FF2B5EF4-FFF2-40B4-BE49-F238E27FC236}">
                <a16:creationId xmlns:a16="http://schemas.microsoft.com/office/drawing/2014/main" id="{34F23D13-522E-4A4A-82AF-4BAC5032F17B}"/>
              </a:ext>
            </a:extLst>
          </p:cNvPr>
          <p:cNvCxnSpPr>
            <a:cxnSpLocks noChangeShapeType="1"/>
            <a:stCxn id="5218" idx="3"/>
            <a:endCxn id="55" idx="2"/>
          </p:cNvCxnSpPr>
          <p:nvPr/>
        </p:nvCxnSpPr>
        <p:spPr bwMode="auto">
          <a:xfrm flipH="1" flipV="1">
            <a:off x="8187144" y="2309579"/>
            <a:ext cx="4762" cy="59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334">
            <a:extLst>
              <a:ext uri="{FF2B5EF4-FFF2-40B4-BE49-F238E27FC236}">
                <a16:creationId xmlns:a16="http://schemas.microsoft.com/office/drawing/2014/main" id="{E677A797-4910-42E2-B9C7-38DD29B84873}"/>
              </a:ext>
            </a:extLst>
          </p:cNvPr>
          <p:cNvCxnSpPr>
            <a:cxnSpLocks noChangeShapeType="1"/>
            <a:stCxn id="55" idx="3"/>
            <a:endCxn id="23" idx="1"/>
          </p:cNvCxnSpPr>
          <p:nvPr/>
        </p:nvCxnSpPr>
        <p:spPr bwMode="auto">
          <a:xfrm>
            <a:off x="8694350" y="2058754"/>
            <a:ext cx="363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9282514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헤드라인M"/>
        <a:ea typeface="HY헤드라인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37544</TotalTime>
  <Words>411</Words>
  <Application>Microsoft Office PowerPoint</Application>
  <PresentationFormat>A4 용지(210x297mm)</PresentationFormat>
  <Paragraphs>216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HNC_GO_B_HINT_GS</vt:lpstr>
      <vt:lpstr>HY수평선M</vt:lpstr>
      <vt:lpstr>HY헤드라인M</vt:lpstr>
      <vt:lpstr>굴림</vt:lpstr>
      <vt:lpstr>바탕</vt:lpstr>
      <vt:lpstr>Arial</vt:lpstr>
      <vt:lpstr>Calibri Light</vt:lpstr>
      <vt:lpstr>Wingdings</vt:lpstr>
      <vt:lpstr>디자인 사용자 지정</vt:lpstr>
      <vt:lpstr>2_디자인 사용자 지정</vt:lpstr>
      <vt:lpstr>PowerPoint 프레젠테이션</vt:lpstr>
      <vt:lpstr>2. 세부 Process</vt:lpstr>
      <vt:lpstr>2. 세부 Process</vt:lpstr>
      <vt:lpstr>2. 세부 Process</vt:lpstr>
      <vt:lpstr>2. 세부 Process</vt:lpstr>
      <vt:lpstr>2. 세부 Process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Samsung SDS 전략 마케팅팀</dc:creator>
  <cp:lastModifiedBy>PC07</cp:lastModifiedBy>
  <cp:revision>2802</cp:revision>
  <dcterms:created xsi:type="dcterms:W3CDTF">2004-03-25T12:42:29Z</dcterms:created>
  <dcterms:modified xsi:type="dcterms:W3CDTF">2021-05-18T06:24:10Z</dcterms:modified>
</cp:coreProperties>
</file>