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aveSubsetFonts="1">
  <p:sldMasterIdLst>
    <p:sldMasterId id="2147483688" r:id="rId1"/>
    <p:sldMasterId id="214748368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>
        <p:scale>
          <a:sx n="90" d="100"/>
          <a:sy n="90" d="100"/>
        </p:scale>
        <p:origin x="408" y="114"/>
      </p:cViewPr>
      <p:guideLst>
        <p:guide orient="horz"/>
        <p:guide orient="horz" pos="1251"/>
        <p:guide orient="horz" pos="3927"/>
        <p:guide orient="horz" pos="1977"/>
        <p:guide orient="horz" pos="2929"/>
        <p:guide orient="horz" pos="3384"/>
        <p:guide pos="140"/>
        <p:guide pos="623"/>
        <p:guide pos="3118"/>
        <p:guide pos="6114"/>
        <p:guide pos="5023"/>
        <p:guide pos="5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8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631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86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448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27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3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3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2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39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0847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14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slideLayout" Target="../slideLayouts/slideLayout23.xml"  /><Relationship Id="rId13" Type="http://schemas.openxmlformats.org/officeDocument/2006/relationships/slideLayout" Target="../slideLayouts/slideLayout24.xml"  /><Relationship Id="rId14" Type="http://schemas.openxmlformats.org/officeDocument/2006/relationships/theme" Target="../theme/theme2.xml"  /><Relationship Id="rId15" Type="http://schemas.openxmlformats.org/officeDocument/2006/relationships/image" Target="../media/image3.jpe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디자인 사용자 지정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_create_chung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82588" y="304800"/>
            <a:ext cx="912812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Line 14"/>
          <p:cNvSpPr>
            <a:spLocks noChangeShapeType="1"/>
          </p:cNvSpPr>
          <p:nvPr/>
        </p:nvSpPr>
        <p:spPr>
          <a:xfrm>
            <a:off x="6019800" y="4572000"/>
            <a:ext cx="37544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</a:ln>
        </p:spPr>
        <p:txBody>
          <a:bodyPr wrap="none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28" name="Picture 15" descr="흰색바탕 삼성SDS타입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6492875" y="4708525"/>
            <a:ext cx="2387600" cy="555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22.png"  /><Relationship Id="rId15" Type="http://schemas.openxmlformats.org/officeDocument/2006/relationships/image" Target="../media/image23.png"  /><Relationship Id="rId16" Type="http://schemas.openxmlformats.org/officeDocument/2006/relationships/image" Target="../media/image24.png"  /><Relationship Id="rId17" Type="http://schemas.openxmlformats.org/officeDocument/2006/relationships/image" Target="../media/image25.png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"/>
          <p:cNvSpPr/>
          <p:nvPr/>
        </p:nvSpPr>
        <p:spPr>
          <a:xfrm>
            <a:off x="0" y="0"/>
            <a:ext cx="9906000" cy="6381328"/>
          </a:xfrm>
          <a:prstGeom prst="rect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492264" y="980727"/>
            <a:ext cx="5609450" cy="24463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100">
                <a:solidFill>
                  <a:schemeClr val="lt1"/>
                </a:solidFill>
                <a:latin typeface="HY견고딕"/>
                <a:ea typeface="HY견고딕"/>
              </a:rPr>
              <a:t>농림부</a:t>
            </a:r>
            <a:endParaRPr lang="ko-KR" altLang="en-US" sz="31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r>
              <a:rPr lang="ko-KR" altLang="en-US" sz="3100">
                <a:solidFill>
                  <a:schemeClr val="lt1"/>
                </a:solidFill>
                <a:latin typeface="HY견고딕"/>
                <a:ea typeface="HY견고딕"/>
              </a:rPr>
              <a:t>수입쇠고기 유통이력관리 구축</a:t>
            </a:r>
            <a:endParaRPr lang="ko-KR" altLang="en-US" sz="31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r>
              <a:rPr lang="ko-KR" altLang="en-US" sz="3100">
                <a:solidFill>
                  <a:schemeClr val="lt1"/>
                </a:solidFill>
                <a:latin typeface="HY견고딕"/>
                <a:ea typeface="HY견고딕"/>
              </a:rPr>
              <a:t>프로세스 정의서</a:t>
            </a:r>
            <a:endParaRPr lang="ko-KR" altLang="en-US" sz="31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endParaRPr lang="ko-KR" altLang="en-US" sz="31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endParaRPr lang="ko-KR" altLang="en-US" sz="3100">
              <a:solidFill>
                <a:schemeClr val="lt1"/>
              </a:solidFill>
              <a:latin typeface="HY견고딕"/>
              <a:ea typeface="HY견고딕"/>
            </a:endParaRPr>
          </a:p>
        </p:txBody>
      </p:sp>
      <p:sp>
        <p:nvSpPr>
          <p:cNvPr id="3079" name=""/>
          <p:cNvSpPr txBox="1"/>
          <p:nvPr/>
        </p:nvSpPr>
        <p:spPr>
          <a:xfrm>
            <a:off x="573103" y="3645024"/>
            <a:ext cx="4235881" cy="1487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  <a:latin typeface="HY견고딕"/>
                <a:ea typeface="HY견고딕"/>
              </a:rPr>
              <a:t>농림부 수입쇠고기 유통이력관리 구축</a:t>
            </a:r>
            <a:r>
              <a:rPr lang="en-US" altLang="ko-KR" sz="2000">
                <a:solidFill>
                  <a:schemeClr val="lt1"/>
                </a:solidFill>
                <a:latin typeface="HY견고딕"/>
                <a:ea typeface="HY견고딕"/>
              </a:rPr>
              <a:t> </a:t>
            </a:r>
            <a:r>
              <a:rPr lang="ko-KR" altLang="en-US" sz="2000">
                <a:solidFill>
                  <a:schemeClr val="lt1"/>
                </a:solidFill>
                <a:latin typeface="HY견고딕"/>
                <a:ea typeface="HY견고딕"/>
              </a:rPr>
              <a:t>프로젝트</a:t>
            </a:r>
            <a:endParaRPr lang="ko-KR" altLang="en-US" sz="20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endParaRPr lang="ko-KR" altLang="en-US" sz="2000">
              <a:solidFill>
                <a:schemeClr val="lt1"/>
              </a:solidFill>
              <a:latin typeface="HY견고딕"/>
              <a:ea typeface="HY견고딕"/>
            </a:endParaRPr>
          </a:p>
          <a:p>
            <a:pPr>
              <a:defRPr/>
            </a:pPr>
            <a:r>
              <a:rPr lang="en-US" altLang="ko-KR" sz="2000">
                <a:solidFill>
                  <a:schemeClr val="lt1"/>
                </a:solidFill>
                <a:latin typeface="HY견고딕"/>
                <a:ea typeface="HY견고딕"/>
              </a:rPr>
              <a:t>20210518</a:t>
            </a:r>
            <a:endParaRPr lang="en-US" altLang="ko-KR" sz="2000">
              <a:solidFill>
                <a:schemeClr val="lt1"/>
              </a:solidFill>
              <a:latin typeface="HY견고딕"/>
              <a:ea typeface="HY견고딕"/>
            </a:endParaRPr>
          </a:p>
        </p:txBody>
      </p:sp>
      <p:cxnSp>
        <p:nvCxnSpPr>
          <p:cNvPr id="3080" name=""/>
          <p:cNvCxnSpPr/>
          <p:nvPr/>
        </p:nvCxnSpPr>
        <p:spPr>
          <a:xfrm>
            <a:off x="272480" y="3212976"/>
            <a:ext cx="5760640" cy="0"/>
          </a:xfrm>
          <a:prstGeom prst="line">
            <a:avLst/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ysDot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ko-KR" altLang="en-US" sz="2001">
                <a:latin typeface="HY헤드라인M"/>
                <a:ea typeface="HY헤드라인M"/>
              </a:rPr>
              <a:t>2</a:t>
            </a:r>
            <a:r>
              <a:rPr lang="ko-KR" altLang="en-US" sz="2001">
                <a:ea typeface="HY헤드라인M"/>
              </a:rPr>
              <a:t>.</a:t>
            </a:r>
            <a:r>
              <a:rPr lang="ko-KR" altLang="en-US" sz="2001">
                <a:latin typeface="HY헤드라인M"/>
                <a:ea typeface="HY헤드라인M"/>
              </a:rPr>
              <a:t> 세부 Process</a:t>
            </a:r>
            <a:endParaRPr lang="ko-KR" altLang="en-US" sz="2001">
              <a:latin typeface="HY헤드라인M"/>
              <a:ea typeface="HY헤드라인M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  <a:defRPr/>
            </a:pP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/>
                <a:ea typeface="HY헤드라인M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/>
                <a:ea typeface="HY헤드라인M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1 중간유통업체</a:t>
            </a:r>
            <a:endParaRPr lang="ko-KR" altLang="en-US" sz="1601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150" name="Group 6"/>
          <p:cNvGraphicFramePr>
            <a:graphicFrameLocks noGrp="1"/>
          </p:cNvGraphicFramePr>
          <p:nvPr/>
        </p:nvGraphicFramePr>
        <p:xfrm>
          <a:off x="238278" y="690395"/>
          <a:ext cx="9467568" cy="575044"/>
        </p:xfrm>
        <a:graphic>
          <a:graphicData uri="http://schemas.openxmlformats.org/drawingml/2006/table">
            <a:tbl>
              <a:tblPr firstRow="1" bandRow="1"/>
              <a:tblGrid>
                <a:gridCol w="1123083"/>
                <a:gridCol w="1731485"/>
                <a:gridCol w="1151675"/>
                <a:gridCol w="2771965"/>
                <a:gridCol w="1256517"/>
                <a:gridCol w="1432843"/>
              </a:tblGrid>
              <a:tr h="287522"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ID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자발적 회수관리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Owner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이미라</a:t>
                      </a:r>
                      <a:endParaRPr kumimoji="1" lang="ko-KR" altLang="en-US" sz="12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522"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8" tIns="45749" rIns="91498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82" name="Group 38"/>
          <p:cNvGraphicFramePr>
            <a:graphicFrameLocks noGrp="1"/>
          </p:cNvGraphicFramePr>
          <p:nvPr/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Pr firstRow="1" bandRow="1"/>
              <a:tblGrid>
                <a:gridCol w="1110375"/>
                <a:gridCol w="8357194"/>
              </a:tblGrid>
              <a:tr h="268460">
                <a:tc gridSpan="2">
                  <a:txBody>
                    <a:bodyPr vert="horz" lIns="90057" tIns="43228" rIns="90057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Flow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4279">
                <a:tc>
                  <a:txBody>
                    <a:bodyPr vert="horz" lIns="90057" tIns="43228" rIns="90057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창고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279">
                <a:tc>
                  <a:txBody>
                    <a:bodyPr vert="horz" lIns="90057" tIns="43228" rIns="90057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수입판매업자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279">
                <a:tc>
                  <a:txBody>
                    <a:bodyPr vert="horz" lIns="90057" tIns="43228" rIns="90057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중간유통업체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2690">
                <a:tc>
                  <a:txBody>
                    <a:bodyPr vert="horz" lIns="90057" tIns="43228" rIns="90057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판매업체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8" tIns="45749" rIns="91498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23" name="Picture 7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24" name="Group 80"/>
          <p:cNvGrpSpPr/>
          <p:nvPr/>
        </p:nvGrpSpPr>
        <p:grpSpPr>
          <a:xfrm rot="0"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/>
            <p:cNvGrpSpPr/>
            <p:nvPr/>
          </p:nvGrpSpPr>
          <p:grpSpPr>
            <a:xfrm rot="0"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/>
              <p:cNvSpPr>
                <a:spLocks noChangeArrowheads="1"/>
              </p:cNvSpPr>
              <p:nvPr/>
            </p:nvSpPr>
            <p:spPr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위해발생인지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30" name="Rectangle 86"/>
              <p:cNvSpPr>
                <a:spLocks noChangeArrowheads="1"/>
              </p:cNvSpPr>
              <p:nvPr/>
            </p:nvSpPr>
            <p:spPr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31" name="Rectangle 87"/>
              <p:cNvSpPr>
                <a:spLocks noChangeArrowheads="1"/>
              </p:cNvSpPr>
              <p:nvPr/>
            </p:nvSpPr>
            <p:spPr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32" name="Rectangle 88"/>
            <p:cNvSpPr>
              <a:spLocks noChangeArrowheads="1"/>
            </p:cNvSpPr>
            <p:nvPr/>
          </p:nvSpPr>
          <p:spPr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34" name="Group 90"/>
          <p:cNvGrpSpPr/>
          <p:nvPr/>
        </p:nvGrpSpPr>
        <p:grpSpPr>
          <a:xfrm rot="0"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/>
            <p:cNvSpPr>
              <a:spLocks noChangeArrowheads="1"/>
            </p:cNvSpPr>
            <p:nvPr/>
          </p:nvSpPr>
          <p:spPr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제출</a:t>
              </a:r>
              <a:endParaRPr lang="ko-KR" altLang="en-US" sz="901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6236" name="Rectangle 92"/>
            <p:cNvSpPr>
              <a:spLocks noChangeArrowheads="1"/>
            </p:cNvSpPr>
            <p:nvPr/>
          </p:nvSpPr>
          <p:spPr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2</a:t>
              </a:r>
              <a:endParaRPr lang="ko-KR" altLang="en-US" sz="901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6237" name="Rectangle 93"/>
            <p:cNvSpPr>
              <a:spLocks noChangeArrowheads="1"/>
            </p:cNvSpPr>
            <p:nvPr/>
          </p:nvSpPr>
          <p:spPr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800">
                  <a:solidFill>
                    <a:srgbClr val="ffffff"/>
                  </a:solidFill>
                  <a:ea typeface="굴림"/>
                </a:rPr>
                <a:t>Manual</a:t>
              </a:r>
              <a:endParaRPr lang="ko-KR" altLang="en-US" sz="800">
                <a:solidFill>
                  <a:srgbClr val="ffffff"/>
                </a:solidFill>
                <a:ea typeface="굴림"/>
              </a:endParaRPr>
            </a:p>
          </p:txBody>
        </p:sp>
      </p:grpSp>
      <p:grpSp>
        <p:nvGrpSpPr>
          <p:cNvPr id="6238" name="Group 94"/>
          <p:cNvGrpSpPr/>
          <p:nvPr/>
        </p:nvGrpSpPr>
        <p:grpSpPr>
          <a:xfrm rot="0"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/>
            <p:cNvGrpSpPr/>
            <p:nvPr/>
          </p:nvGrpSpPr>
          <p:grpSpPr>
            <a:xfrm rot="0"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/>
              <p:cNvSpPr>
                <a:spLocks noChangeArrowheads="1"/>
              </p:cNvSpPr>
              <p:nvPr/>
            </p:nvSpPr>
            <p:spPr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회수사실공표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44" name="Rectangle 100"/>
              <p:cNvSpPr>
                <a:spLocks noChangeArrowheads="1"/>
              </p:cNvSpPr>
              <p:nvPr/>
            </p:nvSpPr>
            <p:spPr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4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45" name="Rectangle 101"/>
              <p:cNvSpPr>
                <a:spLocks noChangeArrowheads="1"/>
              </p:cNvSpPr>
              <p:nvPr/>
            </p:nvSpPr>
            <p:spPr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46" name="Rectangle 102"/>
            <p:cNvSpPr>
              <a:spLocks noChangeArrowheads="1"/>
            </p:cNvSpPr>
            <p:nvPr/>
          </p:nvSpPr>
          <p:spPr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47" name="Group 103"/>
          <p:cNvGrpSpPr/>
          <p:nvPr/>
        </p:nvGrpSpPr>
        <p:grpSpPr>
          <a:xfrm rot="0"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/>
            <p:cNvGrpSpPr/>
            <p:nvPr/>
          </p:nvGrpSpPr>
          <p:grpSpPr>
            <a:xfrm rot="0"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/>
              <p:cNvSpPr>
                <a:spLocks noChangeArrowheads="1"/>
              </p:cNvSpPr>
              <p:nvPr/>
            </p:nvSpPr>
            <p:spPr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회수조치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50" name="Rectangle 106"/>
              <p:cNvSpPr>
                <a:spLocks noChangeArrowheads="1"/>
              </p:cNvSpPr>
              <p:nvPr/>
            </p:nvSpPr>
            <p:spPr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5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51" name="Rectangle 107"/>
              <p:cNvSpPr>
                <a:spLocks noChangeArrowheads="1"/>
              </p:cNvSpPr>
              <p:nvPr/>
            </p:nvSpPr>
            <p:spPr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52" name="Rectangle 108"/>
            <p:cNvSpPr>
              <a:spLocks noChangeArrowheads="1"/>
            </p:cNvSpPr>
            <p:nvPr/>
          </p:nvSpPr>
          <p:spPr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pic>
        <p:nvPicPr>
          <p:cNvPr id="6253" name="Picture 10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54" name="Group 110"/>
          <p:cNvGrpSpPr/>
          <p:nvPr/>
        </p:nvGrpSpPr>
        <p:grpSpPr>
          <a:xfrm rot="0"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/>
            <p:cNvGrpSpPr/>
            <p:nvPr/>
          </p:nvGrpSpPr>
          <p:grpSpPr>
            <a:xfrm rot="0"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/>
              <p:cNvSpPr>
                <a:spLocks noChangeArrowheads="1"/>
              </p:cNvSpPr>
              <p:nvPr/>
            </p:nvSpPr>
            <p:spPr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0" name="Rectangle 116"/>
              <p:cNvSpPr>
                <a:spLocks noChangeArrowheads="1"/>
              </p:cNvSpPr>
              <p:nvPr/>
            </p:nvSpPr>
            <p:spPr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1" name="Rectangle 117"/>
              <p:cNvSpPr>
                <a:spLocks noChangeArrowheads="1"/>
              </p:cNvSpPr>
              <p:nvPr/>
            </p:nvSpPr>
            <p:spPr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62" name="Rectangle 118"/>
            <p:cNvSpPr>
              <a:spLocks noChangeArrowheads="1"/>
            </p:cNvSpPr>
            <p:nvPr/>
          </p:nvSpPr>
          <p:spPr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63" name="Group 119"/>
          <p:cNvGrpSpPr/>
          <p:nvPr/>
        </p:nvGrpSpPr>
        <p:grpSpPr>
          <a:xfrm rot="0"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/>
            <p:cNvGrpSpPr/>
            <p:nvPr/>
          </p:nvGrpSpPr>
          <p:grpSpPr>
            <a:xfrm rot="0"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/>
              <p:cNvSpPr>
                <a:spLocks noChangeArrowheads="1"/>
              </p:cNvSpPr>
              <p:nvPr/>
            </p:nvSpPr>
            <p:spPr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6" name="Rectangle 122"/>
              <p:cNvSpPr>
                <a:spLocks noChangeArrowheads="1"/>
              </p:cNvSpPr>
              <p:nvPr/>
            </p:nvSpPr>
            <p:spPr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7" name="Rectangle 123"/>
              <p:cNvSpPr>
                <a:spLocks noChangeArrowheads="1"/>
              </p:cNvSpPr>
              <p:nvPr/>
            </p:nvSpPr>
            <p:spPr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68" name="Rectangle 124"/>
            <p:cNvSpPr>
              <a:spLocks noChangeArrowheads="1"/>
            </p:cNvSpPr>
            <p:nvPr/>
          </p:nvSpPr>
          <p:spPr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69" name="Group 125"/>
          <p:cNvGrpSpPr/>
          <p:nvPr/>
        </p:nvGrpSpPr>
        <p:grpSpPr>
          <a:xfrm rot="0"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/>
            <p:cNvGrpSpPr/>
            <p:nvPr/>
          </p:nvGrpSpPr>
          <p:grpSpPr>
            <a:xfrm rot="0"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/>
              <p:cNvSpPr>
                <a:spLocks noChangeArrowheads="1"/>
              </p:cNvSpPr>
              <p:nvPr/>
            </p:nvSpPr>
            <p:spPr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72" name="Rectangle 128"/>
              <p:cNvSpPr>
                <a:spLocks noChangeArrowheads="1"/>
              </p:cNvSpPr>
              <p:nvPr/>
            </p:nvSpPr>
            <p:spPr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76" name="Rectangle 132"/>
              <p:cNvSpPr>
                <a:spLocks noChangeArrowheads="1"/>
              </p:cNvSpPr>
              <p:nvPr/>
            </p:nvSpPr>
            <p:spPr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77" name="Rectangle 133"/>
            <p:cNvSpPr>
              <a:spLocks noChangeArrowheads="1"/>
            </p:cNvSpPr>
            <p:nvPr/>
          </p:nvSpPr>
          <p:spPr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pic>
        <p:nvPicPr>
          <p:cNvPr id="6278" name="Picture 13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79" name="Picture 13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0" name="Picture 13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1" name="Picture 13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2" name="Picture 13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3" name="Picture 139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84" name="Group 140"/>
          <p:cNvGrpSpPr/>
          <p:nvPr/>
        </p:nvGrpSpPr>
        <p:grpSpPr>
          <a:xfrm rot="0"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/>
            <p:cNvGrpSpPr/>
            <p:nvPr/>
          </p:nvGrpSpPr>
          <p:grpSpPr>
            <a:xfrm rot="0"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/>
              <p:cNvSpPr>
                <a:spLocks noChangeArrowheads="1"/>
              </p:cNvSpPr>
              <p:nvPr/>
            </p:nvSpPr>
            <p:spPr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회수결과제출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87" name="Rectangle 143"/>
              <p:cNvSpPr>
                <a:spLocks noChangeArrowheads="1"/>
              </p:cNvSpPr>
              <p:nvPr/>
            </p:nvSpPr>
            <p:spPr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6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88" name="Rectangle 144"/>
              <p:cNvSpPr>
                <a:spLocks noChangeArrowheads="1"/>
              </p:cNvSpPr>
              <p:nvPr/>
            </p:nvSpPr>
            <p:spPr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92" name="Rectangle 148"/>
            <p:cNvSpPr>
              <a:spLocks noChangeArrowheads="1"/>
            </p:cNvSpPr>
            <p:nvPr/>
          </p:nvSpPr>
          <p:spPr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sp>
        <p:nvSpPr>
          <p:cNvPr id="6293" name="AutoShape 149"/>
          <p:cNvSpPr>
            <a:spLocks noChangeArrowheads="1"/>
          </p:cNvSpPr>
          <p:nvPr/>
        </p:nvSpPr>
        <p:spPr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latinLnBrk="0" hangingPunct="1">
              <a:spcBef>
                <a:spcPct val="0"/>
              </a:spcBef>
              <a:defRPr/>
            </a:pPr>
            <a:r>
              <a:rPr kumimoji="0"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축산물 명칭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endParaRPr lang="ko-KR" altLang="en-US" sz="1001">
              <a:solidFill>
                <a:srgbClr val="000000"/>
              </a:solidFill>
              <a:latin typeface="바탕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미회수량에 대한 내역 및 조치계획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재발방지를 위한 대책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endParaRPr lang="ko-KR" altLang="en-US" sz="1201">
              <a:solidFill>
                <a:srgbClr val="000000"/>
              </a:solidFill>
              <a:latin typeface="HNC_GO_B_HINT_GS"/>
              <a:ea typeface="굴림"/>
            </a:endParaRPr>
          </a:p>
        </p:txBody>
      </p:sp>
      <p:sp>
        <p:nvSpPr>
          <p:cNvPr id="6294" name="AutoShape 150"/>
          <p:cNvSpPr>
            <a:spLocks noChangeArrowheads="1"/>
          </p:cNvSpPr>
          <p:nvPr/>
        </p:nvSpPr>
        <p:spPr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ko-KR" altLang="en-US" sz="10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축산물의 명칭</a:t>
            </a:r>
            <a:endParaRPr lang="ko-KR" altLang="en-US" sz="800">
              <a:solidFill>
                <a:srgbClr val="000000"/>
              </a:solidFill>
              <a:latin typeface="굴림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영업자 및 업소 명칭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유통기한</a:t>
            </a:r>
            <a:endParaRPr lang="ko-KR" altLang="en-US" sz="800">
              <a:solidFill>
                <a:srgbClr val="000000"/>
              </a:solidFill>
              <a:latin typeface="굴림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회수사유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회수방법, 기간 및 장소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회수한 축산물의 처리방법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공표방법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</p:txBody>
      </p:sp>
      <p:sp>
        <p:nvSpPr>
          <p:cNvPr id="6295" name="AutoShape 151"/>
          <p:cNvSpPr>
            <a:spLocks noChangeArrowheads="1"/>
          </p:cNvSpPr>
          <p:nvPr/>
        </p:nvSpPr>
        <p:spPr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 sz="1201">
              <a:ea typeface="굴림"/>
            </a:endParaRPr>
          </a:p>
        </p:txBody>
      </p:sp>
      <p:sp>
        <p:nvSpPr>
          <p:cNvPr id="6296" name="Rectangle 152"/>
          <p:cNvSpPr>
            <a:spLocks noChangeArrowheads="1"/>
          </p:cNvSpPr>
          <p:nvPr/>
        </p:nvSpPr>
        <p:spPr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latinLnBrk="0" hangingPunct="1">
              <a:spcBef>
                <a:spcPct val="0"/>
              </a:spcBef>
              <a:defRPr/>
            </a:pPr>
            <a:r>
              <a:rPr kumimoji="0" lang="en-US" altLang="ko-KR" sz="1801">
                <a:solidFill>
                  <a:srgbClr val="ffffff"/>
                </a:solidFill>
                <a:ea typeface="굴림"/>
              </a:rPr>
              <a:t>s</a:t>
            </a:r>
            <a:endParaRPr kumimoji="0" lang="en-US" altLang="ko-KR" sz="1801">
              <a:solidFill>
                <a:srgbClr val="ffffff"/>
              </a:solidFill>
              <a:ea typeface="굴림"/>
            </a:endParaRPr>
          </a:p>
        </p:txBody>
      </p:sp>
      <p:sp>
        <p:nvSpPr>
          <p:cNvPr id="65" name="AutoShape 717"/>
          <p:cNvSpPr>
            <a:spLocks noChangeArrowheads="1"/>
          </p:cNvSpPr>
          <p:nvPr/>
        </p:nvSpPr>
        <p:spPr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8541" y="3544190"/>
            <a:ext cx="1010297" cy="3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900">
                <a:ea typeface="굴림"/>
              </a:rPr>
              <a:t>허가</a:t>
            </a:r>
            <a:r>
              <a:rPr lang="en-US" altLang="ko-KR" sz="900">
                <a:ea typeface="굴림"/>
              </a:rPr>
              <a:t>/</a:t>
            </a:r>
            <a:r>
              <a:rPr lang="ko-KR" altLang="en-US" sz="900">
                <a:ea typeface="굴림"/>
              </a:rPr>
              <a:t>신고</a:t>
            </a:r>
            <a:endParaRPr lang="ko-KR" altLang="en-US" sz="900">
              <a:ea typeface="굴림"/>
            </a:endParaRPr>
          </a:p>
          <a:p>
            <a:pPr algn="ctr" eaLnBrk="1" hangingPunct="1">
              <a:defRPr/>
            </a:pPr>
            <a:r>
              <a:rPr lang="ko-KR" altLang="en-US" sz="900">
                <a:ea typeface="굴림"/>
              </a:rPr>
              <a:t>관청</a:t>
            </a:r>
            <a:endParaRPr lang="en-US" altLang="ko-KR" sz="900">
              <a:ea typeface="굴림"/>
            </a:endParaRPr>
          </a:p>
        </p:txBody>
      </p:sp>
      <p:grpSp>
        <p:nvGrpSpPr>
          <p:cNvPr id="67" name="Group 473"/>
          <p:cNvGrpSpPr/>
          <p:nvPr/>
        </p:nvGrpSpPr>
        <p:grpSpPr>
          <a:xfrm rot="0"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/>
            <p:cNvSpPr>
              <a:spLocks noChangeArrowheads="1"/>
            </p:cNvSpPr>
            <p:nvPr/>
          </p:nvSpPr>
          <p:spPr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69" name="Rectangle 731"/>
            <p:cNvSpPr>
              <a:spLocks noChangeArrowheads="1"/>
            </p:cNvSpPr>
            <p:nvPr/>
          </p:nvSpPr>
          <p:spPr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>
                  <a:latin typeface="Calibri Light"/>
                  <a:ea typeface="굴림"/>
                  <a:cs typeface="Arial"/>
                </a:rPr>
                <a:t> A</a:t>
              </a:r>
              <a:endParaRPr lang="ko-KR" altLang="en-US" sz="1000">
                <a:latin typeface="Calibri Light"/>
                <a:ea typeface="굴림"/>
                <a:cs typeface="Arial"/>
              </a:endParaRPr>
            </a:p>
          </p:txBody>
        </p:sp>
      </p:grpSp>
      <p:cxnSp>
        <p:nvCxnSpPr>
          <p:cNvPr id="74" name="AutoShape 334"/>
          <p:cNvCxnSpPr>
            <a:cxnSpLocks noChangeShapeType="1"/>
            <a:stCxn id="6252" idx="3"/>
            <a:endCxn id="6292" idx="1"/>
          </p:cNvCxnSpPr>
          <p:nvPr/>
        </p:nvCxnSpPr>
        <p:spPr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78" name="AutoShape 334"/>
          <p:cNvCxnSpPr>
            <a:cxnSpLocks noChangeShapeType="1"/>
          </p:cNvCxnSpPr>
          <p:nvPr/>
        </p:nvCxnSpPr>
        <p:spPr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6248400" y="188913"/>
            <a:ext cx="2881313" cy="3330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 firstRow="1" bandRow="1"/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P1.1.1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자발적 회수관리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이미라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 firstRow="1" bandRow="1"/>
              <a:tblGrid>
                <a:gridCol w="1109663"/>
                <a:gridCol w="8355012"/>
              </a:tblGrid>
              <a:tr h="269875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구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59" name="Group 282"/>
          <p:cNvGrpSpPr/>
          <p:nvPr/>
        </p:nvGrpSpPr>
        <p:grpSpPr>
          <a:xfrm rot="0"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4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4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3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0" name="Group 282"/>
          <p:cNvGrpSpPr/>
          <p:nvPr/>
        </p:nvGrpSpPr>
        <p:grpSpPr>
          <a:xfrm rot="0"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3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1" name="Group 282"/>
          <p:cNvGrpSpPr/>
          <p:nvPr/>
        </p:nvGrpSpPr>
        <p:grpSpPr>
          <a:xfrm rot="0"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2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2" name="Group 282"/>
          <p:cNvGrpSpPr/>
          <p:nvPr/>
        </p:nvGrpSpPr>
        <p:grpSpPr>
          <a:xfrm rot="0"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2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3" name="Group 282"/>
          <p:cNvGrpSpPr/>
          <p:nvPr/>
        </p:nvGrpSpPr>
        <p:grpSpPr>
          <a:xfrm rot="0"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4" name="Group 282"/>
          <p:cNvGrpSpPr/>
          <p:nvPr/>
        </p:nvGrpSpPr>
        <p:grpSpPr>
          <a:xfrm rot="0"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5" name="Group 282"/>
          <p:cNvGrpSpPr/>
          <p:nvPr/>
        </p:nvGrpSpPr>
        <p:grpSpPr>
          <a:xfrm rot="0"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6" name="Group 282"/>
          <p:cNvGrpSpPr/>
          <p:nvPr/>
        </p:nvGrpSpPr>
        <p:grpSpPr>
          <a:xfrm rot="0"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7" name="Group 282"/>
          <p:cNvGrpSpPr/>
          <p:nvPr/>
        </p:nvGrpSpPr>
        <p:grpSpPr>
          <a:xfrm rot="0"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5168" name="AutoShape 717"/>
          <p:cNvSpPr>
            <a:spLocks noChangeArrowheads="1"/>
          </p:cNvSpPr>
          <p:nvPr/>
        </p:nvSpPr>
        <p:spPr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허가</a:t>
            </a:r>
            <a:r>
              <a:rPr lang="en-US" altLang="ko-KR" sz="800">
                <a:ea typeface="굴림"/>
              </a:rPr>
              <a:t>/</a:t>
            </a:r>
            <a:r>
              <a:rPr lang="ko-KR" altLang="en-US" sz="800">
                <a:ea typeface="굴림"/>
              </a:rPr>
              <a:t>신고</a:t>
            </a:r>
            <a:endParaRPr lang="ko-KR" altLang="en-US" sz="800">
              <a:ea typeface="굴림"/>
            </a:endParaRPr>
          </a:p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관청</a:t>
            </a:r>
            <a:endParaRPr lang="ko-KR" altLang="en-US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ko-KR" altLang="en-US" sz="800">
              <a:ea typeface="굴림"/>
            </a:endParaRPr>
          </a:p>
        </p:txBody>
      </p:sp>
      <p:grpSp>
        <p:nvGrpSpPr>
          <p:cNvPr id="5169" name="Group 473"/>
          <p:cNvGrpSpPr/>
          <p:nvPr/>
        </p:nvGrpSpPr>
        <p:grpSpPr>
          <a:xfrm rot="0"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/>
            <p:cNvSpPr>
              <a:spLocks noChangeArrowheads="1"/>
            </p:cNvSpPr>
            <p:nvPr/>
          </p:nvSpPr>
          <p:spPr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5196" name="Rectangle 731"/>
            <p:cNvSpPr>
              <a:spLocks noChangeArrowheads="1"/>
            </p:cNvSpPr>
            <p:nvPr/>
          </p:nvSpPr>
          <p:spPr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>
                  <a:latin typeface="Calibri Light"/>
                  <a:ea typeface="굴림"/>
                  <a:cs typeface="Arial"/>
                </a:rPr>
                <a:t> A</a:t>
              </a:r>
              <a:endParaRPr lang="ko-KR" altLang="en-US" sz="1000">
                <a:latin typeface="Calibri Light"/>
                <a:ea typeface="굴림"/>
                <a:cs typeface="Arial"/>
              </a:endParaRPr>
            </a:p>
          </p:txBody>
        </p:sp>
      </p:grpSp>
      <p:sp>
        <p:nvSpPr>
          <p:cNvPr id="5170" name="AutoShape 717"/>
          <p:cNvSpPr>
            <a:spLocks noChangeArrowheads="1"/>
          </p:cNvSpPr>
          <p:nvPr/>
        </p:nvSpPr>
        <p:spPr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미흡여부</a:t>
            </a:r>
            <a:endParaRPr lang="ko-KR" altLang="en-US" sz="800">
              <a:ea typeface="굴림"/>
            </a:endParaRPr>
          </a:p>
        </p:txBody>
      </p:sp>
      <p:cxnSp>
        <p:nvCxnSpPr>
          <p:cNvPr id="5171" name="직선 화살표 연결선 2"/>
          <p:cNvCxnSpPr>
            <a:cxnSpLocks noChangeShapeType="1"/>
            <a:stCxn id="5195" idx="6"/>
            <a:endCxn id="5168" idx="1"/>
          </p:cNvCxnSpPr>
          <p:nvPr/>
        </p:nvCxnSpPr>
        <p:spPr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2" name="연결선: 꺾임 4"/>
          <p:cNvCxnSpPr>
            <a:cxnSpLocks noChangeShapeType="1"/>
            <a:stCxn id="5168" idx="2"/>
            <a:endCxn id="5233" idx="1"/>
          </p:cNvCxnSpPr>
          <p:nvPr/>
        </p:nvCxnSpPr>
        <p:spPr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3" name="연결선: 꺾임 8"/>
          <p:cNvCxnSpPr>
            <a:cxnSpLocks noChangeShapeType="1"/>
            <a:stCxn id="5168" idx="2"/>
            <a:endCxn id="5239" idx="1"/>
          </p:cNvCxnSpPr>
          <p:nvPr/>
        </p:nvCxnSpPr>
        <p:spPr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4" name="연결선: 꺾임 10"/>
          <p:cNvCxnSpPr>
            <a:cxnSpLocks noChangeShapeType="1"/>
            <a:stCxn id="5168" idx="2"/>
            <a:endCxn id="5229" idx="1"/>
          </p:cNvCxnSpPr>
          <p:nvPr/>
        </p:nvCxnSpPr>
        <p:spPr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5" name="연결선: 꺾임 12"/>
          <p:cNvCxnSpPr>
            <a:cxnSpLocks noChangeShapeType="1"/>
            <a:stCxn id="5234" idx="3"/>
            <a:endCxn id="5228" idx="3"/>
          </p:cNvCxnSpPr>
          <p:nvPr/>
        </p:nvCxnSpPr>
        <p:spPr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76" name="연결선: 꺾임 16"/>
          <p:cNvCxnSpPr>
            <a:stCxn id="5239" idx="3"/>
            <a:endCxn id="5170" idx="1"/>
          </p:cNvCxnSpPr>
          <p:nvPr/>
        </p:nvCxnSpPr>
        <p:spPr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grpSp>
        <p:nvGrpSpPr>
          <p:cNvPr id="5177" name="Group 282"/>
          <p:cNvGrpSpPr/>
          <p:nvPr/>
        </p:nvGrpSpPr>
        <p:grpSpPr>
          <a:xfrm rot="0"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P1.1.1.9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5178" name="연결선: 꺾임 20"/>
          <p:cNvCxnSpPr>
            <a:cxnSpLocks noChangeShapeType="1"/>
            <a:stCxn id="5213" idx="1"/>
            <a:endCxn id="5218" idx="1"/>
          </p:cNvCxnSpPr>
          <p:nvPr/>
        </p:nvCxnSpPr>
        <p:spPr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79" name="연결선: 꺾임 22"/>
          <p:cNvCxnSpPr>
            <a:cxnSpLocks noChangeShapeType="1"/>
            <a:stCxn id="5170" idx="3"/>
          </p:cNvCxnSpPr>
          <p:nvPr/>
        </p:nvCxnSpPr>
        <p:spPr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80" name="연결선: 꺾임 27"/>
          <p:cNvCxnSpPr>
            <a:cxnSpLocks noChangeShapeType="1"/>
            <a:stCxn id="5219" idx="3"/>
            <a:endCxn id="5213" idx="3"/>
          </p:cNvCxnSpPr>
          <p:nvPr/>
        </p:nvCxnSpPr>
        <p:spPr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1" name="연결선: 꺾임 31"/>
          <p:cNvCxnSpPr>
            <a:cxnSpLocks noChangeShapeType="1"/>
            <a:stCxn id="5203" idx="1"/>
            <a:endCxn id="5199" idx="1"/>
          </p:cNvCxnSpPr>
          <p:nvPr/>
        </p:nvCxnSpPr>
        <p:spPr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82" name="연결선: 꺾임 33"/>
          <p:cNvCxnSpPr>
            <a:stCxn id="5191" idx="2"/>
            <a:endCxn id="5208" idx="1"/>
          </p:cNvCxnSpPr>
          <p:nvPr/>
        </p:nvCxnSpPr>
        <p:spPr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83" name="연결선: 꺾임 40"/>
          <p:cNvCxnSpPr>
            <a:cxnSpLocks noChangeShapeType="1"/>
            <a:stCxn id="5198" idx="3"/>
            <a:endCxn id="5170" idx="0"/>
          </p:cNvCxnSpPr>
          <p:nvPr/>
        </p:nvCxnSpPr>
        <p:spPr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4" name="연결선: 꺾임 43"/>
          <p:cNvCxnSpPr>
            <a:cxnSpLocks noChangeShapeType="1"/>
            <a:stCxn id="5203" idx="3"/>
            <a:endCxn id="5208" idx="3"/>
          </p:cNvCxnSpPr>
          <p:nvPr/>
        </p:nvCxnSpPr>
        <p:spPr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5" name="연결선: 꺾임 48"/>
          <p:cNvCxnSpPr>
            <a:cxnSpLocks noChangeShapeType="1"/>
            <a:stCxn id="5224" idx="3"/>
          </p:cNvCxnSpPr>
          <p:nvPr/>
        </p:nvCxnSpPr>
        <p:spPr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sp>
        <p:nvSpPr>
          <p:cNvPr id="5186" name="Rectangle 172"/>
          <p:cNvSpPr>
            <a:spLocks noChangeArrowheads="1"/>
          </p:cNvSpPr>
          <p:nvPr/>
        </p:nvSpPr>
        <p:spPr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eaLnBrk="1" hangingPunct="1">
              <a:defRPr/>
            </a:pPr>
            <a:r>
              <a:rPr lang="ko-KR" altLang="en-US" sz="900">
                <a:latin typeface="HNC_GO_B_HINT_GS"/>
                <a:ea typeface="굴림"/>
                <a:cs typeface="Arial"/>
              </a:rPr>
              <a:t>Yes</a:t>
            </a:r>
            <a:endParaRPr lang="ko-KR" altLang="en-US" sz="900">
              <a:latin typeface="HNC_GO_B_HINT_GS"/>
              <a:ea typeface="굴림"/>
              <a:cs typeface="Arial"/>
            </a:endParaRPr>
          </a:p>
        </p:txBody>
      </p:sp>
      <p:sp>
        <p:nvSpPr>
          <p:cNvPr id="5187" name="Rectangle 172"/>
          <p:cNvSpPr>
            <a:spLocks noChangeArrowheads="1"/>
          </p:cNvSpPr>
          <p:nvPr/>
        </p:nvSpPr>
        <p:spPr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eaLnBrk="1" hangingPunct="1">
              <a:defRPr/>
            </a:pPr>
            <a:r>
              <a:rPr lang="en-US" altLang="ko-KR" sz="900">
                <a:latin typeface="HNC_GO_B_HINT_GS"/>
                <a:ea typeface="굴림"/>
                <a:cs typeface="Arial"/>
              </a:rPr>
              <a:t>No</a:t>
            </a:r>
            <a:endParaRPr lang="ko-KR" altLang="en-US" sz="900">
              <a:latin typeface="HNC_GO_B_HINT_GS"/>
              <a:ea typeface="굴림"/>
              <a:cs typeface="Arial"/>
            </a:endParaRPr>
          </a:p>
        </p:txBody>
      </p:sp>
      <p:sp>
        <p:nvSpPr>
          <p:cNvPr id="51" name="화살표: 오각형 50"/>
          <p:cNvSpPr/>
          <p:nvPr/>
        </p:nvSpPr>
        <p:spPr>
          <a:xfrm rot="5400000">
            <a:off x="4510981" y="4493227"/>
            <a:ext cx="277279" cy="256878"/>
          </a:xfrm>
          <a:prstGeom prst="homePlate">
            <a:avLst>
              <a:gd name="adj" fmla="val 50000"/>
            </a:avLst>
          </a:prstGeom>
          <a:solidFill>
            <a:srgbClr val="0000ff">
              <a:alpha val="98820"/>
            </a:srgbClr>
          </a:solidFill>
          <a:ln w="9525" cap="flat" cmpd="sng" algn="ctr">
            <a:solidFill>
              <a:srgbClr val="5f5f5f"/>
            </a:solidFill>
            <a:prstDash val="solid"/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Arial"/>
              </a:rPr>
              <a:t>F</a:t>
            </a:r>
            <a:endParaRPr lang="ko-KR" altLang="en-US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189" name="직선 화살표 연결선 52"/>
          <p:cNvCxnSpPr>
            <a:stCxn id="5170" idx="2"/>
            <a:endCxn id="51" idx="1"/>
          </p:cNvCxnSpPr>
          <p:nvPr/>
        </p:nvCxnSpPr>
        <p:spPr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24">
              <a:defRPr/>
            </a:pPr>
            <a:r>
              <a:rPr lang="ko-KR" altLang="en-US" sz="2003">
                <a:latin typeface="HY헤드라인M"/>
                <a:ea typeface="HY헤드라인M"/>
              </a:rPr>
              <a:t>2</a:t>
            </a:r>
            <a:r>
              <a:rPr lang="ko-KR" altLang="en-US" sz="2003">
                <a:ea typeface="HY헤드라인M"/>
              </a:rPr>
              <a:t>.</a:t>
            </a:r>
            <a:r>
              <a:rPr lang="ko-KR" altLang="en-US" sz="2003">
                <a:latin typeface="HY헤드라인M"/>
                <a:ea typeface="HY헤드라인M"/>
              </a:rPr>
              <a:t> 세부 Process</a:t>
            </a:r>
            <a:endParaRPr lang="ko-KR" altLang="en-US" sz="2003">
              <a:latin typeface="HY헤드라인M"/>
              <a:ea typeface="HY헤드라인M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  <a:defRPr/>
            </a:pPr>
            <a:r>
              <a:rPr lang="en-US" altLang="ko-KR" sz="1603">
                <a:solidFill>
                  <a:srgbClr val="000000"/>
                </a:solidFill>
                <a:latin typeface="HY헤드라인M"/>
                <a:ea typeface="HY헤드라인M"/>
              </a:rPr>
              <a:t>P1.1.2</a:t>
            </a:r>
            <a:endParaRPr lang="en-US" altLang="ko-KR" sz="1603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3078" name="Group 6"/>
          <p:cNvGraphicFramePr>
            <a:graphicFrameLocks noGrp="1"/>
          </p:cNvGraphicFramePr>
          <p:nvPr/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Pr firstRow="1" bandRow="1"/>
              <a:tblGrid>
                <a:gridCol w="1124164"/>
                <a:gridCol w="1733152"/>
                <a:gridCol w="1152785"/>
                <a:gridCol w="2769864"/>
                <a:gridCol w="1257728"/>
                <a:gridCol w="1434223"/>
              </a:tblGrid>
              <a:tr h="287799"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ID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2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282575" marR="0" lvl="0" indent="-282575" algn="ctr" defTabSz="-45199300" rtl="0" eaLnBrk="0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HY헤드라인M"/>
                          <a:ea typeface="HY헤드라인M"/>
                          <a:cs typeface="Arial"/>
                        </a:rPr>
                        <a:t>명령에 의한 회수, 폐기관리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HY헤드라인M"/>
                        <a:ea typeface="HY헤드라인M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Owner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이미라</a:t>
                      </a:r>
                      <a:endParaRPr kumimoji="1" lang="ko-KR" altLang="en-US" sz="12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10" name="Group 38"/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Pr firstRow="1" bandRow="1"/>
              <a:tblGrid>
                <a:gridCol w="1111443"/>
                <a:gridCol w="8360473"/>
              </a:tblGrid>
              <a:tr h="395922">
                <a:tc gridSpan="2"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Flow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84586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영업자/판매자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449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농식품부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(국립수의과학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검역원)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5084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시,도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406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시,군,구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51" name="Group 79"/>
          <p:cNvGrpSpPr/>
          <p:nvPr/>
        </p:nvGrpSpPr>
        <p:grpSpPr>
          <a:xfrm rot="0"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/>
            <p:cNvGrpSpPr/>
            <p:nvPr/>
          </p:nvGrpSpPr>
          <p:grpSpPr>
            <a:xfrm rot="0"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구매요청접수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P1.1.2.3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58" name="Rectangle 86"/>
              <p:cNvSpPr>
                <a:spLocks noChangeArrowheads="1"/>
              </p:cNvSpPr>
              <p:nvPr/>
            </p:nvSpPr>
            <p:spPr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59" name="Rectangle 87"/>
            <p:cNvSpPr>
              <a:spLocks noChangeArrowheads="1"/>
            </p:cNvSpPr>
            <p:nvPr/>
          </p:nvSpPr>
          <p:spPr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160" name="Picture 8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61" name="Picture 8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62" name="Rectangle 90"/>
          <p:cNvSpPr>
            <a:spLocks noChangeArrowheads="1"/>
          </p:cNvSpPr>
          <p:nvPr/>
        </p:nvSpPr>
        <p:spPr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/>
          </a:ln>
          <a:effectLst/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  <a:defRPr/>
            </a:pPr>
            <a:r>
              <a:rPr lang="ko-KR" altLang="en-US" sz="901">
                <a:solidFill>
                  <a:srgbClr val="000000"/>
                </a:solidFill>
                <a:latin typeface="HY수평선M"/>
                <a:ea typeface="HY수평선M"/>
              </a:rPr>
              <a:t>유퉁,판매금지</a:t>
            </a:r>
            <a:endParaRPr lang="ko-KR" altLang="en-US" sz="901">
              <a:solidFill>
                <a:srgbClr val="000000"/>
              </a:solidFill>
              <a:latin typeface="HY수평선M"/>
              <a:ea typeface="HY수평선M"/>
            </a:endParaRPr>
          </a:p>
        </p:txBody>
      </p:sp>
      <p:grpSp>
        <p:nvGrpSpPr>
          <p:cNvPr id="3163" name="Group 91"/>
          <p:cNvGrpSpPr/>
          <p:nvPr/>
        </p:nvGrpSpPr>
        <p:grpSpPr>
          <a:xfrm rot="0"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/>
            <p:cNvGrpSpPr/>
            <p:nvPr/>
          </p:nvGrpSpPr>
          <p:grpSpPr>
            <a:xfrm rot="0"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회수계획수립/제출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4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68" name="Rectangle 96"/>
            <p:cNvSpPr>
              <a:spLocks noChangeArrowheads="1"/>
            </p:cNvSpPr>
            <p:nvPr/>
          </p:nvSpPr>
          <p:spPr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72" name="Group 100"/>
          <p:cNvGrpSpPr/>
          <p:nvPr/>
        </p:nvGrpSpPr>
        <p:grpSpPr>
          <a:xfrm rot="0"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/>
            <p:cNvGrpSpPr/>
            <p:nvPr/>
          </p:nvGrpSpPr>
          <p:grpSpPr>
            <a:xfrm rot="0"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/>
              <p:cNvSpPr>
                <a:spLocks noChangeArrowheads="1"/>
              </p:cNvSpPr>
              <p:nvPr/>
            </p:nvSpPr>
            <p:spPr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회수광고게재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75" name="Rectangle 103"/>
              <p:cNvSpPr>
                <a:spLocks noChangeArrowheads="1"/>
              </p:cNvSpPr>
              <p:nvPr/>
            </p:nvSpPr>
            <p:spPr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7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/>
            </p:nvSpPr>
            <p:spPr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77" name="Rectangle 105"/>
            <p:cNvSpPr>
              <a:spLocks noChangeArrowheads="1"/>
            </p:cNvSpPr>
            <p:nvPr/>
          </p:nvSpPr>
          <p:spPr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78" name="Group 106"/>
          <p:cNvGrpSpPr/>
          <p:nvPr/>
        </p:nvGrpSpPr>
        <p:grpSpPr>
          <a:xfrm rot="0"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/>
            <p:cNvGrpSpPr/>
            <p:nvPr/>
          </p:nvGrpSpPr>
          <p:grpSpPr>
            <a:xfrm rot="0"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/>
              <p:cNvSpPr>
                <a:spLocks noChangeArrowheads="1"/>
              </p:cNvSpPr>
              <p:nvPr/>
            </p:nvSpPr>
            <p:spPr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회수결과제출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81" name="Rectangle 109"/>
              <p:cNvSpPr>
                <a:spLocks noChangeArrowheads="1"/>
              </p:cNvSpPr>
              <p:nvPr/>
            </p:nvSpPr>
            <p:spPr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8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82" name="Rectangle 110"/>
              <p:cNvSpPr>
                <a:spLocks noChangeArrowheads="1"/>
              </p:cNvSpPr>
              <p:nvPr/>
            </p:nvSpPr>
            <p:spPr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83" name="Rectangle 111"/>
            <p:cNvSpPr>
              <a:spLocks noChangeArrowheads="1"/>
            </p:cNvSpPr>
            <p:nvPr/>
          </p:nvSpPr>
          <p:spPr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84" name="Group 112"/>
          <p:cNvGrpSpPr/>
          <p:nvPr/>
        </p:nvGrpSpPr>
        <p:grpSpPr>
          <a:xfrm rot="0"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/>
            <p:cNvGrpSpPr/>
            <p:nvPr/>
          </p:nvGrpSpPr>
          <p:grpSpPr>
            <a:xfrm rot="0"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/>
              <p:cNvSpPr>
                <a:spLocks noChangeArrowheads="1"/>
              </p:cNvSpPr>
              <p:nvPr/>
            </p:nvSpPr>
            <p:spPr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회수명령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0" name="Rectangle 118"/>
              <p:cNvSpPr>
                <a:spLocks noChangeArrowheads="1"/>
              </p:cNvSpPr>
              <p:nvPr/>
            </p:nvSpPr>
            <p:spPr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92" name="Rectangle 120"/>
            <p:cNvSpPr>
              <a:spLocks noChangeArrowheads="1"/>
            </p:cNvSpPr>
            <p:nvPr/>
          </p:nvSpPr>
          <p:spPr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93" name="Group 121"/>
          <p:cNvGrpSpPr/>
          <p:nvPr/>
        </p:nvGrpSpPr>
        <p:grpSpPr>
          <a:xfrm rot="0"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/>
            <p:cNvGrpSpPr/>
            <p:nvPr/>
          </p:nvGrpSpPr>
          <p:grpSpPr>
            <a:xfrm rot="0"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/>
              <p:cNvSpPr>
                <a:spLocks noChangeArrowheads="1"/>
              </p:cNvSpPr>
              <p:nvPr/>
            </p:nvSpPr>
            <p:spPr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공표명령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6" name="Rectangle 124"/>
              <p:cNvSpPr>
                <a:spLocks noChangeArrowheads="1"/>
              </p:cNvSpPr>
              <p:nvPr/>
            </p:nvSpPr>
            <p:spPr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6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7" name="Rectangle 125"/>
              <p:cNvSpPr>
                <a:spLocks noChangeArrowheads="1"/>
              </p:cNvSpPr>
              <p:nvPr/>
            </p:nvSpPr>
            <p:spPr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98" name="Rectangle 126"/>
            <p:cNvSpPr>
              <a:spLocks noChangeArrowheads="1"/>
            </p:cNvSpPr>
            <p:nvPr/>
          </p:nvSpPr>
          <p:spPr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199" name="Picture 12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00" name="Picture 12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04" name="Picture 13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05" name="Group 133"/>
          <p:cNvGrpSpPr/>
          <p:nvPr/>
        </p:nvGrpSpPr>
        <p:grpSpPr>
          <a:xfrm rot="0"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/>
            <p:cNvGrpSpPr/>
            <p:nvPr/>
          </p:nvGrpSpPr>
          <p:grpSpPr>
            <a:xfrm rot="0"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/>
              <p:cNvSpPr>
                <a:spLocks noChangeArrowheads="1"/>
              </p:cNvSpPr>
              <p:nvPr/>
            </p:nvSpPr>
            <p:spPr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위해발생인지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/>
            </p:nvSpPr>
            <p:spPr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09" name="Rectangle 137"/>
              <p:cNvSpPr>
                <a:spLocks noChangeArrowheads="1"/>
              </p:cNvSpPr>
              <p:nvPr/>
            </p:nvSpPr>
            <p:spPr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10" name="Rectangle 138"/>
            <p:cNvSpPr>
              <a:spLocks noChangeArrowheads="1"/>
            </p:cNvSpPr>
            <p:nvPr/>
          </p:nvSpPr>
          <p:spPr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11" name="Picture 13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071834" y="2273035"/>
            <a:ext cx="2234017" cy="1876257"/>
          </a:xfrm>
          <a:prstGeom prst="rect">
            <a:avLst/>
          </a:prstGeom>
          <a:noFill/>
        </p:spPr>
      </p:pic>
      <p:pic>
        <p:nvPicPr>
          <p:cNvPr id="3212" name="Picture 140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011693" y="2346178"/>
            <a:ext cx="2162465" cy="1806295"/>
          </a:xfrm>
          <a:prstGeom prst="rect">
            <a:avLst/>
          </a:prstGeom>
          <a:noFill/>
        </p:spPr>
      </p:pic>
      <p:pic>
        <p:nvPicPr>
          <p:cNvPr id="3213" name="Picture 14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565450" y="2562425"/>
            <a:ext cx="203526" cy="1518496"/>
          </a:xfrm>
          <a:prstGeom prst="rect">
            <a:avLst/>
          </a:prstGeom>
          <a:noFill/>
        </p:spPr>
      </p:pic>
      <p:pic>
        <p:nvPicPr>
          <p:cNvPr id="3214" name="Picture 14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148296" y="4336918"/>
            <a:ext cx="643970" cy="128794"/>
          </a:xfrm>
          <a:prstGeom prst="rect">
            <a:avLst/>
          </a:prstGeom>
          <a:noFill/>
        </p:spPr>
      </p:pic>
      <p:pic>
        <p:nvPicPr>
          <p:cNvPr id="3215" name="Picture 143"/>
          <p:cNvPicPr>
            <a:picLocks noChangeAspect="1" noChangeArrowheads="1"/>
          </p:cNvPicPr>
          <p:nvPr/>
        </p:nvPicPr>
        <p:blipFill rotWithShape="1">
          <a:blip r:embed="rId11"/>
          <a:srcRect t="14120" r="19390"/>
          <a:stretch>
            <a:fillRect/>
          </a:stretch>
        </p:blipFill>
        <p:spPr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16" name="Group 144"/>
          <p:cNvGrpSpPr/>
          <p:nvPr/>
        </p:nvGrpSpPr>
        <p:grpSpPr>
          <a:xfrm rot="0"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/>
            <p:cNvGrpSpPr/>
            <p:nvPr/>
          </p:nvGrpSpPr>
          <p:grpSpPr>
            <a:xfrm rot="0"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/>
              <p:cNvSpPr>
                <a:spLocks noChangeArrowheads="1"/>
              </p:cNvSpPr>
              <p:nvPr/>
            </p:nvSpPr>
            <p:spPr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22" name="Rectangle 150"/>
              <p:cNvSpPr>
                <a:spLocks noChangeArrowheads="1"/>
              </p:cNvSpPr>
              <p:nvPr/>
            </p:nvSpPr>
            <p:spPr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5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23" name="Rectangle 151"/>
              <p:cNvSpPr>
                <a:spLocks noChangeArrowheads="1"/>
              </p:cNvSpPr>
              <p:nvPr/>
            </p:nvSpPr>
            <p:spPr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24" name="Rectangle 152"/>
            <p:cNvSpPr>
              <a:spLocks noChangeArrowheads="1"/>
            </p:cNvSpPr>
            <p:nvPr/>
          </p:nvSpPr>
          <p:spPr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25" name="Picture 15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616192" y="4279677"/>
            <a:ext cx="639199" cy="130384"/>
          </a:xfrm>
          <a:prstGeom prst="rect">
            <a:avLst/>
          </a:prstGeom>
          <a:noFill/>
        </p:spPr>
      </p:pic>
      <p:pic>
        <p:nvPicPr>
          <p:cNvPr id="3226" name="Picture 15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808306" y="4338509"/>
            <a:ext cx="793435" cy="128793"/>
          </a:xfrm>
          <a:prstGeom prst="rect">
            <a:avLst/>
          </a:prstGeom>
          <a:noFill/>
        </p:spPr>
      </p:pic>
      <p:pic>
        <p:nvPicPr>
          <p:cNvPr id="3227" name="Picture 155"/>
          <p:cNvPicPr>
            <a:picLocks noChangeAspect="1" noChangeArrowheads="1"/>
          </p:cNvPicPr>
          <p:nvPr/>
        </p:nvPicPr>
        <p:blipFill rotWithShape="1">
          <a:blip r:embed="rId14"/>
          <a:srcRect r="7100" b="10500"/>
          <a:stretch>
            <a:fillRect/>
          </a:stretch>
        </p:blipFill>
        <p:spPr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28" name="Picture 156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29" name="Group 157"/>
          <p:cNvGrpSpPr/>
          <p:nvPr/>
        </p:nvGrpSpPr>
        <p:grpSpPr>
          <a:xfrm rot="0"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/>
            <p:cNvGrpSpPr/>
            <p:nvPr/>
          </p:nvGrpSpPr>
          <p:grpSpPr>
            <a:xfrm rot="0"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/>
              <p:cNvSpPr>
                <a:spLocks noChangeArrowheads="1"/>
              </p:cNvSpPr>
              <p:nvPr/>
            </p:nvSpPr>
            <p:spPr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회수조치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32" name="Rectangle 160"/>
              <p:cNvSpPr>
                <a:spLocks noChangeArrowheads="1"/>
              </p:cNvSpPr>
              <p:nvPr/>
            </p:nvSpPr>
            <p:spPr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.1.2.6</a:t>
                </a:r>
                <a:endParaRPr lang="en-US" altLang="ko-KR" sz="901">
                  <a:solidFill>
                    <a:srgbClr val="000000"/>
                  </a:solidFill>
                  <a:latin typeface="바탕"/>
                  <a:ea typeface="HY수평선M"/>
                </a:endParaRPr>
              </a:p>
            </p:txBody>
          </p:sp>
          <p:sp>
            <p:nvSpPr>
              <p:cNvPr id="3236" name="Rectangle 164"/>
              <p:cNvSpPr>
                <a:spLocks noChangeArrowheads="1"/>
              </p:cNvSpPr>
              <p:nvPr/>
            </p:nvSpPr>
            <p:spPr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37" name="Rectangle 165"/>
            <p:cNvSpPr>
              <a:spLocks noChangeArrowheads="1"/>
            </p:cNvSpPr>
            <p:nvPr/>
          </p:nvSpPr>
          <p:spPr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38" name="Picture 166"/>
          <p:cNvPicPr>
            <a:picLocks noChangeAspect="1" noChangeArrowheads="1"/>
          </p:cNvPicPr>
          <p:nvPr/>
        </p:nvPicPr>
        <p:blipFill rotWithShape="1">
          <a:blip r:embed="rId16"/>
          <a:srcRect t="24380" r="31250" b="8330"/>
          <a:stretch>
            <a:fillRect/>
          </a:stretch>
        </p:blipFill>
        <p:spPr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39" name="Picture 167"/>
          <p:cNvPicPr>
            <a:picLocks noChangeAspect="1" noChangeArrowheads="1"/>
          </p:cNvPicPr>
          <p:nvPr/>
        </p:nvPicPr>
        <p:blipFill rotWithShape="1">
          <a:blip r:embed="rId17"/>
          <a:srcRect t="9450" r="71060"/>
          <a:stretch>
            <a:fillRect/>
          </a:stretch>
        </p:blipFill>
        <p:spPr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8265367" y="188913"/>
            <a:ext cx="864344" cy="333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P1.1.2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 firstRow="1" bandRow="1"/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P1.1.2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명령에의한 회수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폐기관리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이미라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Pr firstRow="1" bandRow="1"/>
              <a:tblGrid>
                <a:gridCol w="1109663"/>
                <a:gridCol w="8355012"/>
              </a:tblGrid>
              <a:tr h="269875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구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9" name="Group 282"/>
          <p:cNvGrpSpPr/>
          <p:nvPr/>
        </p:nvGrpSpPr>
        <p:grpSpPr>
          <a:xfrm rot="0"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P.1.1.2.12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0" name="Group 282"/>
          <p:cNvGrpSpPr/>
          <p:nvPr/>
        </p:nvGrpSpPr>
        <p:grpSpPr>
          <a:xfrm rot="0"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P1.1.2.10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1" name="Group 282"/>
          <p:cNvGrpSpPr/>
          <p:nvPr/>
        </p:nvGrpSpPr>
        <p:grpSpPr>
          <a:xfrm rot="0"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P1.1.2.11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5173" name="AutoShape 334"/>
          <p:cNvCxnSpPr>
            <a:cxnSpLocks noChangeShapeType="1"/>
            <a:stCxn id="84" idx="3"/>
            <a:endCxn id="5211" idx="1"/>
          </p:cNvCxnSpPr>
          <p:nvPr/>
        </p:nvCxnSpPr>
        <p:spPr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177" name="AutoShape 334"/>
          <p:cNvCxnSpPr>
            <a:cxnSpLocks noChangeShapeType="1"/>
            <a:stCxn id="5216" idx="3"/>
            <a:endCxn id="84" idx="0"/>
          </p:cNvCxnSpPr>
          <p:nvPr/>
        </p:nvCxnSpPr>
        <p:spPr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202" name="Rectangle 338"/>
          <p:cNvSpPr>
            <a:spLocks noChangeArrowheads="1"/>
          </p:cNvSpPr>
          <p:nvPr/>
        </p:nvSpPr>
        <p:spPr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800"/>
              <a:t>보완조치 완료 후 </a:t>
            </a:r>
            <a:r>
              <a:rPr lang="en-US" altLang="ko-KR" sz="800"/>
              <a:t>7</a:t>
            </a:r>
            <a:r>
              <a:rPr lang="ko-KR" altLang="en-US" sz="800"/>
              <a:t>일 이내</a:t>
            </a:r>
            <a:endParaRPr lang="ko-KR" altLang="en-US" sz="800"/>
          </a:p>
        </p:txBody>
      </p:sp>
      <p:grpSp>
        <p:nvGrpSpPr>
          <p:cNvPr id="5190" name="Group 282"/>
          <p:cNvGrpSpPr/>
          <p:nvPr/>
        </p:nvGrpSpPr>
        <p:grpSpPr>
          <a:xfrm rot="0"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P1.1.2.9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5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2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84" name="AutoShape 717"/>
          <p:cNvSpPr>
            <a:spLocks noChangeArrowheads="1"/>
          </p:cNvSpPr>
          <p:nvPr/>
        </p:nvSpPr>
        <p:spPr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ea typeface="굴림"/>
              </a:rPr>
              <a:t>미흡여부</a:t>
            </a:r>
            <a:endParaRPr lang="ko-KR" altLang="en-US" sz="800">
              <a:ea typeface="굴림"/>
            </a:endParaRPr>
          </a:p>
        </p:txBody>
      </p:sp>
      <p:cxnSp>
        <p:nvCxnSpPr>
          <p:cNvPr id="88" name="AutoShape 334"/>
          <p:cNvCxnSpPr>
            <a:cxnSpLocks noChangeShapeType="1"/>
            <a:stCxn id="5192" idx="3"/>
            <a:endCxn id="84" idx="1"/>
          </p:cNvCxnSpPr>
          <p:nvPr/>
        </p:nvCxnSpPr>
        <p:spPr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97" name="AutoShape 334"/>
          <p:cNvCxnSpPr>
            <a:cxnSpLocks noChangeShapeType="1"/>
            <a:stCxn id="84" idx="2"/>
          </p:cNvCxnSpPr>
          <p:nvPr/>
        </p:nvCxnSpPr>
        <p:spPr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3" name="순서도: 다른 페이지 연결선 22"/>
          <p:cNvSpPr/>
          <p:nvPr/>
        </p:nvSpPr>
        <p:spPr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cap="none" normalizeH="0" baseline="0">
                <a:solidFill>
                  <a:srgbClr val="f8f8f8"/>
                </a:solidFill>
                <a:effectLst/>
                <a:latin typeface="Arial"/>
                <a:ea typeface="돋움"/>
                <a:cs typeface="+mn-cs"/>
              </a:rPr>
              <a:t>F</a:t>
            </a:r>
            <a:endParaRPr kumimoji="1" lang="ko-KR" altLang="en-US" sz="1200" b="1" i="0" u="none" strike="noStrike" cap="none" normalizeH="0" baseline="0">
              <a:solidFill>
                <a:srgbClr val="f8f8f8"/>
              </a:solidFill>
              <a:effectLst/>
              <a:latin typeface="Arial"/>
              <a:ea typeface="돋움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/>
            <p:cNvSpPr/>
            <p:nvPr/>
          </p:nvSpPr>
          <p:spPr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03" name="Rectangle 338"/>
            <p:cNvSpPr>
              <a:spLocks noChangeArrowheads="1"/>
            </p:cNvSpPr>
            <p:nvPr/>
          </p:nvSpPr>
          <p:spPr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회수조치 미 이행 시 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800"/>
                <a:t>축산물위생감시원으로 하여금</a:t>
              </a:r>
              <a:endParaRPr lang="ko-KR" altLang="en-US" sz="800"/>
            </a:p>
            <a:p>
              <a:pPr algn="ctr" eaLnBrk="1" hangingPunct="1">
                <a:defRPr/>
              </a:pP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압류</a:t>
              </a: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폐기하게 할 수 있음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latin typeface="Arial"/>
                <a:ea typeface="돋움"/>
                <a:cs typeface="+mn-cs"/>
              </a:endParaRPr>
            </a:p>
          </p:txBody>
        </p:sp>
      </p:grpSp>
      <p:grpSp>
        <p:nvGrpSpPr>
          <p:cNvPr id="109" name="Group 470"/>
          <p:cNvGrpSpPr/>
          <p:nvPr/>
        </p:nvGrpSpPr>
        <p:grpSpPr>
          <a:xfrm rot="0"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/>
            <p:cNvSpPr>
              <a:spLocks noChangeArrowheads="1"/>
            </p:cNvSpPr>
            <p:nvPr/>
          </p:nvSpPr>
          <p:spPr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111" name="Rectangle 728"/>
            <p:cNvSpPr>
              <a:spLocks noChangeArrowheads="1"/>
            </p:cNvSpPr>
            <p:nvPr/>
          </p:nvSpPr>
          <p:spPr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defRPr/>
              </a:pPr>
              <a:r>
                <a:rPr lang="ko-KR" altLang="en-US" sz="1000" b="1">
                  <a:solidFill>
                    <a:srgbClr val="000000"/>
                  </a:solidFill>
                  <a:latin typeface="Calibri Light"/>
                  <a:ea typeface="굴림"/>
                </a:rPr>
                <a:t>A</a:t>
              </a:r>
              <a:endParaRPr lang="ko-KR" altLang="en-US" sz="1000" b="1">
                <a:solidFill>
                  <a:srgbClr val="000000"/>
                </a:solidFill>
                <a:latin typeface="Calibri Light"/>
                <a:ea typeface="굴림"/>
              </a:endParaRPr>
            </a:p>
          </p:txBody>
        </p:sp>
      </p:grpSp>
      <p:cxnSp>
        <p:nvCxnSpPr>
          <p:cNvPr id="113" name="AutoShape 334"/>
          <p:cNvCxnSpPr>
            <a:cxnSpLocks noChangeShapeType="1"/>
            <a:stCxn id="111" idx="3"/>
            <a:endCxn id="5193" idx="1"/>
          </p:cNvCxnSpPr>
          <p:nvPr/>
        </p:nvCxnSpPr>
        <p:spPr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9" name="AutoShape 334"/>
          <p:cNvCxnSpPr>
            <a:cxnSpLocks noChangeShapeType="1"/>
            <a:stCxn id="5211" idx="0"/>
            <a:endCxn id="5207" idx="1"/>
          </p:cNvCxnSpPr>
          <p:nvPr/>
        </p:nvCxnSpPr>
        <p:spPr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122" name="AutoShape 334"/>
          <p:cNvCxnSpPr>
            <a:cxnSpLocks noChangeShapeType="1"/>
            <a:stCxn id="5207" idx="3"/>
            <a:endCxn id="5219" idx="0"/>
          </p:cNvCxnSpPr>
          <p:nvPr/>
        </p:nvCxnSpPr>
        <p:spPr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126" name="AutoShape 334"/>
          <p:cNvCxnSpPr>
            <a:cxnSpLocks noChangeShapeType="1"/>
          </p:cNvCxnSpPr>
          <p:nvPr/>
        </p:nvCxnSpPr>
        <p:spPr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129" name="Oval 727"/>
          <p:cNvSpPr>
            <a:spLocks noChangeArrowheads="1"/>
          </p:cNvSpPr>
          <p:nvPr/>
        </p:nvSpPr>
        <p:spPr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/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/>
            <p:cNvCxnSpPr>
              <a:cxnSpLocks noChangeShapeType="1"/>
            </p:cNvCxnSpPr>
            <p:nvPr/>
          </p:nvCxnSpPr>
          <p:spPr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tailEnd type="triangle" w="med" len="med"/>
            </a:ln>
          </p:spPr>
        </p:cxnSp>
        <p:cxnSp>
          <p:nvCxnSpPr>
            <p:cNvPr id="138" name="AutoShape 334"/>
            <p:cNvCxnSpPr>
              <a:cxnSpLocks noChangeShapeType="1"/>
            </p:cNvCxnSpPr>
            <p:nvPr/>
          </p:nvCxnSpPr>
          <p:spPr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tailEnd type="triangle" w="med" len="med"/>
            </a:ln>
          </p:spPr>
        </p:cxnSp>
      </p:grpSp>
      <p:sp>
        <p:nvSpPr>
          <p:cNvPr id="143" name="Rectangle 338"/>
          <p:cNvSpPr>
            <a:spLocks noChangeArrowheads="1"/>
          </p:cNvSpPr>
          <p:nvPr/>
        </p:nvSpPr>
        <p:spPr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/>
              <a:t>NO</a:t>
            </a:r>
            <a:endParaRPr lang="ko-KR" altLang="en-US" sz="800"/>
          </a:p>
        </p:txBody>
      </p:sp>
      <p:sp>
        <p:nvSpPr>
          <p:cNvPr id="144" name="Rectangle 338"/>
          <p:cNvSpPr>
            <a:spLocks noChangeArrowheads="1"/>
          </p:cNvSpPr>
          <p:nvPr/>
        </p:nvSpPr>
        <p:spPr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/>
              <a:t>YES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8184763" y="188913"/>
            <a:ext cx="944950" cy="3330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P1.1.2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Pr firstRow="1" bandRow="1"/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P1.1.3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위생정보동향 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이미라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Pr firstRow="1" bandRow="1"/>
              <a:tblGrid>
                <a:gridCol w="1109663"/>
                <a:gridCol w="8355012"/>
              </a:tblGrid>
              <a:tr h="442248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393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393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9" name="Group 282"/>
          <p:cNvGrpSpPr/>
          <p:nvPr/>
        </p:nvGrpSpPr>
        <p:grpSpPr>
          <a:xfrm rot="0"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P.1.1.3.4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0" name="Group 282"/>
          <p:cNvGrpSpPr/>
          <p:nvPr/>
        </p:nvGrpSpPr>
        <p:grpSpPr>
          <a:xfrm rot="0"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정보가공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P1.1.3.2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1" name="Group 282"/>
          <p:cNvGrpSpPr/>
          <p:nvPr/>
        </p:nvGrpSpPr>
        <p:grpSpPr>
          <a:xfrm rot="0"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P1.1.3.3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90" name="Group 282"/>
          <p:cNvGrpSpPr/>
          <p:nvPr/>
        </p:nvGrpSpPr>
        <p:grpSpPr>
          <a:xfrm rot="0"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해외정보수집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P1.1.3.1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5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2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88" name="AutoShape 334"/>
          <p:cNvCxnSpPr>
            <a:cxnSpLocks noChangeShapeType="1"/>
            <a:stCxn id="5192" idx="3"/>
            <a:endCxn id="5211" idx="1"/>
          </p:cNvCxnSpPr>
          <p:nvPr/>
        </p:nvCxnSpPr>
        <p:spPr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3" name="순서도: 다른 페이지 연결선 22"/>
          <p:cNvSpPr/>
          <p:nvPr/>
        </p:nvSpPr>
        <p:spPr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cap="none" normalizeH="0" baseline="0">
                <a:solidFill>
                  <a:srgbClr val="f8f8f8"/>
                </a:solidFill>
                <a:effectLst/>
                <a:latin typeface="Arial"/>
                <a:ea typeface="돋움"/>
                <a:cs typeface="+mn-cs"/>
              </a:rPr>
              <a:t>F</a:t>
            </a:r>
            <a:endParaRPr kumimoji="1" lang="ko-KR" altLang="en-US" sz="1200" b="1" i="0" u="none" strike="noStrike" cap="none" normalizeH="0" baseline="0">
              <a:solidFill>
                <a:srgbClr val="f8f8f8"/>
              </a:solidFill>
              <a:effectLst/>
              <a:latin typeface="Arial"/>
              <a:ea typeface="돋움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/>
            <p:cNvSpPr/>
            <p:nvPr/>
          </p:nvSpPr>
          <p:spPr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03" name="Rectangle 338"/>
            <p:cNvSpPr>
              <a:spLocks noChangeArrowheads="1"/>
            </p:cNvSpPr>
            <p:nvPr/>
          </p:nvSpPr>
          <p:spPr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OIE, WTO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등 해외관련 사이트 검색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해외파견 농무관을 통한 정보 수집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기타</a:t>
              </a:r>
              <a:endPara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</p:grpSp>
      <p:grpSp>
        <p:nvGrpSpPr>
          <p:cNvPr id="109" name="Group 470"/>
          <p:cNvGrpSpPr/>
          <p:nvPr/>
        </p:nvGrpSpPr>
        <p:grpSpPr>
          <a:xfrm rot="0"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/>
            <p:cNvSpPr>
              <a:spLocks noChangeArrowheads="1"/>
            </p:cNvSpPr>
            <p:nvPr/>
          </p:nvSpPr>
          <p:spPr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111" name="Rectangle 728"/>
            <p:cNvSpPr>
              <a:spLocks noChangeArrowheads="1"/>
            </p:cNvSpPr>
            <p:nvPr/>
          </p:nvSpPr>
          <p:spPr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defRPr/>
              </a:pPr>
              <a:r>
                <a:rPr lang="ko-KR" altLang="en-US" sz="1000" b="1">
                  <a:solidFill>
                    <a:srgbClr val="000000"/>
                  </a:solidFill>
                  <a:latin typeface="Calibri Light"/>
                  <a:ea typeface="굴림"/>
                </a:rPr>
                <a:t>A</a:t>
              </a:r>
              <a:endParaRPr lang="ko-KR" altLang="en-US" sz="1000" b="1">
                <a:solidFill>
                  <a:srgbClr val="000000"/>
                </a:solidFill>
                <a:latin typeface="Calibri Light"/>
                <a:ea typeface="굴림"/>
              </a:endParaRPr>
            </a:p>
          </p:txBody>
        </p:sp>
      </p:grpSp>
      <p:cxnSp>
        <p:nvCxnSpPr>
          <p:cNvPr id="113" name="AutoShape 334"/>
          <p:cNvCxnSpPr>
            <a:cxnSpLocks noChangeShapeType="1"/>
            <a:stCxn id="111" idx="3"/>
            <a:endCxn id="5193" idx="1"/>
          </p:cNvCxnSpPr>
          <p:nvPr/>
        </p:nvCxnSpPr>
        <p:spPr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2" name="그룹 1"/>
          <p:cNvGrpSpPr/>
          <p:nvPr/>
        </p:nvGrpSpPr>
        <p:grpSpPr>
          <a:xfrm rot="0"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/>
            <p:cNvSpPr>
              <a:spLocks noChangeArrowheads="1"/>
            </p:cNvSpPr>
            <p:nvPr/>
          </p:nvSpPr>
          <p:spPr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 rot="0"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/>
              <p:cNvCxnSpPr>
                <a:cxnSpLocks noChangeShapeType="1"/>
              </p:cNvCxnSpPr>
              <p:nvPr/>
            </p:nvCxnSpPr>
            <p:spPr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tailEnd type="triangle" w="med" len="med"/>
              </a:ln>
            </p:spPr>
          </p:cxnSp>
          <p:cxnSp>
            <p:nvCxnSpPr>
              <p:cNvPr id="138" name="AutoShape 334"/>
              <p:cNvCxnSpPr>
                <a:cxnSpLocks noChangeShapeType="1"/>
              </p:cNvCxnSpPr>
              <p:nvPr/>
            </p:nvCxnSpPr>
            <p:spPr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tailEnd type="triangle" w="med" len="med"/>
              </a:ln>
            </p:spPr>
          </p:cxnSp>
        </p:grpSp>
      </p:grpSp>
      <p:grpSp>
        <p:nvGrpSpPr>
          <p:cNvPr id="53" name="Group 282"/>
          <p:cNvGrpSpPr/>
          <p:nvPr/>
        </p:nvGrpSpPr>
        <p:grpSpPr>
          <a:xfrm rot="0"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7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P1.1.3.5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8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5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세일</a:t>
            </a:r>
            <a:endParaRPr lang="ko-KR" altLang="en-US" sz="800"/>
          </a:p>
        </p:txBody>
      </p:sp>
      <p:cxnSp>
        <p:nvCxnSpPr>
          <p:cNvPr id="63" name="AutoShape 334"/>
          <p:cNvCxnSpPr>
            <a:cxnSpLocks noChangeShapeType="1"/>
            <a:stCxn id="5211" idx="3"/>
            <a:endCxn id="5206" idx="1"/>
          </p:cNvCxnSpPr>
          <p:nvPr/>
        </p:nvCxnSpPr>
        <p:spPr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68" name="AutoShape 334"/>
          <p:cNvCxnSpPr>
            <a:cxnSpLocks noChangeShapeType="1"/>
            <a:stCxn id="5206" idx="3"/>
            <a:endCxn id="5216" idx="1"/>
          </p:cNvCxnSpPr>
          <p:nvPr/>
        </p:nvCxnSpPr>
        <p:spPr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2" name="말풍선: 사각형 21"/>
          <p:cNvSpPr/>
          <p:nvPr/>
        </p:nvSpPr>
        <p:spPr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·</a:t>
            </a:r>
            <a:r>
              <a: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아래한글 파일 작성</a:t>
            </a: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sp>
        <p:nvSpPr>
          <p:cNvPr id="80" name="말풍선: 사각형 79"/>
          <p:cNvSpPr/>
          <p:nvPr/>
        </p:nvSpPr>
        <p:spPr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·</a:t>
            </a:r>
            <a:r>
              <a: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cxnSp>
        <p:nvCxnSpPr>
          <p:cNvPr id="81" name="AutoShape 334"/>
          <p:cNvCxnSpPr>
            <a:cxnSpLocks noChangeShapeType="1"/>
            <a:stCxn id="5218" idx="3"/>
            <a:endCxn id="55" idx="2"/>
          </p:cNvCxnSpPr>
          <p:nvPr/>
        </p:nvCxnSpPr>
        <p:spPr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85" name="AutoShape 334"/>
          <p:cNvCxnSpPr>
            <a:cxnSpLocks noChangeShapeType="1"/>
            <a:stCxn id="55" idx="3"/>
            <a:endCxn id="23" idx="1"/>
          </p:cNvCxnSpPr>
          <p:nvPr/>
        </p:nvCxnSpPr>
        <p:spPr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spDef>
    <a:ln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spDef>
    <a:ln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Samsung SDS</ep:Company>
  <ep:Words>425</ep:Words>
  <ep:PresentationFormat>A4 용지(210x297mm)</ep:PresentationFormat>
  <ep:Paragraphs>224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ep:HeadingPairs>
  <ep:TitlesOfParts>
    <vt:vector size="8" baseType="lpstr">
      <vt:lpstr>디자인 사용자 지정</vt:lpstr>
      <vt:lpstr>2_디자인 사용자 지정</vt:lpstr>
      <vt:lpstr>슬라이드 1</vt:lpstr>
      <vt:lpstr>2. 세부 Process</vt:lpstr>
      <vt:lpstr>2. 세부 Process</vt:lpstr>
      <vt:lpstr>2. 세부 Process</vt:lpstr>
      <vt:lpstr>2. 세부 Process</vt:lpstr>
      <vt:lpstr>2. 세부 Process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2004-03-25T12:42:29.000</dcterms:created>
  <dc:creator>Samsung SDS 전략 마케팅팀</dc:creator>
  <cp:lastModifiedBy>test1</cp:lastModifiedBy>
  <dcterms:modified xsi:type="dcterms:W3CDTF">2021-05-18T06:32:52.268</dcterms:modified>
  <cp:revision>2803</cp:revision>
  <dc:title>슬라이드 1</dc:title>
  <cp:version>1000.0000.01</cp:version>
</cp:coreProperties>
</file>